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5" r:id="rId5"/>
    <p:sldMasterId id="2147483697" r:id="rId6"/>
  </p:sldMasterIdLst>
  <p:notesMasterIdLst>
    <p:notesMasterId r:id="rId36"/>
  </p:notesMasterIdLst>
  <p:sldIdLst>
    <p:sldId id="491" r:id="rId7"/>
    <p:sldId id="310" r:id="rId8"/>
    <p:sldId id="309" r:id="rId9"/>
    <p:sldId id="492" r:id="rId10"/>
    <p:sldId id="311" r:id="rId11"/>
    <p:sldId id="507" r:id="rId12"/>
    <p:sldId id="320" r:id="rId13"/>
    <p:sldId id="321" r:id="rId14"/>
    <p:sldId id="324" r:id="rId15"/>
    <p:sldId id="325" r:id="rId16"/>
    <p:sldId id="328" r:id="rId17"/>
    <p:sldId id="494" r:id="rId18"/>
    <p:sldId id="495" r:id="rId19"/>
    <p:sldId id="496" r:id="rId20"/>
    <p:sldId id="497" r:id="rId21"/>
    <p:sldId id="498" r:id="rId22"/>
    <p:sldId id="499" r:id="rId23"/>
    <p:sldId id="484" r:id="rId24"/>
    <p:sldId id="500" r:id="rId25"/>
    <p:sldId id="501" r:id="rId26"/>
    <p:sldId id="502" r:id="rId27"/>
    <p:sldId id="505" r:id="rId28"/>
    <p:sldId id="503" r:id="rId29"/>
    <p:sldId id="504" r:id="rId30"/>
    <p:sldId id="506" r:id="rId31"/>
    <p:sldId id="508" r:id="rId32"/>
    <p:sldId id="490" r:id="rId33"/>
    <p:sldId id="322" r:id="rId34"/>
    <p:sldId id="50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AED16-D140-DD6D-1826-A0B9E88284E2}" name="GRÉTRY, Lucille" initials="GL" userId="S::lucille.gretry@enabel.be::125383bf-9feb-4c4d-be82-5e801929467d" providerId="AD"/>
  <p188:author id="{51FA745E-5877-7C15-7C10-78DB0FC1B1E5}" name="GEERTS, Julie" initials="GJ" userId="S::julie.geerts@enabel.be::7cd7de46-e492-4b22-8e45-838508e6ae99" providerId="AD"/>
  <p188:author id="{FD56C164-55BC-AA2A-7801-39A111DC02EB}" name="TOBAJI, Fatima ezzahraa" initials="Te" userId="S::fatimaezzahraa.tobaji@enabel.be::66f6e5d1-15ca-44b7-bae4-48c34ad66387" providerId="AD"/>
  <p188:author id="{F54A177C-E03A-DF91-FAAB-3931494EDD51}" name="LAARAJ, Youssef" initials="LY" userId="S::youssef.laaraj@enabel.be::c014fee6-eeb4-4142-915c-fbcdab67e674" providerId="AD"/>
  <p188:author id="{8D6E9682-C88E-6751-BDE5-DCCF646AA5F4}" name="KHAMMAL, Ghizlane" initials="KG" userId="S::ghizlane.khammal@enabel.be::dd45d676-136e-4e17-a2bc-178b1353212d" providerId="AD"/>
  <p188:author id="{B0AED685-92C2-0BEF-2918-37111BEF7EE5}" name="Julie" initials="JG" userId="Julie" providerId="None"/>
  <p188:author id="{6F13F98E-4C53-E520-75A7-52D3C0A2A9BA}" name="EL YAMANI, Anass" initials="EA" userId="S::anass.elyamani@enabel.be::6f2a2a82-4a5f-4115-b657-1bdd72159912" providerId="AD"/>
  <p188:author id="{B9BE3A96-36E7-B50A-6649-F8F9AA2DF929}" name="HADEF, Idriss el fateh" initials="Hf" userId="S::idrisselfateh.hadef@enabel.be::aa72ff30-1a88-4692-84c2-9cf7c6a27890" providerId="AD"/>
  <p188:author id="{BAD628AA-2062-A4C1-4B90-31A9B15660E5}" name="AMRANI MARRAKCHI, Zineb" initials="AZ" userId="S::zineb.amrani@enabel.be::f6a36b95-1d18-4f1d-a936-7c857d21f1b2" providerId="AD"/>
  <p188:author id="{5D10FAB9-5B94-3A16-E1B3-DE01EFCC77F1}" name="REBOUD, Lisa" initials="RL" userId="S::lisa.reboud@enabel.be::0a25d90f-2816-4309-82ea-f40ccf2e82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MBERT, Hélène" initials="HL" lastIdx="1" clrIdx="0">
    <p:extLst>
      <p:ext uri="{19B8F6BF-5375-455C-9EA6-DF929625EA0E}">
        <p15:presenceInfo xmlns:p15="http://schemas.microsoft.com/office/powerpoint/2012/main" userId="S::helene.lambert@enabel.be::6d1ad801-547b-462f-be38-3cd4c83139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82A"/>
    <a:srgbClr val="F9B233"/>
    <a:srgbClr val="164194"/>
    <a:srgbClr val="FFDE00"/>
    <a:srgbClr val="D00000"/>
    <a:srgbClr val="243F92"/>
    <a:srgbClr val="2C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57AAB-B0D2-4E8B-8E01-BF5D27708D78}" v="4" dt="2023-11-04T20:16:37.047"/>
    <p1510:client id="{32580C25-945F-F845-1A16-CF6562270E02}" v="55" dt="2023-11-08T13:06:00.886"/>
    <p1510:client id="{707F3129-28F2-19BE-C016-268A90A1D6E0}" v="10" dt="2023-11-03T11:17:16.492"/>
    <p1510:client id="{73D374D7-26E8-46DD-999C-5C5924A544CE}" v="1" dt="2023-11-08T12:03:15.710"/>
    <p1510:client id="{8A112F84-2D66-74DE-B1F3-8E8C80BE59FC}" v="3" dt="2023-11-07T10:29:56.046"/>
    <p1510:client id="{BB93E811-B71D-4D03-B800-A02E5D631BA3}" v="39" dt="2023-11-03T16:06:10.272"/>
    <p1510:client id="{C2AFCDF9-6C55-DF74-06B8-C57E3D666AFE}" v="61" dt="2023-11-08T12:57:35.814"/>
    <p1510:client id="{F8592374-CFD0-426F-AFBE-B9A899C8F5BB}" v="2" dt="2023-11-03T16:27:02.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BNALI, Fatimaazzahra" userId="S::fatimaazzahra.oubnali@enabel.be::508f63f0-75e0-4b51-b31d-aefcc07d846a" providerId="AD" clId="Web-{707F3129-28F2-19BE-C016-268A90A1D6E0}"/>
    <pc:docChg chg="modSld">
      <pc:chgData name="OUBNALI, Fatimaazzahra" userId="S::fatimaazzahra.oubnali@enabel.be::508f63f0-75e0-4b51-b31d-aefcc07d846a" providerId="AD" clId="Web-{707F3129-28F2-19BE-C016-268A90A1D6E0}" dt="2023-11-03T11:17:15.945" v="8" actId="20577"/>
      <pc:docMkLst>
        <pc:docMk/>
      </pc:docMkLst>
      <pc:sldChg chg="modSp">
        <pc:chgData name="OUBNALI, Fatimaazzahra" userId="S::fatimaazzahra.oubnali@enabel.be::508f63f0-75e0-4b51-b31d-aefcc07d846a" providerId="AD" clId="Web-{707F3129-28F2-19BE-C016-268A90A1D6E0}" dt="2023-11-03T11:17:15.945" v="8" actId="20577"/>
        <pc:sldMkLst>
          <pc:docMk/>
          <pc:sldMk cId="2861716413" sldId="491"/>
        </pc:sldMkLst>
        <pc:spChg chg="mod">
          <ac:chgData name="OUBNALI, Fatimaazzahra" userId="S::fatimaazzahra.oubnali@enabel.be::508f63f0-75e0-4b51-b31d-aefcc07d846a" providerId="AD" clId="Web-{707F3129-28F2-19BE-C016-268A90A1D6E0}" dt="2023-11-03T11:17:15.945" v="8" actId="20577"/>
          <ac:spMkLst>
            <pc:docMk/>
            <pc:sldMk cId="2861716413" sldId="491"/>
            <ac:spMk id="13" creationId="{9CEF6E21-C6CC-90AB-F060-F2DAD21D4142}"/>
          </ac:spMkLst>
        </pc:spChg>
      </pc:sldChg>
    </pc:docChg>
  </pc:docChgLst>
  <pc:docChgLst>
    <pc:chgData name="Amal Erragh" userId="31147ac83492ebae" providerId="LiveId" clId="{8C23EC3E-2573-440C-A3D2-EF4C3AA4AEA9}"/>
    <pc:docChg chg="undo custSel addSld delSld modSld">
      <pc:chgData name="Amal Erragh" userId="31147ac83492ebae" providerId="LiveId" clId="{8C23EC3E-2573-440C-A3D2-EF4C3AA4AEA9}" dt="2023-10-31T16:33:55.709" v="1219" actId="20577"/>
      <pc:docMkLst>
        <pc:docMk/>
      </pc:docMkLst>
      <pc:sldChg chg="modSp mod">
        <pc:chgData name="Amal Erragh" userId="31147ac83492ebae" providerId="LiveId" clId="{8C23EC3E-2573-440C-A3D2-EF4C3AA4AEA9}" dt="2023-10-31T15:39:21.410" v="170" actId="20577"/>
        <pc:sldMkLst>
          <pc:docMk/>
          <pc:sldMk cId="3888847521" sldId="310"/>
        </pc:sldMkLst>
        <pc:spChg chg="mod">
          <ac:chgData name="Amal Erragh" userId="31147ac83492ebae" providerId="LiveId" clId="{8C23EC3E-2573-440C-A3D2-EF4C3AA4AEA9}" dt="2023-10-31T15:39:21.410" v="170" actId="20577"/>
          <ac:spMkLst>
            <pc:docMk/>
            <pc:sldMk cId="3888847521" sldId="310"/>
            <ac:spMk id="7" creationId="{B7E1EFBB-C480-ECA2-17E3-5292A33BB467}"/>
          </ac:spMkLst>
        </pc:spChg>
      </pc:sldChg>
      <pc:sldChg chg="modSp mod">
        <pc:chgData name="Amal Erragh" userId="31147ac83492ebae" providerId="LiveId" clId="{8C23EC3E-2573-440C-A3D2-EF4C3AA4AEA9}" dt="2023-10-31T15:36:35.717" v="55" actId="20577"/>
        <pc:sldMkLst>
          <pc:docMk/>
          <pc:sldMk cId="3196301785" sldId="311"/>
        </pc:sldMkLst>
        <pc:spChg chg="mod">
          <ac:chgData name="Amal Erragh" userId="31147ac83492ebae" providerId="LiveId" clId="{8C23EC3E-2573-440C-A3D2-EF4C3AA4AEA9}" dt="2023-10-31T15:36:35.717" v="55" actId="20577"/>
          <ac:spMkLst>
            <pc:docMk/>
            <pc:sldMk cId="3196301785" sldId="311"/>
            <ac:spMk id="3" creationId="{00000000-0000-0000-0000-000000000000}"/>
          </ac:spMkLst>
        </pc:spChg>
      </pc:sldChg>
      <pc:sldChg chg="del">
        <pc:chgData name="Amal Erragh" userId="31147ac83492ebae" providerId="LiveId" clId="{8C23EC3E-2573-440C-A3D2-EF4C3AA4AEA9}" dt="2023-10-31T15:38:25.812" v="137" actId="47"/>
        <pc:sldMkLst>
          <pc:docMk/>
          <pc:sldMk cId="2074703194" sldId="319"/>
        </pc:sldMkLst>
      </pc:sldChg>
      <pc:sldChg chg="modSp mod">
        <pc:chgData name="Amal Erragh" userId="31147ac83492ebae" providerId="LiveId" clId="{8C23EC3E-2573-440C-A3D2-EF4C3AA4AEA9}" dt="2023-10-31T15:47:50.580" v="458" actId="20577"/>
        <pc:sldMkLst>
          <pc:docMk/>
          <pc:sldMk cId="3742745622" sldId="320"/>
        </pc:sldMkLst>
        <pc:spChg chg="mod">
          <ac:chgData name="Amal Erragh" userId="31147ac83492ebae" providerId="LiveId" clId="{8C23EC3E-2573-440C-A3D2-EF4C3AA4AEA9}" dt="2023-10-31T15:38:48.890" v="141" actId="20577"/>
          <ac:spMkLst>
            <pc:docMk/>
            <pc:sldMk cId="3742745622" sldId="320"/>
            <ac:spMk id="2" creationId="{00000000-0000-0000-0000-000000000000}"/>
          </ac:spMkLst>
        </pc:spChg>
        <pc:spChg chg="mod">
          <ac:chgData name="Amal Erragh" userId="31147ac83492ebae" providerId="LiveId" clId="{8C23EC3E-2573-440C-A3D2-EF4C3AA4AEA9}" dt="2023-10-31T15:47:50.580" v="458" actId="20577"/>
          <ac:spMkLst>
            <pc:docMk/>
            <pc:sldMk cId="3742745622" sldId="320"/>
            <ac:spMk id="3" creationId="{00000000-0000-0000-0000-000000000000}"/>
          </ac:spMkLst>
        </pc:spChg>
      </pc:sldChg>
      <pc:sldChg chg="modSp mod">
        <pc:chgData name="Amal Erragh" userId="31147ac83492ebae" providerId="LiveId" clId="{8C23EC3E-2573-440C-A3D2-EF4C3AA4AEA9}" dt="2023-10-31T15:50:49.181" v="553" actId="20577"/>
        <pc:sldMkLst>
          <pc:docMk/>
          <pc:sldMk cId="1632074110" sldId="321"/>
        </pc:sldMkLst>
        <pc:spChg chg="mod">
          <ac:chgData name="Amal Erragh" userId="31147ac83492ebae" providerId="LiveId" clId="{8C23EC3E-2573-440C-A3D2-EF4C3AA4AEA9}" dt="2023-10-31T15:50:49.181" v="553" actId="20577"/>
          <ac:spMkLst>
            <pc:docMk/>
            <pc:sldMk cId="1632074110" sldId="321"/>
            <ac:spMk id="3" creationId="{00000000-0000-0000-0000-000000000000}"/>
          </ac:spMkLst>
        </pc:spChg>
      </pc:sldChg>
      <pc:sldChg chg="modSp mod">
        <pc:chgData name="Amal Erragh" userId="31147ac83492ebae" providerId="LiveId" clId="{8C23EC3E-2573-440C-A3D2-EF4C3AA4AEA9}" dt="2023-10-31T16:33:55.709" v="1219" actId="20577"/>
        <pc:sldMkLst>
          <pc:docMk/>
          <pc:sldMk cId="1883011435" sldId="322"/>
        </pc:sldMkLst>
        <pc:spChg chg="mod">
          <ac:chgData name="Amal Erragh" userId="31147ac83492ebae" providerId="LiveId" clId="{8C23EC3E-2573-440C-A3D2-EF4C3AA4AEA9}" dt="2023-10-31T16:32:43.805" v="1189" actId="20577"/>
          <ac:spMkLst>
            <pc:docMk/>
            <pc:sldMk cId="1883011435" sldId="322"/>
            <ac:spMk id="2" creationId="{00000000-0000-0000-0000-000000000000}"/>
          </ac:spMkLst>
        </pc:spChg>
        <pc:spChg chg="mod">
          <ac:chgData name="Amal Erragh" userId="31147ac83492ebae" providerId="LiveId" clId="{8C23EC3E-2573-440C-A3D2-EF4C3AA4AEA9}" dt="2023-10-31T16:33:55.709" v="1219" actId="20577"/>
          <ac:spMkLst>
            <pc:docMk/>
            <pc:sldMk cId="1883011435" sldId="322"/>
            <ac:spMk id="3" creationId="{00000000-0000-0000-0000-000000000000}"/>
          </ac:spMkLst>
        </pc:spChg>
      </pc:sldChg>
      <pc:sldChg chg="modSp mod">
        <pc:chgData name="Amal Erragh" userId="31147ac83492ebae" providerId="LiveId" clId="{8C23EC3E-2573-440C-A3D2-EF4C3AA4AEA9}" dt="2023-10-31T15:56:43.803" v="663" actId="20577"/>
        <pc:sldMkLst>
          <pc:docMk/>
          <pc:sldMk cId="39089883" sldId="324"/>
        </pc:sldMkLst>
        <pc:spChg chg="mod">
          <ac:chgData name="Amal Erragh" userId="31147ac83492ebae" providerId="LiveId" clId="{8C23EC3E-2573-440C-A3D2-EF4C3AA4AEA9}" dt="2023-10-31T15:52:02.287" v="559" actId="20577"/>
          <ac:spMkLst>
            <pc:docMk/>
            <pc:sldMk cId="39089883" sldId="324"/>
            <ac:spMk id="2" creationId="{00000000-0000-0000-0000-000000000000}"/>
          </ac:spMkLst>
        </pc:spChg>
        <pc:spChg chg="mod">
          <ac:chgData name="Amal Erragh" userId="31147ac83492ebae" providerId="LiveId" clId="{8C23EC3E-2573-440C-A3D2-EF4C3AA4AEA9}" dt="2023-10-31T15:56:43.803" v="663" actId="20577"/>
          <ac:spMkLst>
            <pc:docMk/>
            <pc:sldMk cId="39089883" sldId="324"/>
            <ac:spMk id="3" creationId="{00000000-0000-0000-0000-000000000000}"/>
          </ac:spMkLst>
        </pc:spChg>
      </pc:sldChg>
      <pc:sldChg chg="modSp mod">
        <pc:chgData name="Amal Erragh" userId="31147ac83492ebae" providerId="LiveId" clId="{8C23EC3E-2573-440C-A3D2-EF4C3AA4AEA9}" dt="2023-10-31T15:58:20.475" v="695" actId="20577"/>
        <pc:sldMkLst>
          <pc:docMk/>
          <pc:sldMk cId="3342394108" sldId="325"/>
        </pc:sldMkLst>
        <pc:spChg chg="mod">
          <ac:chgData name="Amal Erragh" userId="31147ac83492ebae" providerId="LiveId" clId="{8C23EC3E-2573-440C-A3D2-EF4C3AA4AEA9}" dt="2023-10-31T15:57:16.796" v="666"/>
          <ac:spMkLst>
            <pc:docMk/>
            <pc:sldMk cId="3342394108" sldId="325"/>
            <ac:spMk id="2" creationId="{00000000-0000-0000-0000-000000000000}"/>
          </ac:spMkLst>
        </pc:spChg>
        <pc:spChg chg="mod">
          <ac:chgData name="Amal Erragh" userId="31147ac83492ebae" providerId="LiveId" clId="{8C23EC3E-2573-440C-A3D2-EF4C3AA4AEA9}" dt="2023-10-31T15:58:20.475" v="695" actId="20577"/>
          <ac:spMkLst>
            <pc:docMk/>
            <pc:sldMk cId="3342394108" sldId="325"/>
            <ac:spMk id="3" creationId="{00000000-0000-0000-0000-000000000000}"/>
          </ac:spMkLst>
        </pc:spChg>
      </pc:sldChg>
      <pc:sldChg chg="addSp delSp modSp mod">
        <pc:chgData name="Amal Erragh" userId="31147ac83492ebae" providerId="LiveId" clId="{8C23EC3E-2573-440C-A3D2-EF4C3AA4AEA9}" dt="2023-10-31T16:09:20.847" v="935" actId="403"/>
        <pc:sldMkLst>
          <pc:docMk/>
          <pc:sldMk cId="4280675753" sldId="327"/>
        </pc:sldMkLst>
        <pc:spChg chg="add del mod">
          <ac:chgData name="Amal Erragh" userId="31147ac83492ebae" providerId="LiveId" clId="{8C23EC3E-2573-440C-A3D2-EF4C3AA4AEA9}" dt="2023-10-31T16:09:05.232" v="928" actId="478"/>
          <ac:spMkLst>
            <pc:docMk/>
            <pc:sldMk cId="4280675753" sldId="327"/>
            <ac:spMk id="6" creationId="{5428C8E2-2A83-723E-B180-0B0603289DEB}"/>
          </ac:spMkLst>
        </pc:spChg>
        <pc:graphicFrameChg chg="add mod modGraphic">
          <ac:chgData name="Amal Erragh" userId="31147ac83492ebae" providerId="LiveId" clId="{8C23EC3E-2573-440C-A3D2-EF4C3AA4AEA9}" dt="2023-10-31T16:09:20.847" v="935" actId="403"/>
          <ac:graphicFrameMkLst>
            <pc:docMk/>
            <pc:sldMk cId="4280675753" sldId="327"/>
            <ac:graphicFrameMk id="3" creationId="{B49723F0-F425-95A3-67AE-4868039D4027}"/>
          </ac:graphicFrameMkLst>
        </pc:graphicFrameChg>
        <pc:graphicFrameChg chg="del mod modGraphic">
          <ac:chgData name="Amal Erragh" userId="31147ac83492ebae" providerId="LiveId" clId="{8C23EC3E-2573-440C-A3D2-EF4C3AA4AEA9}" dt="2023-10-31T16:09:03.565" v="927" actId="478"/>
          <ac:graphicFrameMkLst>
            <pc:docMk/>
            <pc:sldMk cId="4280675753" sldId="327"/>
            <ac:graphicFrameMk id="4" creationId="{595D1BE0-6509-B129-4718-105C77E3C883}"/>
          </ac:graphicFrameMkLst>
        </pc:graphicFrameChg>
      </pc:sldChg>
      <pc:sldChg chg="modSp mod">
        <pc:chgData name="Amal Erragh" userId="31147ac83492ebae" providerId="LiveId" clId="{8C23EC3E-2573-440C-A3D2-EF4C3AA4AEA9}" dt="2023-10-31T15:59:36.490" v="722" actId="14100"/>
        <pc:sldMkLst>
          <pc:docMk/>
          <pc:sldMk cId="3854133922" sldId="328"/>
        </pc:sldMkLst>
        <pc:spChg chg="mod">
          <ac:chgData name="Amal Erragh" userId="31147ac83492ebae" providerId="LiveId" clId="{8C23EC3E-2573-440C-A3D2-EF4C3AA4AEA9}" dt="2023-10-31T15:59:36.490" v="722" actId="14100"/>
          <ac:spMkLst>
            <pc:docMk/>
            <pc:sldMk cId="3854133922" sldId="328"/>
            <ac:spMk id="3" creationId="{00000000-0000-0000-0000-000000000000}"/>
          </ac:spMkLst>
        </pc:spChg>
      </pc:sldChg>
      <pc:sldChg chg="add del">
        <pc:chgData name="Amal Erragh" userId="31147ac83492ebae" providerId="LiveId" clId="{8C23EC3E-2573-440C-A3D2-EF4C3AA4AEA9}" dt="2023-10-31T16:26:50.249" v="1186" actId="47"/>
        <pc:sldMkLst>
          <pc:docMk/>
          <pc:sldMk cId="1234756588" sldId="489"/>
        </pc:sldMkLst>
      </pc:sldChg>
      <pc:sldChg chg="addSp delSp modSp mod">
        <pc:chgData name="Amal Erragh" userId="31147ac83492ebae" providerId="LiveId" clId="{8C23EC3E-2573-440C-A3D2-EF4C3AA4AEA9}" dt="2023-10-31T16:12:49.358" v="979" actId="14100"/>
        <pc:sldMkLst>
          <pc:docMk/>
          <pc:sldMk cId="2244000276" sldId="490"/>
        </pc:sldMkLst>
        <pc:spChg chg="del">
          <ac:chgData name="Amal Erragh" userId="31147ac83492ebae" providerId="LiveId" clId="{8C23EC3E-2573-440C-A3D2-EF4C3AA4AEA9}" dt="2023-10-31T16:10:00.512" v="938" actId="478"/>
          <ac:spMkLst>
            <pc:docMk/>
            <pc:sldMk cId="2244000276" sldId="490"/>
            <ac:spMk id="2" creationId="{93FF18F9-9C18-F7BC-6991-A878D6656FAB}"/>
          </ac:spMkLst>
        </pc:spChg>
        <pc:spChg chg="del">
          <ac:chgData name="Amal Erragh" userId="31147ac83492ebae" providerId="LiveId" clId="{8C23EC3E-2573-440C-A3D2-EF4C3AA4AEA9}" dt="2023-10-31T16:09:58.474" v="937" actId="478"/>
          <ac:spMkLst>
            <pc:docMk/>
            <pc:sldMk cId="2244000276" sldId="490"/>
            <ac:spMk id="3" creationId="{E76A6955-A856-ABA4-4855-CE348AA83D70}"/>
          </ac:spMkLst>
        </pc:spChg>
        <pc:spChg chg="mod">
          <ac:chgData name="Amal Erragh" userId="31147ac83492ebae" providerId="LiveId" clId="{8C23EC3E-2573-440C-A3D2-EF4C3AA4AEA9}" dt="2023-10-31T16:10:07.862" v="939"/>
          <ac:spMkLst>
            <pc:docMk/>
            <pc:sldMk cId="2244000276" sldId="490"/>
            <ac:spMk id="5" creationId="{4ACB2C56-1224-7A15-15F0-1D029C548C59}"/>
          </ac:spMkLst>
        </pc:spChg>
        <pc:spChg chg="mod">
          <ac:chgData name="Amal Erragh" userId="31147ac83492ebae" providerId="LiveId" clId="{8C23EC3E-2573-440C-A3D2-EF4C3AA4AEA9}" dt="2023-10-31T16:12:49.358" v="979" actId="14100"/>
          <ac:spMkLst>
            <pc:docMk/>
            <pc:sldMk cId="2244000276" sldId="490"/>
            <ac:spMk id="6" creationId="{9CEA66DB-BC9B-6C2F-5967-3A688B13D8D4}"/>
          </ac:spMkLst>
        </pc:spChg>
        <pc:spChg chg="mod">
          <ac:chgData name="Amal Erragh" userId="31147ac83492ebae" providerId="LiveId" clId="{8C23EC3E-2573-440C-A3D2-EF4C3AA4AEA9}" dt="2023-10-31T16:10:07.862" v="939"/>
          <ac:spMkLst>
            <pc:docMk/>
            <pc:sldMk cId="2244000276" sldId="490"/>
            <ac:spMk id="7" creationId="{3EBD04C5-1FCE-15B3-31D8-01C6A9A86927}"/>
          </ac:spMkLst>
        </pc:spChg>
        <pc:spChg chg="mod">
          <ac:chgData name="Amal Erragh" userId="31147ac83492ebae" providerId="LiveId" clId="{8C23EC3E-2573-440C-A3D2-EF4C3AA4AEA9}" dt="2023-10-31T16:10:11.147" v="940" actId="122"/>
          <ac:spMkLst>
            <pc:docMk/>
            <pc:sldMk cId="2244000276" sldId="490"/>
            <ac:spMk id="8" creationId="{E7DFDBE2-E4A2-C62D-A51F-16FEDF718CAE}"/>
          </ac:spMkLst>
        </pc:spChg>
        <pc:spChg chg="mod">
          <ac:chgData name="Amal Erragh" userId="31147ac83492ebae" providerId="LiveId" clId="{8C23EC3E-2573-440C-A3D2-EF4C3AA4AEA9}" dt="2023-10-31T16:12:37.207" v="978" actId="20577"/>
          <ac:spMkLst>
            <pc:docMk/>
            <pc:sldMk cId="2244000276" sldId="490"/>
            <ac:spMk id="17" creationId="{A3730A7C-78B5-2344-D4AF-798526920983}"/>
          </ac:spMkLst>
        </pc:spChg>
        <pc:grpChg chg="add mod">
          <ac:chgData name="Amal Erragh" userId="31147ac83492ebae" providerId="LiveId" clId="{8C23EC3E-2573-440C-A3D2-EF4C3AA4AEA9}" dt="2023-10-31T16:10:07.862" v="939"/>
          <ac:grpSpMkLst>
            <pc:docMk/>
            <pc:sldMk cId="2244000276" sldId="490"/>
            <ac:grpSpMk id="4" creationId="{E66C8E94-F7A7-C62B-9435-B4D79558A796}"/>
          </ac:grpSpMkLst>
        </pc:grpChg>
      </pc:sldChg>
      <pc:sldChg chg="modSp add mod">
        <pc:chgData name="Amal Erragh" userId="31147ac83492ebae" providerId="LiveId" clId="{8C23EC3E-2573-440C-A3D2-EF4C3AA4AEA9}" dt="2023-10-31T15:38:23.087" v="136" actId="313"/>
        <pc:sldMkLst>
          <pc:docMk/>
          <pc:sldMk cId="881850167" sldId="507"/>
        </pc:sldMkLst>
        <pc:spChg chg="mod">
          <ac:chgData name="Amal Erragh" userId="31147ac83492ebae" providerId="LiveId" clId="{8C23EC3E-2573-440C-A3D2-EF4C3AA4AEA9}" dt="2023-10-31T15:38:23.087" v="136" actId="313"/>
          <ac:spMkLst>
            <pc:docMk/>
            <pc:sldMk cId="881850167" sldId="507"/>
            <ac:spMk id="3" creationId="{00000000-0000-0000-0000-000000000000}"/>
          </ac:spMkLst>
        </pc:spChg>
      </pc:sldChg>
      <pc:sldChg chg="addSp delSp modSp add mod">
        <pc:chgData name="Amal Erragh" userId="31147ac83492ebae" providerId="LiveId" clId="{8C23EC3E-2573-440C-A3D2-EF4C3AA4AEA9}" dt="2023-10-31T16:26:07.661" v="1185" actId="1076"/>
        <pc:sldMkLst>
          <pc:docMk/>
          <pc:sldMk cId="185622133" sldId="508"/>
        </pc:sldMkLst>
        <pc:spChg chg="del">
          <ac:chgData name="Amal Erragh" userId="31147ac83492ebae" providerId="LiveId" clId="{8C23EC3E-2573-440C-A3D2-EF4C3AA4AEA9}" dt="2023-10-31T16:13:08.697" v="983" actId="478"/>
          <ac:spMkLst>
            <pc:docMk/>
            <pc:sldMk cId="185622133" sldId="508"/>
            <ac:spMk id="2" creationId="{93FF18F9-9C18-F7BC-6991-A878D6656FAB}"/>
          </ac:spMkLst>
        </pc:spChg>
        <pc:spChg chg="del">
          <ac:chgData name="Amal Erragh" userId="31147ac83492ebae" providerId="LiveId" clId="{8C23EC3E-2573-440C-A3D2-EF4C3AA4AEA9}" dt="2023-10-31T16:13:07.312" v="982" actId="478"/>
          <ac:spMkLst>
            <pc:docMk/>
            <pc:sldMk cId="185622133" sldId="508"/>
            <ac:spMk id="3" creationId="{E76A6955-A856-ABA4-4855-CE348AA83D70}"/>
          </ac:spMkLst>
        </pc:spChg>
        <pc:spChg chg="mod">
          <ac:chgData name="Amal Erragh" userId="31147ac83492ebae" providerId="LiveId" clId="{8C23EC3E-2573-440C-A3D2-EF4C3AA4AEA9}" dt="2023-10-31T16:13:16.163" v="984"/>
          <ac:spMkLst>
            <pc:docMk/>
            <pc:sldMk cId="185622133" sldId="508"/>
            <ac:spMk id="6" creationId="{10BCD31F-3055-283E-083C-4C37B90DC4D1}"/>
          </ac:spMkLst>
        </pc:spChg>
        <pc:spChg chg="mod">
          <ac:chgData name="Amal Erragh" userId="31147ac83492ebae" providerId="LiveId" clId="{8C23EC3E-2573-440C-A3D2-EF4C3AA4AEA9}" dt="2023-10-31T16:24:09.608" v="1167" actId="20577"/>
          <ac:spMkLst>
            <pc:docMk/>
            <pc:sldMk cId="185622133" sldId="508"/>
            <ac:spMk id="7" creationId="{F64B60F3-1CE6-B540-FB6E-4CFCB5EED96F}"/>
          </ac:spMkLst>
        </pc:spChg>
        <pc:spChg chg="mod">
          <ac:chgData name="Amal Erragh" userId="31147ac83492ebae" providerId="LiveId" clId="{8C23EC3E-2573-440C-A3D2-EF4C3AA4AEA9}" dt="2023-10-31T16:26:07.661" v="1185" actId="1076"/>
          <ac:spMkLst>
            <pc:docMk/>
            <pc:sldMk cId="185622133" sldId="508"/>
            <ac:spMk id="8" creationId="{E7DFDBE2-E4A2-C62D-A51F-16FEDF718CAE}"/>
          </ac:spMkLst>
        </pc:spChg>
        <pc:spChg chg="mod">
          <ac:chgData name="Amal Erragh" userId="31147ac83492ebae" providerId="LiveId" clId="{8C23EC3E-2573-440C-A3D2-EF4C3AA4AEA9}" dt="2023-10-31T16:13:16.163" v="984"/>
          <ac:spMkLst>
            <pc:docMk/>
            <pc:sldMk cId="185622133" sldId="508"/>
            <ac:spMk id="9" creationId="{4675355F-27AF-355E-2264-62C9468FAA21}"/>
          </ac:spMkLst>
        </pc:spChg>
        <pc:grpChg chg="add mod">
          <ac:chgData name="Amal Erragh" userId="31147ac83492ebae" providerId="LiveId" clId="{8C23EC3E-2573-440C-A3D2-EF4C3AA4AEA9}" dt="2023-10-31T16:13:16.163" v="984"/>
          <ac:grpSpMkLst>
            <pc:docMk/>
            <pc:sldMk cId="185622133" sldId="508"/>
            <ac:grpSpMk id="5" creationId="{E1F173A8-CCAF-9B5D-CC81-A235E1D79515}"/>
          </ac:grpSpMkLst>
        </pc:grpChg>
        <pc:graphicFrameChg chg="del mod modGraphic">
          <ac:chgData name="Amal Erragh" userId="31147ac83492ebae" providerId="LiveId" clId="{8C23EC3E-2573-440C-A3D2-EF4C3AA4AEA9}" dt="2023-10-31T16:23:03.254" v="1155" actId="478"/>
          <ac:graphicFrameMkLst>
            <pc:docMk/>
            <pc:sldMk cId="185622133" sldId="508"/>
            <ac:graphicFrameMk id="4" creationId="{030C0512-B852-920F-FA09-F9DFF1274D99}"/>
          </ac:graphicFrameMkLst>
        </pc:graphicFrameChg>
        <pc:graphicFrameChg chg="add mod modGraphic">
          <ac:chgData name="Amal Erragh" userId="31147ac83492ebae" providerId="LiveId" clId="{8C23EC3E-2573-440C-A3D2-EF4C3AA4AEA9}" dt="2023-10-31T16:26:04.758" v="1184" actId="1076"/>
          <ac:graphicFrameMkLst>
            <pc:docMk/>
            <pc:sldMk cId="185622133" sldId="508"/>
            <ac:graphicFrameMk id="10" creationId="{59AECCEE-E351-C522-9C68-0FB51DFB541D}"/>
          </ac:graphicFrameMkLst>
        </pc:graphicFrameChg>
        <pc:graphicFrameChg chg="add del mod">
          <ac:chgData name="Amal Erragh" userId="31147ac83492ebae" providerId="LiveId" clId="{8C23EC3E-2573-440C-A3D2-EF4C3AA4AEA9}" dt="2023-10-31T16:19:38.080" v="1119" actId="478"/>
          <ac:graphicFrameMkLst>
            <pc:docMk/>
            <pc:sldMk cId="185622133" sldId="508"/>
            <ac:graphicFrameMk id="11" creationId="{2C7B237A-E342-ADD8-CC03-EC2625C5C731}"/>
          </ac:graphicFrameMkLst>
        </pc:graphicFrameChg>
      </pc:sldChg>
      <pc:sldChg chg="add del">
        <pc:chgData name="Amal Erragh" userId="31147ac83492ebae" providerId="LiveId" clId="{8C23EC3E-2573-440C-A3D2-EF4C3AA4AEA9}" dt="2023-10-31T15:47:59.341" v="459" actId="47"/>
        <pc:sldMkLst>
          <pc:docMk/>
          <pc:sldMk cId="719782058" sldId="508"/>
        </pc:sldMkLst>
      </pc:sldChg>
      <pc:sldChg chg="add del">
        <pc:chgData name="Amal Erragh" userId="31147ac83492ebae" providerId="LiveId" clId="{8C23EC3E-2573-440C-A3D2-EF4C3AA4AEA9}" dt="2023-10-31T16:12:53.904" v="980" actId="47"/>
        <pc:sldMkLst>
          <pc:docMk/>
          <pc:sldMk cId="2926659657" sldId="508"/>
        </pc:sldMkLst>
      </pc:sldChg>
      <pc:sldChg chg="add del">
        <pc:chgData name="Amal Erragh" userId="31147ac83492ebae" providerId="LiveId" clId="{8C23EC3E-2573-440C-A3D2-EF4C3AA4AEA9}" dt="2023-10-31T15:58:22.868" v="696" actId="47"/>
        <pc:sldMkLst>
          <pc:docMk/>
          <pc:sldMk cId="3277272540" sldId="508"/>
        </pc:sldMkLst>
      </pc:sldChg>
      <pc:sldChg chg="add del">
        <pc:chgData name="Amal Erragh" userId="31147ac83492ebae" providerId="LiveId" clId="{8C23EC3E-2573-440C-A3D2-EF4C3AA4AEA9}" dt="2023-10-31T15:56:55.041" v="664" actId="47"/>
        <pc:sldMkLst>
          <pc:docMk/>
          <pc:sldMk cId="3597784589" sldId="508"/>
        </pc:sldMkLst>
      </pc:sldChg>
    </pc:docChg>
  </pc:docChgLst>
  <pc:docChgLst>
    <pc:chgData name="BAES, Céline" userId="7f85960a-e8b5-4eb6-afc2-e7013e24375c" providerId="ADAL" clId="{BB93E811-B71D-4D03-B800-A02E5D631BA3}"/>
    <pc:docChg chg="undo custSel modSld">
      <pc:chgData name="BAES, Céline" userId="7f85960a-e8b5-4eb6-afc2-e7013e24375c" providerId="ADAL" clId="{BB93E811-B71D-4D03-B800-A02E5D631BA3}" dt="2023-11-03T16:06:10.272" v="36" actId="20577"/>
      <pc:docMkLst>
        <pc:docMk/>
      </pc:docMkLst>
      <pc:sldChg chg="modSp mod">
        <pc:chgData name="BAES, Céline" userId="7f85960a-e8b5-4eb6-afc2-e7013e24375c" providerId="ADAL" clId="{BB93E811-B71D-4D03-B800-A02E5D631BA3}" dt="2023-11-03T16:05:33.087" v="29" actId="20577"/>
        <pc:sldMkLst>
          <pc:docMk/>
          <pc:sldMk cId="2212844807" sldId="500"/>
        </pc:sldMkLst>
        <pc:spChg chg="mod">
          <ac:chgData name="BAES, Céline" userId="7f85960a-e8b5-4eb6-afc2-e7013e24375c" providerId="ADAL" clId="{BB93E811-B71D-4D03-B800-A02E5D631BA3}" dt="2023-11-03T16:05:33.087" v="29" actId="20577"/>
          <ac:spMkLst>
            <pc:docMk/>
            <pc:sldMk cId="2212844807" sldId="500"/>
            <ac:spMk id="8" creationId="{E7DFDBE2-E4A2-C62D-A51F-16FEDF718CAE}"/>
          </ac:spMkLst>
        </pc:spChg>
      </pc:sldChg>
      <pc:sldChg chg="modSp mod">
        <pc:chgData name="BAES, Céline" userId="7f85960a-e8b5-4eb6-afc2-e7013e24375c" providerId="ADAL" clId="{BB93E811-B71D-4D03-B800-A02E5D631BA3}" dt="2023-11-03T16:05:41.217" v="30" actId="20577"/>
        <pc:sldMkLst>
          <pc:docMk/>
          <pc:sldMk cId="2756429889" sldId="501"/>
        </pc:sldMkLst>
        <pc:spChg chg="mod">
          <ac:chgData name="BAES, Céline" userId="7f85960a-e8b5-4eb6-afc2-e7013e24375c" providerId="ADAL" clId="{BB93E811-B71D-4D03-B800-A02E5D631BA3}" dt="2023-11-03T16:05:41.217" v="30" actId="20577"/>
          <ac:spMkLst>
            <pc:docMk/>
            <pc:sldMk cId="2756429889" sldId="501"/>
            <ac:spMk id="8" creationId="{E7DFDBE2-E4A2-C62D-A51F-16FEDF718CAE}"/>
          </ac:spMkLst>
        </pc:spChg>
      </pc:sldChg>
      <pc:sldChg chg="modSp mod">
        <pc:chgData name="BAES, Céline" userId="7f85960a-e8b5-4eb6-afc2-e7013e24375c" providerId="ADAL" clId="{BB93E811-B71D-4D03-B800-A02E5D631BA3}" dt="2023-11-03T16:06:01.943" v="35" actId="20577"/>
        <pc:sldMkLst>
          <pc:docMk/>
          <pc:sldMk cId="954119878" sldId="503"/>
        </pc:sldMkLst>
        <pc:spChg chg="mod">
          <ac:chgData name="BAES, Céline" userId="7f85960a-e8b5-4eb6-afc2-e7013e24375c" providerId="ADAL" clId="{BB93E811-B71D-4D03-B800-A02E5D631BA3}" dt="2023-11-03T16:06:01.943" v="35" actId="20577"/>
          <ac:spMkLst>
            <pc:docMk/>
            <pc:sldMk cId="954119878" sldId="503"/>
            <ac:spMk id="8" creationId="{E7DFDBE2-E4A2-C62D-A51F-16FEDF718CAE}"/>
          </ac:spMkLst>
        </pc:spChg>
      </pc:sldChg>
      <pc:sldChg chg="modSp mod">
        <pc:chgData name="BAES, Céline" userId="7f85960a-e8b5-4eb6-afc2-e7013e24375c" providerId="ADAL" clId="{BB93E811-B71D-4D03-B800-A02E5D631BA3}" dt="2023-11-03T16:06:10.272" v="36" actId="20577"/>
        <pc:sldMkLst>
          <pc:docMk/>
          <pc:sldMk cId="3287266072" sldId="504"/>
        </pc:sldMkLst>
        <pc:spChg chg="mod">
          <ac:chgData name="BAES, Céline" userId="7f85960a-e8b5-4eb6-afc2-e7013e24375c" providerId="ADAL" clId="{BB93E811-B71D-4D03-B800-A02E5D631BA3}" dt="2023-11-03T16:06:10.272" v="36" actId="20577"/>
          <ac:spMkLst>
            <pc:docMk/>
            <pc:sldMk cId="3287266072" sldId="504"/>
            <ac:spMk id="8" creationId="{E7DFDBE2-E4A2-C62D-A51F-16FEDF718CAE}"/>
          </ac:spMkLst>
        </pc:spChg>
      </pc:sldChg>
    </pc:docChg>
  </pc:docChgLst>
  <pc:docChgLst>
    <pc:chgData name="EL KARZ, Jamila" userId="S::jamila.elkarz@enabel.be::baa07830-ea8a-4069-b31c-6ef27ec97f15" providerId="AD" clId="Web-{F8592374-CFD0-426F-AFBE-B9A899C8F5BB}"/>
    <pc:docChg chg="modSld">
      <pc:chgData name="EL KARZ, Jamila" userId="S::jamila.elkarz@enabel.be::baa07830-ea8a-4069-b31c-6ef27ec97f15" providerId="AD" clId="Web-{F8592374-CFD0-426F-AFBE-B9A899C8F5BB}" dt="2023-11-03T16:27:02.032" v="1"/>
      <pc:docMkLst>
        <pc:docMk/>
      </pc:docMkLst>
      <pc:sldChg chg="delSp modSp">
        <pc:chgData name="EL KARZ, Jamila" userId="S::jamila.elkarz@enabel.be::baa07830-ea8a-4069-b31c-6ef27ec97f15" providerId="AD" clId="Web-{F8592374-CFD0-426F-AFBE-B9A899C8F5BB}" dt="2023-11-03T16:27:02.032" v="1"/>
        <pc:sldMkLst>
          <pc:docMk/>
          <pc:sldMk cId="2861716413" sldId="491"/>
        </pc:sldMkLst>
        <pc:spChg chg="del mod">
          <ac:chgData name="EL KARZ, Jamila" userId="S::jamila.elkarz@enabel.be::baa07830-ea8a-4069-b31c-6ef27ec97f15" providerId="AD" clId="Web-{F8592374-CFD0-426F-AFBE-B9A899C8F5BB}" dt="2023-11-03T16:27:02.032" v="1"/>
          <ac:spMkLst>
            <pc:docMk/>
            <pc:sldMk cId="2861716413" sldId="491"/>
            <ac:spMk id="13" creationId="{9CEF6E21-C6CC-90AB-F060-F2DAD21D4142}"/>
          </ac:spMkLst>
        </pc:spChg>
      </pc:sldChg>
    </pc:docChg>
  </pc:docChgLst>
  <pc:docChgLst>
    <pc:chgData name="TOUHAMI, Sara" userId="S::sara.touhami@enabel.be::426d9437-b027-4a6e-92a8-b6e40ad1ab68" providerId="AD" clId="Web-{73D374D7-26E8-46DD-999C-5C5924A544CE}"/>
    <pc:docChg chg="modSld">
      <pc:chgData name="TOUHAMI, Sara" userId="S::sara.touhami@enabel.be::426d9437-b027-4a6e-92a8-b6e40ad1ab68" providerId="AD" clId="Web-{73D374D7-26E8-46DD-999C-5C5924A544CE}" dt="2023-11-08T12:03:15.710" v="0"/>
      <pc:docMkLst>
        <pc:docMk/>
      </pc:docMkLst>
      <pc:sldChg chg="delSp">
        <pc:chgData name="TOUHAMI, Sara" userId="S::sara.touhami@enabel.be::426d9437-b027-4a6e-92a8-b6e40ad1ab68" providerId="AD" clId="Web-{73D374D7-26E8-46DD-999C-5C5924A544CE}" dt="2023-11-08T12:03:15.710" v="0"/>
        <pc:sldMkLst>
          <pc:docMk/>
          <pc:sldMk cId="3888847521" sldId="310"/>
        </pc:sldMkLst>
        <pc:picChg chg="del">
          <ac:chgData name="TOUHAMI, Sara" userId="S::sara.touhami@enabel.be::426d9437-b027-4a6e-92a8-b6e40ad1ab68" providerId="AD" clId="Web-{73D374D7-26E8-46DD-999C-5C5924A544CE}" dt="2023-11-08T12:03:15.710" v="0"/>
          <ac:picMkLst>
            <pc:docMk/>
            <pc:sldMk cId="3888847521" sldId="310"/>
            <ac:picMk id="6" creationId="{AF808585-AF1D-48C5-863D-58DCF1D6BF57}"/>
          </ac:picMkLst>
        </pc:picChg>
      </pc:sldChg>
    </pc:docChg>
  </pc:docChgLst>
  <pc:docChgLst>
    <pc:chgData name="KHAMMAL, Ghizlane" userId="S::ghizlane.khammal@enabel.be::dd45d676-136e-4e17-a2bc-178b1353212d" providerId="AD" clId="Web-{32580C25-945F-F845-1A16-CF6562270E02}"/>
    <pc:docChg chg="modSld">
      <pc:chgData name="KHAMMAL, Ghizlane" userId="S::ghizlane.khammal@enabel.be::dd45d676-136e-4e17-a2bc-178b1353212d" providerId="AD" clId="Web-{32580C25-945F-F845-1A16-CF6562270E02}" dt="2023-11-08T13:06:00.886" v="35" actId="20577"/>
      <pc:docMkLst>
        <pc:docMk/>
      </pc:docMkLst>
      <pc:sldChg chg="modSp">
        <pc:chgData name="KHAMMAL, Ghizlane" userId="S::ghizlane.khammal@enabel.be::dd45d676-136e-4e17-a2bc-178b1353212d" providerId="AD" clId="Web-{32580C25-945F-F845-1A16-CF6562270E02}" dt="2023-11-08T13:06:00.886" v="35" actId="20577"/>
        <pc:sldMkLst>
          <pc:docMk/>
          <pc:sldMk cId="701301406" sldId="509"/>
        </pc:sldMkLst>
        <pc:spChg chg="mod">
          <ac:chgData name="KHAMMAL, Ghizlane" userId="S::ghizlane.khammal@enabel.be::dd45d676-136e-4e17-a2bc-178b1353212d" providerId="AD" clId="Web-{32580C25-945F-F845-1A16-CF6562270E02}" dt="2023-11-08T13:06:00.886" v="35" actId="20577"/>
          <ac:spMkLst>
            <pc:docMk/>
            <pc:sldMk cId="701301406" sldId="509"/>
            <ac:spMk id="2" creationId="{00000000-0000-0000-0000-000000000000}"/>
          </ac:spMkLst>
        </pc:spChg>
        <pc:graphicFrameChg chg="mod modGraphic">
          <ac:chgData name="KHAMMAL, Ghizlane" userId="S::ghizlane.khammal@enabel.be::dd45d676-136e-4e17-a2bc-178b1353212d" providerId="AD" clId="Web-{32580C25-945F-F845-1A16-CF6562270E02}" dt="2023-11-08T13:05:30.416" v="33"/>
          <ac:graphicFrameMkLst>
            <pc:docMk/>
            <pc:sldMk cId="701301406" sldId="509"/>
            <ac:graphicFrameMk id="4" creationId="{595D1BE0-6509-B129-4718-105C77E3C883}"/>
          </ac:graphicFrameMkLst>
        </pc:graphicFrameChg>
      </pc:sldChg>
    </pc:docChg>
  </pc:docChgLst>
  <pc:docChgLst>
    <pc:chgData name="ERRAGH, Amal" userId="S::amal.erragh@enabel.be::1b675a69-03db-4149-aa2e-e2a9aa061ad7" providerId="AD" clId="Web-{1FF840A6-12B4-E395-4E75-8DCA9B1A24C8}"/>
    <pc:docChg chg="delSld modSld sldOrd">
      <pc:chgData name="ERRAGH, Amal" userId="S::amal.erragh@enabel.be::1b675a69-03db-4149-aa2e-e2a9aa061ad7" providerId="AD" clId="Web-{1FF840A6-12B4-E395-4E75-8DCA9B1A24C8}" dt="2023-10-31T16:37:45.829" v="3"/>
      <pc:docMkLst>
        <pc:docMk/>
      </pc:docMkLst>
      <pc:sldChg chg="modSp">
        <pc:chgData name="ERRAGH, Amal" userId="S::amal.erragh@enabel.be::1b675a69-03db-4149-aa2e-e2a9aa061ad7" providerId="AD" clId="Web-{1FF840A6-12B4-E395-4E75-8DCA9B1A24C8}" dt="2023-10-31T16:37:42.376" v="2" actId="20577"/>
        <pc:sldMkLst>
          <pc:docMk/>
          <pc:sldMk cId="3888847521" sldId="310"/>
        </pc:sldMkLst>
        <pc:spChg chg="mod">
          <ac:chgData name="ERRAGH, Amal" userId="S::amal.erragh@enabel.be::1b675a69-03db-4149-aa2e-e2a9aa061ad7" providerId="AD" clId="Web-{1FF840A6-12B4-E395-4E75-8DCA9B1A24C8}" dt="2023-10-31T16:37:42.376" v="2" actId="20577"/>
          <ac:spMkLst>
            <pc:docMk/>
            <pc:sldMk cId="3888847521" sldId="310"/>
            <ac:spMk id="7" creationId="{B7E1EFBB-C480-ECA2-17E3-5292A33BB467}"/>
          </ac:spMkLst>
        </pc:spChg>
      </pc:sldChg>
      <pc:sldChg chg="del">
        <pc:chgData name="ERRAGH, Amal" userId="S::amal.erragh@enabel.be::1b675a69-03db-4149-aa2e-e2a9aa061ad7" providerId="AD" clId="Web-{1FF840A6-12B4-E395-4E75-8DCA9B1A24C8}" dt="2023-10-31T16:37:12.922" v="0"/>
        <pc:sldMkLst>
          <pc:docMk/>
          <pc:sldMk cId="4280675753" sldId="327"/>
        </pc:sldMkLst>
      </pc:sldChg>
      <pc:sldChg chg="ord">
        <pc:chgData name="ERRAGH, Amal" userId="S::amal.erragh@enabel.be::1b675a69-03db-4149-aa2e-e2a9aa061ad7" providerId="AD" clId="Web-{1FF840A6-12B4-E395-4E75-8DCA9B1A24C8}" dt="2023-10-31T16:37:45.829" v="3"/>
        <pc:sldMkLst>
          <pc:docMk/>
          <pc:sldMk cId="185622133" sldId="508"/>
        </pc:sldMkLst>
      </pc:sldChg>
    </pc:docChg>
  </pc:docChgLst>
  <pc:docChgLst>
    <pc:chgData name="ID HAKOU, Lhoussaine" userId="S::lhousaaine.idhakou@enabel.be::20774623-907e-49b8-925c-0fdc1e936671" providerId="AD" clId="Web-{8A112F84-2D66-74DE-B1F3-8E8C80BE59FC}"/>
    <pc:docChg chg="modSld">
      <pc:chgData name="ID HAKOU, Lhoussaine" userId="S::lhousaaine.idhakou@enabel.be::20774623-907e-49b8-925c-0fdc1e936671" providerId="AD" clId="Web-{8A112F84-2D66-74DE-B1F3-8E8C80BE59FC}" dt="2023-11-07T09:37:31.128" v="1" actId="20577"/>
      <pc:docMkLst>
        <pc:docMk/>
      </pc:docMkLst>
      <pc:sldChg chg="modSp">
        <pc:chgData name="ID HAKOU, Lhoussaine" userId="S::lhousaaine.idhakou@enabel.be::20774623-907e-49b8-925c-0fdc1e936671" providerId="AD" clId="Web-{8A112F84-2D66-74DE-B1F3-8E8C80BE59FC}" dt="2023-11-07T09:37:31.128" v="1" actId="20577"/>
        <pc:sldMkLst>
          <pc:docMk/>
          <pc:sldMk cId="1632074110" sldId="321"/>
        </pc:sldMkLst>
        <pc:spChg chg="mod">
          <ac:chgData name="ID HAKOU, Lhoussaine" userId="S::lhousaaine.idhakou@enabel.be::20774623-907e-49b8-925c-0fdc1e936671" providerId="AD" clId="Web-{8A112F84-2D66-74DE-B1F3-8E8C80BE59FC}" dt="2023-11-07T09:37:31.128" v="1" actId="20577"/>
          <ac:spMkLst>
            <pc:docMk/>
            <pc:sldMk cId="1632074110" sldId="321"/>
            <ac:spMk id="3" creationId="{00000000-0000-0000-0000-000000000000}"/>
          </ac:spMkLst>
        </pc:spChg>
      </pc:sldChg>
    </pc:docChg>
  </pc:docChgLst>
  <pc:docChgLst>
    <pc:chgData name="ERRAGH, Amal" userId="S::amal.erragh@enabel.be::1b675a69-03db-4149-aa2e-e2a9aa061ad7" providerId="AD" clId="Web-{07757AAB-B0D2-4E8B-8E01-BF5D27708D78}"/>
    <pc:docChg chg="modSld sldOrd">
      <pc:chgData name="ERRAGH, Amal" userId="S::amal.erragh@enabel.be::1b675a69-03db-4149-aa2e-e2a9aa061ad7" providerId="AD" clId="Web-{07757AAB-B0D2-4E8B-8E01-BF5D27708D78}" dt="2023-11-04T20:16:37.047" v="3"/>
      <pc:docMkLst>
        <pc:docMk/>
      </pc:docMkLst>
      <pc:sldChg chg="modSp">
        <pc:chgData name="ERRAGH, Amal" userId="S::amal.erragh@enabel.be::1b675a69-03db-4149-aa2e-e2a9aa061ad7" providerId="AD" clId="Web-{07757AAB-B0D2-4E8B-8E01-BF5D27708D78}" dt="2023-11-04T20:16:07.796" v="1" actId="20577"/>
        <pc:sldMkLst>
          <pc:docMk/>
          <pc:sldMk cId="39089883" sldId="324"/>
        </pc:sldMkLst>
        <pc:spChg chg="mod">
          <ac:chgData name="ERRAGH, Amal" userId="S::amal.erragh@enabel.be::1b675a69-03db-4149-aa2e-e2a9aa061ad7" providerId="AD" clId="Web-{07757AAB-B0D2-4E8B-8E01-BF5D27708D78}" dt="2023-11-04T20:16:07.796" v="1" actId="20577"/>
          <ac:spMkLst>
            <pc:docMk/>
            <pc:sldMk cId="39089883" sldId="324"/>
            <ac:spMk id="3" creationId="{00000000-0000-0000-0000-000000000000}"/>
          </ac:spMkLst>
        </pc:spChg>
      </pc:sldChg>
      <pc:sldChg chg="ord">
        <pc:chgData name="ERRAGH, Amal" userId="S::amal.erragh@enabel.be::1b675a69-03db-4149-aa2e-e2a9aa061ad7" providerId="AD" clId="Web-{07757AAB-B0D2-4E8B-8E01-BF5D27708D78}" dt="2023-11-04T20:16:37.047" v="3"/>
        <pc:sldMkLst>
          <pc:docMk/>
          <pc:sldMk cId="2244000276" sldId="490"/>
        </pc:sldMkLst>
      </pc:sldChg>
      <pc:sldChg chg="ord">
        <pc:chgData name="ERRAGH, Amal" userId="S::amal.erragh@enabel.be::1b675a69-03db-4149-aa2e-e2a9aa061ad7" providerId="AD" clId="Web-{07757AAB-B0D2-4E8B-8E01-BF5D27708D78}" dt="2023-11-04T20:16:34.078" v="2"/>
        <pc:sldMkLst>
          <pc:docMk/>
          <pc:sldMk cId="185622133" sldId="508"/>
        </pc:sldMkLst>
      </pc:sldChg>
    </pc:docChg>
  </pc:docChgLst>
  <pc:docChgLst>
    <pc:chgData name="KHAMMAL, Ghizlane" userId="S::ghizlane.khammal@enabel.be::dd45d676-136e-4e17-a2bc-178b1353212d" providerId="AD" clId="Web-{C2AFCDF9-6C55-DF74-06B8-C57E3D666AFE}"/>
    <pc:docChg chg="addSld delSld modSld sldOrd">
      <pc:chgData name="KHAMMAL, Ghizlane" userId="S::ghizlane.khammal@enabel.be::dd45d676-136e-4e17-a2bc-178b1353212d" providerId="AD" clId="Web-{C2AFCDF9-6C55-DF74-06B8-C57E3D666AFE}" dt="2023-11-08T12:57:25.735" v="56"/>
      <pc:docMkLst>
        <pc:docMk/>
      </pc:docMkLst>
      <pc:sldChg chg="ord">
        <pc:chgData name="KHAMMAL, Ghizlane" userId="S::ghizlane.khammal@enabel.be::dd45d676-136e-4e17-a2bc-178b1353212d" providerId="AD" clId="Web-{C2AFCDF9-6C55-DF74-06B8-C57E3D666AFE}" dt="2023-11-08T12:51:51.287" v="3"/>
        <pc:sldMkLst>
          <pc:docMk/>
          <pc:sldMk cId="185622133" sldId="508"/>
        </pc:sldMkLst>
      </pc:sldChg>
      <pc:sldChg chg="modSp add">
        <pc:chgData name="KHAMMAL, Ghizlane" userId="S::ghizlane.khammal@enabel.be::dd45d676-136e-4e17-a2bc-178b1353212d" providerId="AD" clId="Web-{C2AFCDF9-6C55-DF74-06B8-C57E3D666AFE}" dt="2023-11-08T12:57:25.735" v="56"/>
        <pc:sldMkLst>
          <pc:docMk/>
          <pc:sldMk cId="701301406" sldId="509"/>
        </pc:sldMkLst>
        <pc:graphicFrameChg chg="mod modGraphic">
          <ac:chgData name="KHAMMAL, Ghizlane" userId="S::ghizlane.khammal@enabel.be::dd45d676-136e-4e17-a2bc-178b1353212d" providerId="AD" clId="Web-{C2AFCDF9-6C55-DF74-06B8-C57E3D666AFE}" dt="2023-11-08T12:57:25.735" v="56"/>
          <ac:graphicFrameMkLst>
            <pc:docMk/>
            <pc:sldMk cId="701301406" sldId="509"/>
            <ac:graphicFrameMk id="4" creationId="{595D1BE0-6509-B129-4718-105C77E3C883}"/>
          </ac:graphicFrameMkLst>
        </pc:graphicFrameChg>
      </pc:sldChg>
      <pc:sldChg chg="add del">
        <pc:chgData name="KHAMMAL, Ghizlane" userId="S::ghizlane.khammal@enabel.be::dd45d676-136e-4e17-a2bc-178b1353212d" providerId="AD" clId="Web-{C2AFCDF9-6C55-DF74-06B8-C57E3D666AFE}" dt="2023-11-08T12:52:09.678" v="6"/>
        <pc:sldMkLst>
          <pc:docMk/>
          <pc:sldMk cId="1651650450" sldId="509"/>
        </pc:sldMkLst>
      </pc:sldChg>
      <pc:sldChg chg="add del">
        <pc:chgData name="KHAMMAL, Ghizlane" userId="S::ghizlane.khammal@enabel.be::dd45d676-136e-4e17-a2bc-178b1353212d" providerId="AD" clId="Web-{C2AFCDF9-6C55-DF74-06B8-C57E3D666AFE}" dt="2023-11-08T12:52:00.443" v="4"/>
        <pc:sldMkLst>
          <pc:docMk/>
          <pc:sldMk cId="2074737347" sldId="5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5BFBD-5CA4-4663-8538-CC9C62CF4855}" type="doc">
      <dgm:prSet loTypeId="urn:microsoft.com/office/officeart/2008/layout/NameandTitleOrganizationalChart" loCatId="hierarchy" qsTypeId="urn:microsoft.com/office/officeart/2005/8/quickstyle/simple1" qsCatId="simple" csTypeId="urn:microsoft.com/office/officeart/2005/8/colors/accent6_1" csCatId="accent6" phldr="1"/>
      <dgm:spPr/>
      <dgm:t>
        <a:bodyPr/>
        <a:lstStyle/>
        <a:p>
          <a:endParaRPr lang="fr-FR"/>
        </a:p>
      </dgm:t>
    </dgm:pt>
    <dgm:pt modelId="{E6AB94B7-F8C1-4A3C-91C3-ED988590C406}">
      <dgm:prSet phldrT="[Texte]" custT="1"/>
      <dgm:spPr/>
      <dgm:t>
        <a:bodyPr/>
        <a:lstStyle/>
        <a:p>
          <a:r>
            <a:rPr lang="ar-SA" sz="1400" b="1"/>
            <a:t>الهدف المحدد: زيادة دخل صغار الصيادين</a:t>
          </a:r>
          <a:endParaRPr lang="fr-FR" sz="1400"/>
        </a:p>
      </dgm:t>
    </dgm:pt>
    <dgm:pt modelId="{1EF6AC69-066E-4A2D-B652-DB33EED8EA48}" type="parTrans" cxnId="{18B47DE2-EE61-42BC-A76F-98874222A556}">
      <dgm:prSet/>
      <dgm:spPr/>
      <dgm:t>
        <a:bodyPr/>
        <a:lstStyle/>
        <a:p>
          <a:endParaRPr lang="fr-FR"/>
        </a:p>
      </dgm:t>
    </dgm:pt>
    <dgm:pt modelId="{7E51831F-7E5B-4ACE-AD24-2B3425BC895C}" type="sibTrans" cxnId="{18B47DE2-EE61-42BC-A76F-98874222A556}">
      <dgm:prSet/>
      <dgm:spPr/>
      <dgm:t>
        <a:bodyPr/>
        <a:lstStyle/>
        <a:p>
          <a:endParaRPr lang="fr-FR"/>
        </a:p>
      </dgm:t>
    </dgm:pt>
    <dgm:pt modelId="{BE1C1D47-2F03-46ED-AC12-D6912C855A44}" type="asst">
      <dgm:prSet phldrT="[Texte]" custT="1"/>
      <dgm:spPr/>
      <dgm:t>
        <a:bodyPr/>
        <a:lstStyle/>
        <a:p>
          <a:r>
            <a:rPr lang="ar-SA" sz="1200" b="1" spc="-10">
              <a:latin typeface="Arial Narrow"/>
              <a:cs typeface="Arial Narrow"/>
            </a:rPr>
            <a:t>النتيجة 2:  السعر الذي يتلقاه صغار الصيادين تم زيادته</a:t>
          </a:r>
          <a:endParaRPr lang="fr-FR" sz="1200" b="1"/>
        </a:p>
      </dgm:t>
    </dgm:pt>
    <dgm:pt modelId="{3858ADAD-ADB6-4C26-8E6A-550B4ED31BAA}" type="parTrans" cxnId="{9053F659-88A4-4BC9-ABB1-C8EF9A48A054}">
      <dgm:prSet/>
      <dgm:spPr/>
      <dgm:t>
        <a:bodyPr/>
        <a:lstStyle/>
        <a:p>
          <a:endParaRPr lang="fr-FR"/>
        </a:p>
      </dgm:t>
    </dgm:pt>
    <dgm:pt modelId="{322DFB49-27F9-47DE-986A-1F339D2D9FCC}" type="sibTrans" cxnId="{9053F659-88A4-4BC9-ABB1-C8EF9A48A054}">
      <dgm:prSet/>
      <dgm:spPr/>
      <dgm:t>
        <a:bodyPr/>
        <a:lstStyle/>
        <a:p>
          <a:endParaRPr lang="fr-FR"/>
        </a:p>
      </dgm:t>
    </dgm:pt>
    <dgm:pt modelId="{FC0A8891-9D4C-4ACE-B9E0-B6257B051F09}" type="asst">
      <dgm:prSet custT="1"/>
      <dgm:spPr/>
      <dgm:t>
        <a:bodyPr/>
        <a:lstStyle/>
        <a:p>
          <a:r>
            <a:rPr lang="ar-SA" sz="1200" b="1" spc="-10">
              <a:latin typeface="Arial Narrow"/>
              <a:cs typeface="Arial Narrow"/>
            </a:rPr>
            <a:t>النتيجة 1: انخفاض مخزون الأسماك تم ايقافه</a:t>
          </a:r>
          <a:endParaRPr lang="fr-FR" sz="1200" b="1"/>
        </a:p>
      </dgm:t>
    </dgm:pt>
    <dgm:pt modelId="{A6FEAA4A-AF61-4027-9348-E0BE755E0160}" type="parTrans" cxnId="{EB993305-F8D5-4203-A86C-BB3D2E69205F}">
      <dgm:prSet/>
      <dgm:spPr/>
      <dgm:t>
        <a:bodyPr/>
        <a:lstStyle/>
        <a:p>
          <a:endParaRPr lang="fr-FR"/>
        </a:p>
      </dgm:t>
    </dgm:pt>
    <dgm:pt modelId="{5D8C9CCB-28C4-4CA3-8441-3E2C0D8BB07C}" type="sibTrans" cxnId="{EB993305-F8D5-4203-A86C-BB3D2E69205F}">
      <dgm:prSet/>
      <dgm:spPr/>
      <dgm:t>
        <a:bodyPr/>
        <a:lstStyle/>
        <a:p>
          <a:endParaRPr lang="fr-FR"/>
        </a:p>
      </dgm:t>
    </dgm:pt>
    <dgm:pt modelId="{86B7E1DA-AA4F-453A-A655-D000B3FEC185}" type="asst">
      <dgm:prSet/>
      <dgm:spPr/>
      <dgm:t>
        <a:bodyPr/>
        <a:lstStyle/>
        <a:p>
          <a:r>
            <a:rPr lang="ar-SA" altLang="en-US" b="1">
              <a:latin typeface="Arial Narrow" panose="020B0606020202030204" pitchFamily="34" charset="0"/>
            </a:rPr>
            <a:t>بناء قدرات الصيادين على تقنيات حفظ الأسماك</a:t>
          </a:r>
          <a:endParaRPr lang="fr-FR" b="1"/>
        </a:p>
      </dgm:t>
    </dgm:pt>
    <dgm:pt modelId="{65492A35-3E28-480E-980D-21FEFC20AF25}" type="parTrans" cxnId="{AF1BC45A-65EF-4146-9FA7-C5DEB31D4A33}">
      <dgm:prSet/>
      <dgm:spPr/>
      <dgm:t>
        <a:bodyPr/>
        <a:lstStyle/>
        <a:p>
          <a:endParaRPr lang="fr-FR"/>
        </a:p>
      </dgm:t>
    </dgm:pt>
    <dgm:pt modelId="{4B2BBEB5-DA86-4A3B-A3E1-E5E1BFC848A9}" type="sibTrans" cxnId="{AF1BC45A-65EF-4146-9FA7-C5DEB31D4A33}">
      <dgm:prSet/>
      <dgm:spPr/>
      <dgm:t>
        <a:bodyPr/>
        <a:lstStyle/>
        <a:p>
          <a:endParaRPr lang="fr-FR"/>
        </a:p>
      </dgm:t>
    </dgm:pt>
    <dgm:pt modelId="{C34BE429-7B9D-41F2-B312-C3A135F3654F}" type="asst">
      <dgm:prSet/>
      <dgm:spPr/>
      <dgm:t>
        <a:bodyPr/>
        <a:lstStyle/>
        <a:p>
          <a:r>
            <a:rPr lang="ar-SA" b="1"/>
            <a:t>إنشاء جسر يربط بين الميناء والسوق</a:t>
          </a:r>
          <a:endParaRPr lang="fr-FR" b="1"/>
        </a:p>
      </dgm:t>
    </dgm:pt>
    <dgm:pt modelId="{234DE5EB-E48D-48A2-B7D0-74617775AF82}" type="parTrans" cxnId="{060BE751-4A3B-45E7-9C25-A8BC31C587B1}">
      <dgm:prSet/>
      <dgm:spPr/>
      <dgm:t>
        <a:bodyPr/>
        <a:lstStyle/>
        <a:p>
          <a:endParaRPr lang="fr-FR"/>
        </a:p>
      </dgm:t>
    </dgm:pt>
    <dgm:pt modelId="{391FECB6-DD4F-4B5F-AE5C-A2DDD071A744}" type="sibTrans" cxnId="{060BE751-4A3B-45E7-9C25-A8BC31C587B1}">
      <dgm:prSet/>
      <dgm:spPr/>
      <dgm:t>
        <a:bodyPr/>
        <a:lstStyle/>
        <a:p>
          <a:endParaRPr lang="fr-FR"/>
        </a:p>
      </dgm:t>
    </dgm:pt>
    <dgm:pt modelId="{5DDB14C4-24E6-4B85-923E-AC67CAF8EB61}" type="asst">
      <dgm:prSet/>
      <dgm:spPr/>
      <dgm:t>
        <a:bodyPr/>
        <a:lstStyle/>
        <a:p>
          <a:r>
            <a:rPr lang="ar-SA" altLang="en-US" b="1">
              <a:latin typeface="Arial Narrow" panose="020B0606020202030204" pitchFamily="34" charset="0"/>
            </a:rPr>
            <a:t>التوعية بمخاطر </a:t>
          </a:r>
        </a:p>
        <a:p>
          <a:r>
            <a:rPr lang="ar-SA" altLang="en-US" b="1">
              <a:latin typeface="Arial Narrow" panose="020B0606020202030204" pitchFamily="34" charset="0"/>
            </a:rPr>
            <a:t>الصيد المكثف</a:t>
          </a:r>
          <a:endParaRPr lang="fr-FR" b="1"/>
        </a:p>
      </dgm:t>
    </dgm:pt>
    <dgm:pt modelId="{FEE6CE56-55FB-446A-8CE1-02CB1AD48E52}" type="parTrans" cxnId="{41C8125E-98B7-4AC7-A8BA-EBCC9A3C0D88}">
      <dgm:prSet/>
      <dgm:spPr/>
      <dgm:t>
        <a:bodyPr/>
        <a:lstStyle/>
        <a:p>
          <a:endParaRPr lang="fr-FR"/>
        </a:p>
      </dgm:t>
    </dgm:pt>
    <dgm:pt modelId="{1F8CFF3F-231E-48A9-902A-4E8CE9FC362F}" type="sibTrans" cxnId="{41C8125E-98B7-4AC7-A8BA-EBCC9A3C0D88}">
      <dgm:prSet/>
      <dgm:spPr/>
      <dgm:t>
        <a:bodyPr/>
        <a:lstStyle/>
        <a:p>
          <a:endParaRPr lang="fr-FR"/>
        </a:p>
      </dgm:t>
    </dgm:pt>
    <dgm:pt modelId="{F276ED6C-9606-466B-B15B-3C32FFD4D143}" type="asst">
      <dgm:prSet/>
      <dgm:spPr/>
      <dgm:t>
        <a:bodyPr/>
        <a:lstStyle/>
        <a:p>
          <a:r>
            <a:rPr lang="ar-SA" altLang="en-US" b="1">
              <a:latin typeface="Arial Narrow" panose="020B0606020202030204" pitchFamily="34" charset="0"/>
            </a:rPr>
            <a:t>نشاط لتعزيز الإطار القانوني الذي ينظم مجال الصيد (مثل بناء قدرات وكلاء الموانئ).</a:t>
          </a:r>
          <a:endParaRPr lang="fr-FR" b="1"/>
        </a:p>
      </dgm:t>
    </dgm:pt>
    <dgm:pt modelId="{796FE69B-9721-498F-B2C1-0DAE69A1CFF0}" type="parTrans" cxnId="{46FFF001-C8FE-4E0B-8043-B0FFDBF06772}">
      <dgm:prSet/>
      <dgm:spPr/>
      <dgm:t>
        <a:bodyPr/>
        <a:lstStyle/>
        <a:p>
          <a:endParaRPr lang="fr-FR"/>
        </a:p>
      </dgm:t>
    </dgm:pt>
    <dgm:pt modelId="{2F8E6B5B-43EA-4AF9-A79C-87A801F235AF}" type="sibTrans" cxnId="{46FFF001-C8FE-4E0B-8043-B0FFDBF06772}">
      <dgm:prSet/>
      <dgm:spPr/>
      <dgm:t>
        <a:bodyPr/>
        <a:lstStyle/>
        <a:p>
          <a:endParaRPr lang="fr-FR"/>
        </a:p>
      </dgm:t>
    </dgm:pt>
    <dgm:pt modelId="{888BECA8-A367-404C-B830-1E26D7F49BFF}" type="pres">
      <dgm:prSet presAssocID="{2F15BFBD-5CA4-4663-8538-CC9C62CF4855}" presName="hierChild1" presStyleCnt="0">
        <dgm:presLayoutVars>
          <dgm:orgChart val="1"/>
          <dgm:chPref val="1"/>
          <dgm:dir/>
          <dgm:animOne val="branch"/>
          <dgm:animLvl val="lvl"/>
          <dgm:resizeHandles/>
        </dgm:presLayoutVars>
      </dgm:prSet>
      <dgm:spPr/>
    </dgm:pt>
    <dgm:pt modelId="{4369628C-7B79-407A-878D-2A61A3F1553D}" type="pres">
      <dgm:prSet presAssocID="{E6AB94B7-F8C1-4A3C-91C3-ED988590C406}" presName="hierRoot1" presStyleCnt="0">
        <dgm:presLayoutVars>
          <dgm:hierBranch val="init"/>
        </dgm:presLayoutVars>
      </dgm:prSet>
      <dgm:spPr/>
    </dgm:pt>
    <dgm:pt modelId="{6BC708EF-4295-42B9-A753-2858D7F466C6}" type="pres">
      <dgm:prSet presAssocID="{E6AB94B7-F8C1-4A3C-91C3-ED988590C406}" presName="rootComposite1" presStyleCnt="0"/>
      <dgm:spPr/>
    </dgm:pt>
    <dgm:pt modelId="{1265544E-0A19-4B6E-9340-D287CEA5791D}" type="pres">
      <dgm:prSet presAssocID="{E6AB94B7-F8C1-4A3C-91C3-ED988590C406}" presName="rootText1" presStyleLbl="node0" presStyleIdx="0" presStyleCnt="1">
        <dgm:presLayoutVars>
          <dgm:chMax/>
          <dgm:chPref val="3"/>
        </dgm:presLayoutVars>
      </dgm:prSet>
      <dgm:spPr/>
    </dgm:pt>
    <dgm:pt modelId="{B3E6021A-36B0-4CFF-9920-009617EB6525}" type="pres">
      <dgm:prSet presAssocID="{E6AB94B7-F8C1-4A3C-91C3-ED988590C406}" presName="titleText1" presStyleLbl="fgAcc0" presStyleIdx="0" presStyleCnt="1">
        <dgm:presLayoutVars>
          <dgm:chMax val="0"/>
          <dgm:chPref val="0"/>
        </dgm:presLayoutVars>
      </dgm:prSet>
      <dgm:spPr/>
    </dgm:pt>
    <dgm:pt modelId="{20DBAE91-D30E-41A0-BCED-0DA675B8B618}" type="pres">
      <dgm:prSet presAssocID="{E6AB94B7-F8C1-4A3C-91C3-ED988590C406}" presName="rootConnector1" presStyleLbl="node1" presStyleIdx="0" presStyleCnt="0"/>
      <dgm:spPr/>
    </dgm:pt>
    <dgm:pt modelId="{C44BE08D-644F-4113-BC36-0B3AF394219B}" type="pres">
      <dgm:prSet presAssocID="{E6AB94B7-F8C1-4A3C-91C3-ED988590C406}" presName="hierChild2" presStyleCnt="0"/>
      <dgm:spPr/>
    </dgm:pt>
    <dgm:pt modelId="{0AE88ECA-79C5-4EF1-8662-53D19033CDA5}" type="pres">
      <dgm:prSet presAssocID="{E6AB94B7-F8C1-4A3C-91C3-ED988590C406}" presName="hierChild3" presStyleCnt="0"/>
      <dgm:spPr/>
    </dgm:pt>
    <dgm:pt modelId="{482E57E1-3209-4531-B642-49CAA0527EC1}" type="pres">
      <dgm:prSet presAssocID="{3858ADAD-ADB6-4C26-8E6A-550B4ED31BAA}" presName="Name96" presStyleLbl="parChTrans1D2" presStyleIdx="0" presStyleCnt="2"/>
      <dgm:spPr/>
    </dgm:pt>
    <dgm:pt modelId="{D8B0612E-5A49-40B5-8BA5-CD588D6EAFE1}" type="pres">
      <dgm:prSet presAssocID="{BE1C1D47-2F03-46ED-AC12-D6912C855A44}" presName="hierRoot3" presStyleCnt="0">
        <dgm:presLayoutVars>
          <dgm:hierBranch val="init"/>
        </dgm:presLayoutVars>
      </dgm:prSet>
      <dgm:spPr/>
    </dgm:pt>
    <dgm:pt modelId="{CACC36CE-122E-4573-B5EE-125BF83CFC89}" type="pres">
      <dgm:prSet presAssocID="{BE1C1D47-2F03-46ED-AC12-D6912C855A44}" presName="rootComposite3" presStyleCnt="0"/>
      <dgm:spPr/>
    </dgm:pt>
    <dgm:pt modelId="{EBF00883-9966-4B06-9A08-8CD8FE3EC08C}" type="pres">
      <dgm:prSet presAssocID="{BE1C1D47-2F03-46ED-AC12-D6912C855A44}" presName="rootText3" presStyleLbl="asst1" presStyleIdx="0" presStyleCnt="6">
        <dgm:presLayoutVars>
          <dgm:chPref val="3"/>
        </dgm:presLayoutVars>
      </dgm:prSet>
      <dgm:spPr/>
    </dgm:pt>
    <dgm:pt modelId="{1628A189-9498-4ACE-959E-BF1F7414DE00}" type="pres">
      <dgm:prSet presAssocID="{BE1C1D47-2F03-46ED-AC12-D6912C855A44}" presName="titleText3" presStyleLbl="fgAcc2" presStyleIdx="0" presStyleCnt="6">
        <dgm:presLayoutVars>
          <dgm:chMax val="0"/>
          <dgm:chPref val="0"/>
        </dgm:presLayoutVars>
      </dgm:prSet>
      <dgm:spPr/>
    </dgm:pt>
    <dgm:pt modelId="{1F781B07-3C9D-4FF5-9B0A-43F924716DEF}" type="pres">
      <dgm:prSet presAssocID="{BE1C1D47-2F03-46ED-AC12-D6912C855A44}" presName="rootConnector3" presStyleLbl="asst1" presStyleIdx="0" presStyleCnt="6"/>
      <dgm:spPr/>
    </dgm:pt>
    <dgm:pt modelId="{4DBE4CC0-B050-405B-BDA3-D045D05E907C}" type="pres">
      <dgm:prSet presAssocID="{BE1C1D47-2F03-46ED-AC12-D6912C855A44}" presName="hierChild6" presStyleCnt="0"/>
      <dgm:spPr/>
    </dgm:pt>
    <dgm:pt modelId="{1CD88C0B-197C-4A42-8DC2-B28A27228EC4}" type="pres">
      <dgm:prSet presAssocID="{BE1C1D47-2F03-46ED-AC12-D6912C855A44}" presName="hierChild7" presStyleCnt="0"/>
      <dgm:spPr/>
    </dgm:pt>
    <dgm:pt modelId="{EF1FB7DD-E614-433B-9C72-7CF0E58F7491}" type="pres">
      <dgm:prSet presAssocID="{65492A35-3E28-480E-980D-21FEFC20AF25}" presName="Name96" presStyleLbl="parChTrans1D3" presStyleIdx="0" presStyleCnt="4"/>
      <dgm:spPr/>
    </dgm:pt>
    <dgm:pt modelId="{896D5ADA-AE33-434C-BA80-1B2A6DF1FE0F}" type="pres">
      <dgm:prSet presAssocID="{86B7E1DA-AA4F-453A-A655-D000B3FEC185}" presName="hierRoot3" presStyleCnt="0">
        <dgm:presLayoutVars>
          <dgm:hierBranch val="init"/>
        </dgm:presLayoutVars>
      </dgm:prSet>
      <dgm:spPr/>
    </dgm:pt>
    <dgm:pt modelId="{6A581429-1E76-474B-985A-2B2CD6B99B57}" type="pres">
      <dgm:prSet presAssocID="{86B7E1DA-AA4F-453A-A655-D000B3FEC185}" presName="rootComposite3" presStyleCnt="0"/>
      <dgm:spPr/>
    </dgm:pt>
    <dgm:pt modelId="{A29554F9-A92C-4D8C-BF62-C07992ECD947}" type="pres">
      <dgm:prSet presAssocID="{86B7E1DA-AA4F-453A-A655-D000B3FEC185}" presName="rootText3" presStyleLbl="asst1" presStyleIdx="1" presStyleCnt="6">
        <dgm:presLayoutVars>
          <dgm:chPref val="3"/>
        </dgm:presLayoutVars>
      </dgm:prSet>
      <dgm:spPr/>
    </dgm:pt>
    <dgm:pt modelId="{986DE8BD-58FC-495E-8825-C5920C0B2ECE}" type="pres">
      <dgm:prSet presAssocID="{86B7E1DA-AA4F-453A-A655-D000B3FEC185}" presName="titleText3" presStyleLbl="fgAcc2" presStyleIdx="1" presStyleCnt="6">
        <dgm:presLayoutVars>
          <dgm:chMax val="0"/>
          <dgm:chPref val="0"/>
        </dgm:presLayoutVars>
      </dgm:prSet>
      <dgm:spPr/>
    </dgm:pt>
    <dgm:pt modelId="{DDA9EC5B-B2C0-4DD0-AECD-6A2E59BBA9BB}" type="pres">
      <dgm:prSet presAssocID="{86B7E1DA-AA4F-453A-A655-D000B3FEC185}" presName="rootConnector3" presStyleLbl="asst1" presStyleIdx="1" presStyleCnt="6"/>
      <dgm:spPr/>
    </dgm:pt>
    <dgm:pt modelId="{A1CEC24E-317D-4B2F-9BCA-8A61251971F4}" type="pres">
      <dgm:prSet presAssocID="{86B7E1DA-AA4F-453A-A655-D000B3FEC185}" presName="hierChild6" presStyleCnt="0"/>
      <dgm:spPr/>
    </dgm:pt>
    <dgm:pt modelId="{A14AFC48-4039-457E-BD0E-AB9B22507B29}" type="pres">
      <dgm:prSet presAssocID="{86B7E1DA-AA4F-453A-A655-D000B3FEC185}" presName="hierChild7" presStyleCnt="0"/>
      <dgm:spPr/>
    </dgm:pt>
    <dgm:pt modelId="{9D51F8CC-167B-4506-A913-0DE53A87C66D}" type="pres">
      <dgm:prSet presAssocID="{234DE5EB-E48D-48A2-B7D0-74617775AF82}" presName="Name96" presStyleLbl="parChTrans1D3" presStyleIdx="1" presStyleCnt="4"/>
      <dgm:spPr/>
    </dgm:pt>
    <dgm:pt modelId="{0E04EA10-468C-4394-861D-93497F85EE88}" type="pres">
      <dgm:prSet presAssocID="{C34BE429-7B9D-41F2-B312-C3A135F3654F}" presName="hierRoot3" presStyleCnt="0">
        <dgm:presLayoutVars>
          <dgm:hierBranch val="init"/>
        </dgm:presLayoutVars>
      </dgm:prSet>
      <dgm:spPr/>
    </dgm:pt>
    <dgm:pt modelId="{279333E7-C25C-4B0B-9E11-39616EC8D6F4}" type="pres">
      <dgm:prSet presAssocID="{C34BE429-7B9D-41F2-B312-C3A135F3654F}" presName="rootComposite3" presStyleCnt="0"/>
      <dgm:spPr/>
    </dgm:pt>
    <dgm:pt modelId="{AB63FB7D-EBA4-436F-B8C1-4B54E929E203}" type="pres">
      <dgm:prSet presAssocID="{C34BE429-7B9D-41F2-B312-C3A135F3654F}" presName="rootText3" presStyleLbl="asst1" presStyleIdx="2" presStyleCnt="6">
        <dgm:presLayoutVars>
          <dgm:chPref val="3"/>
        </dgm:presLayoutVars>
      </dgm:prSet>
      <dgm:spPr/>
    </dgm:pt>
    <dgm:pt modelId="{4A14FFC6-A1AD-40B4-8FB8-EE902986B3E3}" type="pres">
      <dgm:prSet presAssocID="{C34BE429-7B9D-41F2-B312-C3A135F3654F}" presName="titleText3" presStyleLbl="fgAcc2" presStyleIdx="2" presStyleCnt="6">
        <dgm:presLayoutVars>
          <dgm:chMax val="0"/>
          <dgm:chPref val="0"/>
        </dgm:presLayoutVars>
      </dgm:prSet>
      <dgm:spPr/>
    </dgm:pt>
    <dgm:pt modelId="{FF0C2193-B4B3-4409-ACED-7576AAD316EA}" type="pres">
      <dgm:prSet presAssocID="{C34BE429-7B9D-41F2-B312-C3A135F3654F}" presName="rootConnector3" presStyleLbl="asst1" presStyleIdx="2" presStyleCnt="6"/>
      <dgm:spPr/>
    </dgm:pt>
    <dgm:pt modelId="{99230816-06D1-45C6-96E4-6F89C4AF33EB}" type="pres">
      <dgm:prSet presAssocID="{C34BE429-7B9D-41F2-B312-C3A135F3654F}" presName="hierChild6" presStyleCnt="0"/>
      <dgm:spPr/>
    </dgm:pt>
    <dgm:pt modelId="{2AB64956-02A0-4E7D-9934-EB0CA93A1B25}" type="pres">
      <dgm:prSet presAssocID="{C34BE429-7B9D-41F2-B312-C3A135F3654F}" presName="hierChild7" presStyleCnt="0"/>
      <dgm:spPr/>
    </dgm:pt>
    <dgm:pt modelId="{9EAB4EC2-4964-4732-8EFD-3BF4D68CE41E}" type="pres">
      <dgm:prSet presAssocID="{A6FEAA4A-AF61-4027-9348-E0BE755E0160}" presName="Name96" presStyleLbl="parChTrans1D2" presStyleIdx="1" presStyleCnt="2"/>
      <dgm:spPr/>
    </dgm:pt>
    <dgm:pt modelId="{DF315A81-BC49-4399-B04E-C8E3AADBB2E2}" type="pres">
      <dgm:prSet presAssocID="{FC0A8891-9D4C-4ACE-B9E0-B6257B051F09}" presName="hierRoot3" presStyleCnt="0">
        <dgm:presLayoutVars>
          <dgm:hierBranch val="init"/>
        </dgm:presLayoutVars>
      </dgm:prSet>
      <dgm:spPr/>
    </dgm:pt>
    <dgm:pt modelId="{FE537450-D6AC-424C-9085-3C90B4B23E49}" type="pres">
      <dgm:prSet presAssocID="{FC0A8891-9D4C-4ACE-B9E0-B6257B051F09}" presName="rootComposite3" presStyleCnt="0"/>
      <dgm:spPr/>
    </dgm:pt>
    <dgm:pt modelId="{5D91A875-22C0-4376-B5B2-C443D403DED2}" type="pres">
      <dgm:prSet presAssocID="{FC0A8891-9D4C-4ACE-B9E0-B6257B051F09}" presName="rootText3" presStyleLbl="asst1" presStyleIdx="3" presStyleCnt="6">
        <dgm:presLayoutVars>
          <dgm:chPref val="3"/>
        </dgm:presLayoutVars>
      </dgm:prSet>
      <dgm:spPr/>
    </dgm:pt>
    <dgm:pt modelId="{5FAB1426-BCA0-4089-BBD6-DD6A1917154A}" type="pres">
      <dgm:prSet presAssocID="{FC0A8891-9D4C-4ACE-B9E0-B6257B051F09}" presName="titleText3" presStyleLbl="fgAcc2" presStyleIdx="3" presStyleCnt="6">
        <dgm:presLayoutVars>
          <dgm:chMax val="0"/>
          <dgm:chPref val="0"/>
        </dgm:presLayoutVars>
      </dgm:prSet>
      <dgm:spPr/>
    </dgm:pt>
    <dgm:pt modelId="{FFE7EB9E-6096-4658-B3E5-F0E39850190A}" type="pres">
      <dgm:prSet presAssocID="{FC0A8891-9D4C-4ACE-B9E0-B6257B051F09}" presName="rootConnector3" presStyleLbl="asst1" presStyleIdx="3" presStyleCnt="6"/>
      <dgm:spPr/>
    </dgm:pt>
    <dgm:pt modelId="{EE67D7D2-FA95-481A-9AD9-0F3C85639995}" type="pres">
      <dgm:prSet presAssocID="{FC0A8891-9D4C-4ACE-B9E0-B6257B051F09}" presName="hierChild6" presStyleCnt="0"/>
      <dgm:spPr/>
    </dgm:pt>
    <dgm:pt modelId="{91D8C8E6-21A1-49A9-91E0-9ADB9E30F40C}" type="pres">
      <dgm:prSet presAssocID="{FC0A8891-9D4C-4ACE-B9E0-B6257B051F09}" presName="hierChild7" presStyleCnt="0"/>
      <dgm:spPr/>
    </dgm:pt>
    <dgm:pt modelId="{8A654D9C-307C-45FF-888E-D2996C1CA15A}" type="pres">
      <dgm:prSet presAssocID="{FEE6CE56-55FB-446A-8CE1-02CB1AD48E52}" presName="Name96" presStyleLbl="parChTrans1D3" presStyleIdx="2" presStyleCnt="4"/>
      <dgm:spPr/>
    </dgm:pt>
    <dgm:pt modelId="{846E7D38-1F24-4907-894F-C6E245E46F28}" type="pres">
      <dgm:prSet presAssocID="{5DDB14C4-24E6-4B85-923E-AC67CAF8EB61}" presName="hierRoot3" presStyleCnt="0">
        <dgm:presLayoutVars>
          <dgm:hierBranch val="init"/>
        </dgm:presLayoutVars>
      </dgm:prSet>
      <dgm:spPr/>
    </dgm:pt>
    <dgm:pt modelId="{82A786AB-F388-42B8-B256-7843EA9DFE5A}" type="pres">
      <dgm:prSet presAssocID="{5DDB14C4-24E6-4B85-923E-AC67CAF8EB61}" presName="rootComposite3" presStyleCnt="0"/>
      <dgm:spPr/>
    </dgm:pt>
    <dgm:pt modelId="{FA083DE5-DD26-49D1-AB5F-E852C3E88815}" type="pres">
      <dgm:prSet presAssocID="{5DDB14C4-24E6-4B85-923E-AC67CAF8EB61}" presName="rootText3" presStyleLbl="asst1" presStyleIdx="4" presStyleCnt="6">
        <dgm:presLayoutVars>
          <dgm:chPref val="3"/>
        </dgm:presLayoutVars>
      </dgm:prSet>
      <dgm:spPr/>
    </dgm:pt>
    <dgm:pt modelId="{F0380233-9E37-45AD-801F-BDAC5CA8EE76}" type="pres">
      <dgm:prSet presAssocID="{5DDB14C4-24E6-4B85-923E-AC67CAF8EB61}" presName="titleText3" presStyleLbl="fgAcc2" presStyleIdx="4" presStyleCnt="6">
        <dgm:presLayoutVars>
          <dgm:chMax val="0"/>
          <dgm:chPref val="0"/>
        </dgm:presLayoutVars>
      </dgm:prSet>
      <dgm:spPr/>
    </dgm:pt>
    <dgm:pt modelId="{DDD6B2D9-A0C0-4E39-9CC4-970BC69C0FFA}" type="pres">
      <dgm:prSet presAssocID="{5DDB14C4-24E6-4B85-923E-AC67CAF8EB61}" presName="rootConnector3" presStyleLbl="asst1" presStyleIdx="4" presStyleCnt="6"/>
      <dgm:spPr/>
    </dgm:pt>
    <dgm:pt modelId="{C1F1BBEA-BF47-42CE-8931-DAD28F985F59}" type="pres">
      <dgm:prSet presAssocID="{5DDB14C4-24E6-4B85-923E-AC67CAF8EB61}" presName="hierChild6" presStyleCnt="0"/>
      <dgm:spPr/>
    </dgm:pt>
    <dgm:pt modelId="{C302BDAB-581F-40F1-B0EB-737A08D95131}" type="pres">
      <dgm:prSet presAssocID="{5DDB14C4-24E6-4B85-923E-AC67CAF8EB61}" presName="hierChild7" presStyleCnt="0"/>
      <dgm:spPr/>
    </dgm:pt>
    <dgm:pt modelId="{6CC112B1-097B-46F5-960D-FA5F92A0EB2E}" type="pres">
      <dgm:prSet presAssocID="{796FE69B-9721-498F-B2C1-0DAE69A1CFF0}" presName="Name96" presStyleLbl="parChTrans1D3" presStyleIdx="3" presStyleCnt="4"/>
      <dgm:spPr/>
    </dgm:pt>
    <dgm:pt modelId="{0E8C5238-5840-4DD3-B1A7-A1ED7BD17C75}" type="pres">
      <dgm:prSet presAssocID="{F276ED6C-9606-466B-B15B-3C32FFD4D143}" presName="hierRoot3" presStyleCnt="0">
        <dgm:presLayoutVars>
          <dgm:hierBranch val="init"/>
        </dgm:presLayoutVars>
      </dgm:prSet>
      <dgm:spPr/>
    </dgm:pt>
    <dgm:pt modelId="{E487C4C8-DD38-41D4-ADA8-4E5B498E1A9C}" type="pres">
      <dgm:prSet presAssocID="{F276ED6C-9606-466B-B15B-3C32FFD4D143}" presName="rootComposite3" presStyleCnt="0"/>
      <dgm:spPr/>
    </dgm:pt>
    <dgm:pt modelId="{43A9279B-0F0E-45DE-9E8A-9EE51760DBD6}" type="pres">
      <dgm:prSet presAssocID="{F276ED6C-9606-466B-B15B-3C32FFD4D143}" presName="rootText3" presStyleLbl="asst1" presStyleIdx="5" presStyleCnt="6">
        <dgm:presLayoutVars>
          <dgm:chPref val="3"/>
        </dgm:presLayoutVars>
      </dgm:prSet>
      <dgm:spPr/>
    </dgm:pt>
    <dgm:pt modelId="{8DE2AE40-FD13-4855-B7AC-C233797D6B0D}" type="pres">
      <dgm:prSet presAssocID="{F276ED6C-9606-466B-B15B-3C32FFD4D143}" presName="titleText3" presStyleLbl="fgAcc2" presStyleIdx="5" presStyleCnt="6">
        <dgm:presLayoutVars>
          <dgm:chMax val="0"/>
          <dgm:chPref val="0"/>
        </dgm:presLayoutVars>
      </dgm:prSet>
      <dgm:spPr/>
    </dgm:pt>
    <dgm:pt modelId="{8F17C03D-7DC9-47D7-8AC9-E911C6BB69A2}" type="pres">
      <dgm:prSet presAssocID="{F276ED6C-9606-466B-B15B-3C32FFD4D143}" presName="rootConnector3" presStyleLbl="asst1" presStyleIdx="5" presStyleCnt="6"/>
      <dgm:spPr/>
    </dgm:pt>
    <dgm:pt modelId="{C7019CAE-04C2-4318-A69B-D701407FEBBC}" type="pres">
      <dgm:prSet presAssocID="{F276ED6C-9606-466B-B15B-3C32FFD4D143}" presName="hierChild6" presStyleCnt="0"/>
      <dgm:spPr/>
    </dgm:pt>
    <dgm:pt modelId="{A267E407-F2B3-4A7B-873E-FF30A36CD26D}" type="pres">
      <dgm:prSet presAssocID="{F276ED6C-9606-466B-B15B-3C32FFD4D143}" presName="hierChild7" presStyleCnt="0"/>
      <dgm:spPr/>
    </dgm:pt>
  </dgm:ptLst>
  <dgm:cxnLst>
    <dgm:cxn modelId="{5EA69E01-B68D-4ECA-A72C-9E75D5AED44C}" type="presOf" srcId="{391FECB6-DD4F-4B5F-AE5C-A2DDD071A744}" destId="{4A14FFC6-A1AD-40B4-8FB8-EE902986B3E3}" srcOrd="0" destOrd="0" presId="urn:microsoft.com/office/officeart/2008/layout/NameandTitleOrganizationalChart"/>
    <dgm:cxn modelId="{46FFF001-C8FE-4E0B-8043-B0FFDBF06772}" srcId="{FC0A8891-9D4C-4ACE-B9E0-B6257B051F09}" destId="{F276ED6C-9606-466B-B15B-3C32FFD4D143}" srcOrd="1" destOrd="0" parTransId="{796FE69B-9721-498F-B2C1-0DAE69A1CFF0}" sibTransId="{2F8E6B5B-43EA-4AF9-A79C-87A801F235AF}"/>
    <dgm:cxn modelId="{EB993305-F8D5-4203-A86C-BB3D2E69205F}" srcId="{E6AB94B7-F8C1-4A3C-91C3-ED988590C406}" destId="{FC0A8891-9D4C-4ACE-B9E0-B6257B051F09}" srcOrd="1" destOrd="0" parTransId="{A6FEAA4A-AF61-4027-9348-E0BE755E0160}" sibTransId="{5D8C9CCB-28C4-4CA3-8441-3E2C0D8BB07C}"/>
    <dgm:cxn modelId="{FA71EA09-37EE-4284-A677-A6C08932BD2E}" type="presOf" srcId="{F276ED6C-9606-466B-B15B-3C32FFD4D143}" destId="{43A9279B-0F0E-45DE-9E8A-9EE51760DBD6}" srcOrd="0" destOrd="0" presId="urn:microsoft.com/office/officeart/2008/layout/NameandTitleOrganizationalChart"/>
    <dgm:cxn modelId="{06BB8419-7BC2-425E-919F-7A6FE01147D0}" type="presOf" srcId="{BE1C1D47-2F03-46ED-AC12-D6912C855A44}" destId="{1F781B07-3C9D-4FF5-9B0A-43F924716DEF}" srcOrd="1" destOrd="0" presId="urn:microsoft.com/office/officeart/2008/layout/NameandTitleOrganizationalChart"/>
    <dgm:cxn modelId="{D91A021D-C96C-4B41-81B0-CE1103A58EE9}" type="presOf" srcId="{4B2BBEB5-DA86-4A3B-A3E1-E5E1BFC848A9}" destId="{986DE8BD-58FC-495E-8825-C5920C0B2ECE}" srcOrd="0" destOrd="0" presId="urn:microsoft.com/office/officeart/2008/layout/NameandTitleOrganizationalChart"/>
    <dgm:cxn modelId="{619F1F1D-CBB6-40A9-8D8A-14FDB6E25E6B}" type="presOf" srcId="{3858ADAD-ADB6-4C26-8E6A-550B4ED31BAA}" destId="{482E57E1-3209-4531-B642-49CAA0527EC1}" srcOrd="0" destOrd="0" presId="urn:microsoft.com/office/officeart/2008/layout/NameandTitleOrganizationalChart"/>
    <dgm:cxn modelId="{8A989F2E-17F7-4B82-BC4D-0B7D0E0229AE}" type="presOf" srcId="{FC0A8891-9D4C-4ACE-B9E0-B6257B051F09}" destId="{5D91A875-22C0-4376-B5B2-C443D403DED2}" srcOrd="0" destOrd="0" presId="urn:microsoft.com/office/officeart/2008/layout/NameandTitleOrganizationalChart"/>
    <dgm:cxn modelId="{2F769633-181C-45A2-A037-670FFF88C497}" type="presOf" srcId="{C34BE429-7B9D-41F2-B312-C3A135F3654F}" destId="{FF0C2193-B4B3-4409-ACED-7576AAD316EA}" srcOrd="1" destOrd="0" presId="urn:microsoft.com/office/officeart/2008/layout/NameandTitleOrganizationalChart"/>
    <dgm:cxn modelId="{E070C337-2269-4B0F-B740-DD2C3F8C1C92}" type="presOf" srcId="{2F8E6B5B-43EA-4AF9-A79C-87A801F235AF}" destId="{8DE2AE40-FD13-4855-B7AC-C233797D6B0D}" srcOrd="0" destOrd="0" presId="urn:microsoft.com/office/officeart/2008/layout/NameandTitleOrganizationalChart"/>
    <dgm:cxn modelId="{4990E037-D206-4EB5-9303-B7E73AFBB01C}" type="presOf" srcId="{C34BE429-7B9D-41F2-B312-C3A135F3654F}" destId="{AB63FB7D-EBA4-436F-B8C1-4B54E929E203}" srcOrd="0" destOrd="0" presId="urn:microsoft.com/office/officeart/2008/layout/NameandTitleOrganizationalChart"/>
    <dgm:cxn modelId="{1B5ACD40-FD26-4E23-ADF8-4B0AAF5FFE4D}" type="presOf" srcId="{86B7E1DA-AA4F-453A-A655-D000B3FEC185}" destId="{DDA9EC5B-B2C0-4DD0-AECD-6A2E59BBA9BB}" srcOrd="1" destOrd="0" presId="urn:microsoft.com/office/officeart/2008/layout/NameandTitleOrganizationalChart"/>
    <dgm:cxn modelId="{41C8125E-98B7-4AC7-A8BA-EBCC9A3C0D88}" srcId="{FC0A8891-9D4C-4ACE-B9E0-B6257B051F09}" destId="{5DDB14C4-24E6-4B85-923E-AC67CAF8EB61}" srcOrd="0" destOrd="0" parTransId="{FEE6CE56-55FB-446A-8CE1-02CB1AD48E52}" sibTransId="{1F8CFF3F-231E-48A9-902A-4E8CE9FC362F}"/>
    <dgm:cxn modelId="{005CF666-17A2-426C-ADF2-C10C93EFC311}" type="presOf" srcId="{5DDB14C4-24E6-4B85-923E-AC67CAF8EB61}" destId="{FA083DE5-DD26-49D1-AB5F-E852C3E88815}" srcOrd="0" destOrd="0" presId="urn:microsoft.com/office/officeart/2008/layout/NameandTitleOrganizationalChart"/>
    <dgm:cxn modelId="{401D6D47-FE0A-4C92-8B38-0B90DFB9B2B3}" type="presOf" srcId="{A6FEAA4A-AF61-4027-9348-E0BE755E0160}" destId="{9EAB4EC2-4964-4732-8EFD-3BF4D68CE41E}" srcOrd="0" destOrd="0" presId="urn:microsoft.com/office/officeart/2008/layout/NameandTitleOrganizationalChart"/>
    <dgm:cxn modelId="{66247E47-F3C0-475E-8129-B581F42510D0}" type="presOf" srcId="{7E51831F-7E5B-4ACE-AD24-2B3425BC895C}" destId="{B3E6021A-36B0-4CFF-9920-009617EB6525}" srcOrd="0" destOrd="0" presId="urn:microsoft.com/office/officeart/2008/layout/NameandTitleOrganizationalChart"/>
    <dgm:cxn modelId="{E433C74D-11C9-4040-8848-BBB717B0A4E9}" type="presOf" srcId="{322DFB49-27F9-47DE-986A-1F339D2D9FCC}" destId="{1628A189-9498-4ACE-959E-BF1F7414DE00}" srcOrd="0" destOrd="0" presId="urn:microsoft.com/office/officeart/2008/layout/NameandTitleOrganizationalChart"/>
    <dgm:cxn modelId="{060BE751-4A3B-45E7-9C25-A8BC31C587B1}" srcId="{BE1C1D47-2F03-46ED-AC12-D6912C855A44}" destId="{C34BE429-7B9D-41F2-B312-C3A135F3654F}" srcOrd="1" destOrd="0" parTransId="{234DE5EB-E48D-48A2-B7D0-74617775AF82}" sibTransId="{391FECB6-DD4F-4B5F-AE5C-A2DDD071A744}"/>
    <dgm:cxn modelId="{9053F659-88A4-4BC9-ABB1-C8EF9A48A054}" srcId="{E6AB94B7-F8C1-4A3C-91C3-ED988590C406}" destId="{BE1C1D47-2F03-46ED-AC12-D6912C855A44}" srcOrd="0" destOrd="0" parTransId="{3858ADAD-ADB6-4C26-8E6A-550B4ED31BAA}" sibTransId="{322DFB49-27F9-47DE-986A-1F339D2D9FCC}"/>
    <dgm:cxn modelId="{AE5FC37A-0DE1-4B09-B0BE-33866753826F}" type="presOf" srcId="{5D8C9CCB-28C4-4CA3-8441-3E2C0D8BB07C}" destId="{5FAB1426-BCA0-4089-BBD6-DD6A1917154A}" srcOrd="0" destOrd="0" presId="urn:microsoft.com/office/officeart/2008/layout/NameandTitleOrganizationalChart"/>
    <dgm:cxn modelId="{AF1BC45A-65EF-4146-9FA7-C5DEB31D4A33}" srcId="{BE1C1D47-2F03-46ED-AC12-D6912C855A44}" destId="{86B7E1DA-AA4F-453A-A655-D000B3FEC185}" srcOrd="0" destOrd="0" parTransId="{65492A35-3E28-480E-980D-21FEFC20AF25}" sibTransId="{4B2BBEB5-DA86-4A3B-A3E1-E5E1BFC848A9}"/>
    <dgm:cxn modelId="{FC509789-0E90-4D5A-9EDC-AF5CB991442D}" type="presOf" srcId="{FC0A8891-9D4C-4ACE-B9E0-B6257B051F09}" destId="{FFE7EB9E-6096-4658-B3E5-F0E39850190A}" srcOrd="1" destOrd="0" presId="urn:microsoft.com/office/officeart/2008/layout/NameandTitleOrganizationalChart"/>
    <dgm:cxn modelId="{8AE10AA0-FBF0-40FD-AE39-2F06B25B1A5D}" type="presOf" srcId="{234DE5EB-E48D-48A2-B7D0-74617775AF82}" destId="{9D51F8CC-167B-4506-A913-0DE53A87C66D}" srcOrd="0" destOrd="0" presId="urn:microsoft.com/office/officeart/2008/layout/NameandTitleOrganizationalChart"/>
    <dgm:cxn modelId="{72DF09B0-8061-4CB9-BB9D-C474CE51817E}" type="presOf" srcId="{F276ED6C-9606-466B-B15B-3C32FFD4D143}" destId="{8F17C03D-7DC9-47D7-8AC9-E911C6BB69A2}" srcOrd="1" destOrd="0" presId="urn:microsoft.com/office/officeart/2008/layout/NameandTitleOrganizationalChart"/>
    <dgm:cxn modelId="{1213E6B3-B92D-4F3C-B2A9-C751FBA88A2C}" type="presOf" srcId="{2F15BFBD-5CA4-4663-8538-CC9C62CF4855}" destId="{888BECA8-A367-404C-B830-1E26D7F49BFF}" srcOrd="0" destOrd="0" presId="urn:microsoft.com/office/officeart/2008/layout/NameandTitleOrganizationalChart"/>
    <dgm:cxn modelId="{687322C7-E752-45CF-B14D-04EA65E38149}" type="presOf" srcId="{BE1C1D47-2F03-46ED-AC12-D6912C855A44}" destId="{EBF00883-9966-4B06-9A08-8CD8FE3EC08C}" srcOrd="0" destOrd="0" presId="urn:microsoft.com/office/officeart/2008/layout/NameandTitleOrganizationalChart"/>
    <dgm:cxn modelId="{6F9A70CD-2E94-4B41-8FA1-C92B09CAEF03}" type="presOf" srcId="{86B7E1DA-AA4F-453A-A655-D000B3FEC185}" destId="{A29554F9-A92C-4D8C-BF62-C07992ECD947}" srcOrd="0" destOrd="0" presId="urn:microsoft.com/office/officeart/2008/layout/NameandTitleOrganizationalChart"/>
    <dgm:cxn modelId="{71EE29CF-9522-4206-BB31-A3B474FBA4AA}" type="presOf" srcId="{5DDB14C4-24E6-4B85-923E-AC67CAF8EB61}" destId="{DDD6B2D9-A0C0-4E39-9CC4-970BC69C0FFA}" srcOrd="1" destOrd="0" presId="urn:microsoft.com/office/officeart/2008/layout/NameandTitleOrganizationalChart"/>
    <dgm:cxn modelId="{9BD356CF-111B-4829-8A47-B4A248E87C2C}" type="presOf" srcId="{FEE6CE56-55FB-446A-8CE1-02CB1AD48E52}" destId="{8A654D9C-307C-45FF-888E-D2996C1CA15A}" srcOrd="0" destOrd="0" presId="urn:microsoft.com/office/officeart/2008/layout/NameandTitleOrganizationalChart"/>
    <dgm:cxn modelId="{18B47DE2-EE61-42BC-A76F-98874222A556}" srcId="{2F15BFBD-5CA4-4663-8538-CC9C62CF4855}" destId="{E6AB94B7-F8C1-4A3C-91C3-ED988590C406}" srcOrd="0" destOrd="0" parTransId="{1EF6AC69-066E-4A2D-B652-DB33EED8EA48}" sibTransId="{7E51831F-7E5B-4ACE-AD24-2B3425BC895C}"/>
    <dgm:cxn modelId="{268444E6-F110-422E-92B1-EDB2AE398C7B}" type="presOf" srcId="{65492A35-3E28-480E-980D-21FEFC20AF25}" destId="{EF1FB7DD-E614-433B-9C72-7CF0E58F7491}" srcOrd="0" destOrd="0" presId="urn:microsoft.com/office/officeart/2008/layout/NameandTitleOrganizationalChart"/>
    <dgm:cxn modelId="{77A87EE6-7096-4509-80DC-82AC5C7E5EF5}" type="presOf" srcId="{E6AB94B7-F8C1-4A3C-91C3-ED988590C406}" destId="{1265544E-0A19-4B6E-9340-D287CEA5791D}" srcOrd="0" destOrd="0" presId="urn:microsoft.com/office/officeart/2008/layout/NameandTitleOrganizationalChart"/>
    <dgm:cxn modelId="{D51850E9-7BEB-4D30-89CB-595B8195455A}" type="presOf" srcId="{E6AB94B7-F8C1-4A3C-91C3-ED988590C406}" destId="{20DBAE91-D30E-41A0-BCED-0DA675B8B618}" srcOrd="1" destOrd="0" presId="urn:microsoft.com/office/officeart/2008/layout/NameandTitleOrganizationalChart"/>
    <dgm:cxn modelId="{0518E1FA-BCA2-41CA-884E-A5F2BCE47CFC}" type="presOf" srcId="{796FE69B-9721-498F-B2C1-0DAE69A1CFF0}" destId="{6CC112B1-097B-46F5-960D-FA5F92A0EB2E}" srcOrd="0" destOrd="0" presId="urn:microsoft.com/office/officeart/2008/layout/NameandTitleOrganizationalChart"/>
    <dgm:cxn modelId="{3B28FCFA-3358-4E52-9BA8-07E6C45D4CC0}" type="presOf" srcId="{1F8CFF3F-231E-48A9-902A-4E8CE9FC362F}" destId="{F0380233-9E37-45AD-801F-BDAC5CA8EE76}" srcOrd="0" destOrd="0" presId="urn:microsoft.com/office/officeart/2008/layout/NameandTitleOrganizationalChart"/>
    <dgm:cxn modelId="{DE6DE7AB-95C0-4D4D-88F7-9455B31D60CA}" type="presParOf" srcId="{888BECA8-A367-404C-B830-1E26D7F49BFF}" destId="{4369628C-7B79-407A-878D-2A61A3F1553D}" srcOrd="0" destOrd="0" presId="urn:microsoft.com/office/officeart/2008/layout/NameandTitleOrganizationalChart"/>
    <dgm:cxn modelId="{02FC1ABE-DF3D-4252-A017-FDA896F15498}" type="presParOf" srcId="{4369628C-7B79-407A-878D-2A61A3F1553D}" destId="{6BC708EF-4295-42B9-A753-2858D7F466C6}" srcOrd="0" destOrd="0" presId="urn:microsoft.com/office/officeart/2008/layout/NameandTitleOrganizationalChart"/>
    <dgm:cxn modelId="{4ED8554D-9A8B-4C3D-9EFA-EEACEB6EA66C}" type="presParOf" srcId="{6BC708EF-4295-42B9-A753-2858D7F466C6}" destId="{1265544E-0A19-4B6E-9340-D287CEA5791D}" srcOrd="0" destOrd="0" presId="urn:microsoft.com/office/officeart/2008/layout/NameandTitleOrganizationalChart"/>
    <dgm:cxn modelId="{AFF1392D-46F0-45EC-8D5B-954D11B2212A}" type="presParOf" srcId="{6BC708EF-4295-42B9-A753-2858D7F466C6}" destId="{B3E6021A-36B0-4CFF-9920-009617EB6525}" srcOrd="1" destOrd="0" presId="urn:microsoft.com/office/officeart/2008/layout/NameandTitleOrganizationalChart"/>
    <dgm:cxn modelId="{6AD8550A-9B89-4058-A2E9-F540A982B453}" type="presParOf" srcId="{6BC708EF-4295-42B9-A753-2858D7F466C6}" destId="{20DBAE91-D30E-41A0-BCED-0DA675B8B618}" srcOrd="2" destOrd="0" presId="urn:microsoft.com/office/officeart/2008/layout/NameandTitleOrganizationalChart"/>
    <dgm:cxn modelId="{ABBCA58E-7674-46A4-97E0-DB318BAA6083}" type="presParOf" srcId="{4369628C-7B79-407A-878D-2A61A3F1553D}" destId="{C44BE08D-644F-4113-BC36-0B3AF394219B}" srcOrd="1" destOrd="0" presId="urn:microsoft.com/office/officeart/2008/layout/NameandTitleOrganizationalChart"/>
    <dgm:cxn modelId="{DA91CCB7-E12A-43A8-BD7F-A36C0BF5317C}" type="presParOf" srcId="{4369628C-7B79-407A-878D-2A61A3F1553D}" destId="{0AE88ECA-79C5-4EF1-8662-53D19033CDA5}" srcOrd="2" destOrd="0" presId="urn:microsoft.com/office/officeart/2008/layout/NameandTitleOrganizationalChart"/>
    <dgm:cxn modelId="{CC8E5384-E631-49AC-B4E0-29998B738BE5}" type="presParOf" srcId="{0AE88ECA-79C5-4EF1-8662-53D19033CDA5}" destId="{482E57E1-3209-4531-B642-49CAA0527EC1}" srcOrd="0" destOrd="0" presId="urn:microsoft.com/office/officeart/2008/layout/NameandTitleOrganizationalChart"/>
    <dgm:cxn modelId="{B5D3E78D-02CA-42C5-AF89-0979F59A3D64}" type="presParOf" srcId="{0AE88ECA-79C5-4EF1-8662-53D19033CDA5}" destId="{D8B0612E-5A49-40B5-8BA5-CD588D6EAFE1}" srcOrd="1" destOrd="0" presId="urn:microsoft.com/office/officeart/2008/layout/NameandTitleOrganizationalChart"/>
    <dgm:cxn modelId="{F6C3474C-F899-4F03-9D83-EFC3F2CB3247}" type="presParOf" srcId="{D8B0612E-5A49-40B5-8BA5-CD588D6EAFE1}" destId="{CACC36CE-122E-4573-B5EE-125BF83CFC89}" srcOrd="0" destOrd="0" presId="urn:microsoft.com/office/officeart/2008/layout/NameandTitleOrganizationalChart"/>
    <dgm:cxn modelId="{1011DBCE-54CD-4988-BC1D-AB4A9D75BAA7}" type="presParOf" srcId="{CACC36CE-122E-4573-B5EE-125BF83CFC89}" destId="{EBF00883-9966-4B06-9A08-8CD8FE3EC08C}" srcOrd="0" destOrd="0" presId="urn:microsoft.com/office/officeart/2008/layout/NameandTitleOrganizationalChart"/>
    <dgm:cxn modelId="{AB973132-E4D2-413C-9A5A-426EEC3D5C92}" type="presParOf" srcId="{CACC36CE-122E-4573-B5EE-125BF83CFC89}" destId="{1628A189-9498-4ACE-959E-BF1F7414DE00}" srcOrd="1" destOrd="0" presId="urn:microsoft.com/office/officeart/2008/layout/NameandTitleOrganizationalChart"/>
    <dgm:cxn modelId="{092F1A70-F0FA-4209-BC1F-D0F49D9AA853}" type="presParOf" srcId="{CACC36CE-122E-4573-B5EE-125BF83CFC89}" destId="{1F781B07-3C9D-4FF5-9B0A-43F924716DEF}" srcOrd="2" destOrd="0" presId="urn:microsoft.com/office/officeart/2008/layout/NameandTitleOrganizationalChart"/>
    <dgm:cxn modelId="{60A503B1-B0A5-406D-A56E-3E5989C2611B}" type="presParOf" srcId="{D8B0612E-5A49-40B5-8BA5-CD588D6EAFE1}" destId="{4DBE4CC0-B050-405B-BDA3-D045D05E907C}" srcOrd="1" destOrd="0" presId="urn:microsoft.com/office/officeart/2008/layout/NameandTitleOrganizationalChart"/>
    <dgm:cxn modelId="{86639DBA-53C9-43A3-976B-505E4E1E7E17}" type="presParOf" srcId="{D8B0612E-5A49-40B5-8BA5-CD588D6EAFE1}" destId="{1CD88C0B-197C-4A42-8DC2-B28A27228EC4}" srcOrd="2" destOrd="0" presId="urn:microsoft.com/office/officeart/2008/layout/NameandTitleOrganizationalChart"/>
    <dgm:cxn modelId="{A8A75483-FCA9-4B39-8393-8DFDA64C1171}" type="presParOf" srcId="{1CD88C0B-197C-4A42-8DC2-B28A27228EC4}" destId="{EF1FB7DD-E614-433B-9C72-7CF0E58F7491}" srcOrd="0" destOrd="0" presId="urn:microsoft.com/office/officeart/2008/layout/NameandTitleOrganizationalChart"/>
    <dgm:cxn modelId="{0A42EFAF-3E48-4A6B-87DD-E60DFBCC1C77}" type="presParOf" srcId="{1CD88C0B-197C-4A42-8DC2-B28A27228EC4}" destId="{896D5ADA-AE33-434C-BA80-1B2A6DF1FE0F}" srcOrd="1" destOrd="0" presId="urn:microsoft.com/office/officeart/2008/layout/NameandTitleOrganizationalChart"/>
    <dgm:cxn modelId="{46C7F4E8-41B8-4005-B1A3-73A8589B09EC}" type="presParOf" srcId="{896D5ADA-AE33-434C-BA80-1B2A6DF1FE0F}" destId="{6A581429-1E76-474B-985A-2B2CD6B99B57}" srcOrd="0" destOrd="0" presId="urn:microsoft.com/office/officeart/2008/layout/NameandTitleOrganizationalChart"/>
    <dgm:cxn modelId="{5AA9849D-CEB3-4AE3-8578-EEC822B820D8}" type="presParOf" srcId="{6A581429-1E76-474B-985A-2B2CD6B99B57}" destId="{A29554F9-A92C-4D8C-BF62-C07992ECD947}" srcOrd="0" destOrd="0" presId="urn:microsoft.com/office/officeart/2008/layout/NameandTitleOrganizationalChart"/>
    <dgm:cxn modelId="{0FE310C3-063C-46A9-AC5B-24BBD84B44F2}" type="presParOf" srcId="{6A581429-1E76-474B-985A-2B2CD6B99B57}" destId="{986DE8BD-58FC-495E-8825-C5920C0B2ECE}" srcOrd="1" destOrd="0" presId="urn:microsoft.com/office/officeart/2008/layout/NameandTitleOrganizationalChart"/>
    <dgm:cxn modelId="{6BD2ECD3-81C4-4256-B5A2-C34A1CA90916}" type="presParOf" srcId="{6A581429-1E76-474B-985A-2B2CD6B99B57}" destId="{DDA9EC5B-B2C0-4DD0-AECD-6A2E59BBA9BB}" srcOrd="2" destOrd="0" presId="urn:microsoft.com/office/officeart/2008/layout/NameandTitleOrganizationalChart"/>
    <dgm:cxn modelId="{FA7655DB-C2B2-49EB-9535-749E9257236A}" type="presParOf" srcId="{896D5ADA-AE33-434C-BA80-1B2A6DF1FE0F}" destId="{A1CEC24E-317D-4B2F-9BCA-8A61251971F4}" srcOrd="1" destOrd="0" presId="urn:microsoft.com/office/officeart/2008/layout/NameandTitleOrganizationalChart"/>
    <dgm:cxn modelId="{02281A47-AC83-4360-8C56-39DB3E6AEBE9}" type="presParOf" srcId="{896D5ADA-AE33-434C-BA80-1B2A6DF1FE0F}" destId="{A14AFC48-4039-457E-BD0E-AB9B22507B29}" srcOrd="2" destOrd="0" presId="urn:microsoft.com/office/officeart/2008/layout/NameandTitleOrganizationalChart"/>
    <dgm:cxn modelId="{F9239207-2E4E-4E73-86C2-58A184125F5F}" type="presParOf" srcId="{1CD88C0B-197C-4A42-8DC2-B28A27228EC4}" destId="{9D51F8CC-167B-4506-A913-0DE53A87C66D}" srcOrd="2" destOrd="0" presId="urn:microsoft.com/office/officeart/2008/layout/NameandTitleOrganizationalChart"/>
    <dgm:cxn modelId="{D878FAF7-CCCA-4F5D-86B1-2A9D4387553A}" type="presParOf" srcId="{1CD88C0B-197C-4A42-8DC2-B28A27228EC4}" destId="{0E04EA10-468C-4394-861D-93497F85EE88}" srcOrd="3" destOrd="0" presId="urn:microsoft.com/office/officeart/2008/layout/NameandTitleOrganizationalChart"/>
    <dgm:cxn modelId="{E3CC207C-A642-48BB-80F7-2A8EDD2C36DA}" type="presParOf" srcId="{0E04EA10-468C-4394-861D-93497F85EE88}" destId="{279333E7-C25C-4B0B-9E11-39616EC8D6F4}" srcOrd="0" destOrd="0" presId="urn:microsoft.com/office/officeart/2008/layout/NameandTitleOrganizationalChart"/>
    <dgm:cxn modelId="{5A092533-588E-4683-BDB1-F1A7DCD445BD}" type="presParOf" srcId="{279333E7-C25C-4B0B-9E11-39616EC8D6F4}" destId="{AB63FB7D-EBA4-436F-B8C1-4B54E929E203}" srcOrd="0" destOrd="0" presId="urn:microsoft.com/office/officeart/2008/layout/NameandTitleOrganizationalChart"/>
    <dgm:cxn modelId="{84E142BB-71FA-44F4-B930-4F3F71D5808F}" type="presParOf" srcId="{279333E7-C25C-4B0B-9E11-39616EC8D6F4}" destId="{4A14FFC6-A1AD-40B4-8FB8-EE902986B3E3}" srcOrd="1" destOrd="0" presId="urn:microsoft.com/office/officeart/2008/layout/NameandTitleOrganizationalChart"/>
    <dgm:cxn modelId="{4A15999E-C712-4007-BA5C-979B04FC46F7}" type="presParOf" srcId="{279333E7-C25C-4B0B-9E11-39616EC8D6F4}" destId="{FF0C2193-B4B3-4409-ACED-7576AAD316EA}" srcOrd="2" destOrd="0" presId="urn:microsoft.com/office/officeart/2008/layout/NameandTitleOrganizationalChart"/>
    <dgm:cxn modelId="{C84AE095-4E19-4D21-862D-CB88EADD4F11}" type="presParOf" srcId="{0E04EA10-468C-4394-861D-93497F85EE88}" destId="{99230816-06D1-45C6-96E4-6F89C4AF33EB}" srcOrd="1" destOrd="0" presId="urn:microsoft.com/office/officeart/2008/layout/NameandTitleOrganizationalChart"/>
    <dgm:cxn modelId="{8C9F855B-A254-4A03-BCCC-BB14674EEB04}" type="presParOf" srcId="{0E04EA10-468C-4394-861D-93497F85EE88}" destId="{2AB64956-02A0-4E7D-9934-EB0CA93A1B25}" srcOrd="2" destOrd="0" presId="urn:microsoft.com/office/officeart/2008/layout/NameandTitleOrganizationalChart"/>
    <dgm:cxn modelId="{02FC0853-7862-4FBE-B136-E618B8A6F7FF}" type="presParOf" srcId="{0AE88ECA-79C5-4EF1-8662-53D19033CDA5}" destId="{9EAB4EC2-4964-4732-8EFD-3BF4D68CE41E}" srcOrd="2" destOrd="0" presId="urn:microsoft.com/office/officeart/2008/layout/NameandTitleOrganizationalChart"/>
    <dgm:cxn modelId="{6D53BE68-94EF-464A-AE67-68363FA5D5BF}" type="presParOf" srcId="{0AE88ECA-79C5-4EF1-8662-53D19033CDA5}" destId="{DF315A81-BC49-4399-B04E-C8E3AADBB2E2}" srcOrd="3" destOrd="0" presId="urn:microsoft.com/office/officeart/2008/layout/NameandTitleOrganizationalChart"/>
    <dgm:cxn modelId="{7997ACB8-E0DA-4D38-8E9E-18414E68ADAB}" type="presParOf" srcId="{DF315A81-BC49-4399-B04E-C8E3AADBB2E2}" destId="{FE537450-D6AC-424C-9085-3C90B4B23E49}" srcOrd="0" destOrd="0" presId="urn:microsoft.com/office/officeart/2008/layout/NameandTitleOrganizationalChart"/>
    <dgm:cxn modelId="{41D982BB-6065-461D-BBED-7ED714265080}" type="presParOf" srcId="{FE537450-D6AC-424C-9085-3C90B4B23E49}" destId="{5D91A875-22C0-4376-B5B2-C443D403DED2}" srcOrd="0" destOrd="0" presId="urn:microsoft.com/office/officeart/2008/layout/NameandTitleOrganizationalChart"/>
    <dgm:cxn modelId="{E9E356E6-B846-4B8A-9817-FE2DB31F7D64}" type="presParOf" srcId="{FE537450-D6AC-424C-9085-3C90B4B23E49}" destId="{5FAB1426-BCA0-4089-BBD6-DD6A1917154A}" srcOrd="1" destOrd="0" presId="urn:microsoft.com/office/officeart/2008/layout/NameandTitleOrganizationalChart"/>
    <dgm:cxn modelId="{713E595D-6E7C-457E-A546-4F8EFD61D5E8}" type="presParOf" srcId="{FE537450-D6AC-424C-9085-3C90B4B23E49}" destId="{FFE7EB9E-6096-4658-B3E5-F0E39850190A}" srcOrd="2" destOrd="0" presId="urn:microsoft.com/office/officeart/2008/layout/NameandTitleOrganizationalChart"/>
    <dgm:cxn modelId="{B4F692B9-11D2-4C19-8E2C-390D9D7D54D2}" type="presParOf" srcId="{DF315A81-BC49-4399-B04E-C8E3AADBB2E2}" destId="{EE67D7D2-FA95-481A-9AD9-0F3C85639995}" srcOrd="1" destOrd="0" presId="urn:microsoft.com/office/officeart/2008/layout/NameandTitleOrganizationalChart"/>
    <dgm:cxn modelId="{56FFBAC1-B487-4F1A-A4A9-7DDB7A23FAED}" type="presParOf" srcId="{DF315A81-BC49-4399-B04E-C8E3AADBB2E2}" destId="{91D8C8E6-21A1-49A9-91E0-9ADB9E30F40C}" srcOrd="2" destOrd="0" presId="urn:microsoft.com/office/officeart/2008/layout/NameandTitleOrganizationalChart"/>
    <dgm:cxn modelId="{57273285-4D77-4798-A068-8D10ED161103}" type="presParOf" srcId="{91D8C8E6-21A1-49A9-91E0-9ADB9E30F40C}" destId="{8A654D9C-307C-45FF-888E-D2996C1CA15A}" srcOrd="0" destOrd="0" presId="urn:microsoft.com/office/officeart/2008/layout/NameandTitleOrganizationalChart"/>
    <dgm:cxn modelId="{C7AD0CC9-A07C-4A2A-8226-DD94C8A04D56}" type="presParOf" srcId="{91D8C8E6-21A1-49A9-91E0-9ADB9E30F40C}" destId="{846E7D38-1F24-4907-894F-C6E245E46F28}" srcOrd="1" destOrd="0" presId="urn:microsoft.com/office/officeart/2008/layout/NameandTitleOrganizationalChart"/>
    <dgm:cxn modelId="{C482DB82-D7FA-4B97-A5C9-E505FFFBB065}" type="presParOf" srcId="{846E7D38-1F24-4907-894F-C6E245E46F28}" destId="{82A786AB-F388-42B8-B256-7843EA9DFE5A}" srcOrd="0" destOrd="0" presId="urn:microsoft.com/office/officeart/2008/layout/NameandTitleOrganizationalChart"/>
    <dgm:cxn modelId="{31593464-3376-4FBB-8C2C-016367A62172}" type="presParOf" srcId="{82A786AB-F388-42B8-B256-7843EA9DFE5A}" destId="{FA083DE5-DD26-49D1-AB5F-E852C3E88815}" srcOrd="0" destOrd="0" presId="urn:microsoft.com/office/officeart/2008/layout/NameandTitleOrganizationalChart"/>
    <dgm:cxn modelId="{7F3789FA-6166-4F76-BD5B-8F5EA9D9852F}" type="presParOf" srcId="{82A786AB-F388-42B8-B256-7843EA9DFE5A}" destId="{F0380233-9E37-45AD-801F-BDAC5CA8EE76}" srcOrd="1" destOrd="0" presId="urn:microsoft.com/office/officeart/2008/layout/NameandTitleOrganizationalChart"/>
    <dgm:cxn modelId="{B3C7115A-C809-4AB4-A70D-0F857F686DC2}" type="presParOf" srcId="{82A786AB-F388-42B8-B256-7843EA9DFE5A}" destId="{DDD6B2D9-A0C0-4E39-9CC4-970BC69C0FFA}" srcOrd="2" destOrd="0" presId="urn:microsoft.com/office/officeart/2008/layout/NameandTitleOrganizationalChart"/>
    <dgm:cxn modelId="{40209382-0C18-458E-9ACB-E11EC69CCF3D}" type="presParOf" srcId="{846E7D38-1F24-4907-894F-C6E245E46F28}" destId="{C1F1BBEA-BF47-42CE-8931-DAD28F985F59}" srcOrd="1" destOrd="0" presId="urn:microsoft.com/office/officeart/2008/layout/NameandTitleOrganizationalChart"/>
    <dgm:cxn modelId="{38133703-BCBB-4F14-A47E-5917FE3B72A3}" type="presParOf" srcId="{846E7D38-1F24-4907-894F-C6E245E46F28}" destId="{C302BDAB-581F-40F1-B0EB-737A08D95131}" srcOrd="2" destOrd="0" presId="urn:microsoft.com/office/officeart/2008/layout/NameandTitleOrganizationalChart"/>
    <dgm:cxn modelId="{3DAD0E4C-4403-4B09-9E5C-B57AC1A94050}" type="presParOf" srcId="{91D8C8E6-21A1-49A9-91E0-9ADB9E30F40C}" destId="{6CC112B1-097B-46F5-960D-FA5F92A0EB2E}" srcOrd="2" destOrd="0" presId="urn:microsoft.com/office/officeart/2008/layout/NameandTitleOrganizationalChart"/>
    <dgm:cxn modelId="{6BBB78F4-29A9-4882-8195-CED1200C7BD4}" type="presParOf" srcId="{91D8C8E6-21A1-49A9-91E0-9ADB9E30F40C}" destId="{0E8C5238-5840-4DD3-B1A7-A1ED7BD17C75}" srcOrd="3" destOrd="0" presId="urn:microsoft.com/office/officeart/2008/layout/NameandTitleOrganizationalChart"/>
    <dgm:cxn modelId="{C76D9363-BDCC-4819-833E-403F694FBFB8}" type="presParOf" srcId="{0E8C5238-5840-4DD3-B1A7-A1ED7BD17C75}" destId="{E487C4C8-DD38-41D4-ADA8-4E5B498E1A9C}" srcOrd="0" destOrd="0" presId="urn:microsoft.com/office/officeart/2008/layout/NameandTitleOrganizationalChart"/>
    <dgm:cxn modelId="{A08A367A-F4AD-468B-A358-6701A29E9E5F}" type="presParOf" srcId="{E487C4C8-DD38-41D4-ADA8-4E5B498E1A9C}" destId="{43A9279B-0F0E-45DE-9E8A-9EE51760DBD6}" srcOrd="0" destOrd="0" presId="urn:microsoft.com/office/officeart/2008/layout/NameandTitleOrganizationalChart"/>
    <dgm:cxn modelId="{AB608896-C4D8-468D-A4D7-108115178D5E}" type="presParOf" srcId="{E487C4C8-DD38-41D4-ADA8-4E5B498E1A9C}" destId="{8DE2AE40-FD13-4855-B7AC-C233797D6B0D}" srcOrd="1" destOrd="0" presId="urn:microsoft.com/office/officeart/2008/layout/NameandTitleOrganizationalChart"/>
    <dgm:cxn modelId="{6E353BC4-83B2-4538-9FAB-5509DF0BB8C6}" type="presParOf" srcId="{E487C4C8-DD38-41D4-ADA8-4E5B498E1A9C}" destId="{8F17C03D-7DC9-47D7-8AC9-E911C6BB69A2}" srcOrd="2" destOrd="0" presId="urn:microsoft.com/office/officeart/2008/layout/NameandTitleOrganizationalChart"/>
    <dgm:cxn modelId="{6FC850A2-9BD4-4191-9009-33A7FFDADDDF}" type="presParOf" srcId="{0E8C5238-5840-4DD3-B1A7-A1ED7BD17C75}" destId="{C7019CAE-04C2-4318-A69B-D701407FEBBC}" srcOrd="1" destOrd="0" presId="urn:microsoft.com/office/officeart/2008/layout/NameandTitleOrganizationalChart"/>
    <dgm:cxn modelId="{2C0A281B-B086-48EB-8DF1-0E84204E1852}" type="presParOf" srcId="{0E8C5238-5840-4DD3-B1A7-A1ED7BD17C75}" destId="{A267E407-F2B3-4A7B-873E-FF30A36CD26D}"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12B1-097B-46F5-960D-FA5F92A0EB2E}">
      <dsp:nvSpPr>
        <dsp:cNvPr id="0" name=""/>
        <dsp:cNvSpPr/>
      </dsp:nvSpPr>
      <dsp:spPr>
        <a:xfrm>
          <a:off x="7550808" y="3240661"/>
          <a:ext cx="330183" cy="1078689"/>
        </a:xfrm>
        <a:custGeom>
          <a:avLst/>
          <a:gdLst/>
          <a:ahLst/>
          <a:cxnLst/>
          <a:rect l="0" t="0" r="0" b="0"/>
          <a:pathLst>
            <a:path>
              <a:moveTo>
                <a:pt x="0" y="0"/>
              </a:moveTo>
              <a:lnTo>
                <a:pt x="0" y="1078689"/>
              </a:lnTo>
              <a:lnTo>
                <a:pt x="330183" y="107868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54D9C-307C-45FF-888E-D2996C1CA15A}">
      <dsp:nvSpPr>
        <dsp:cNvPr id="0" name=""/>
        <dsp:cNvSpPr/>
      </dsp:nvSpPr>
      <dsp:spPr>
        <a:xfrm>
          <a:off x="7220625" y="3240661"/>
          <a:ext cx="330183" cy="1078689"/>
        </a:xfrm>
        <a:custGeom>
          <a:avLst/>
          <a:gdLst/>
          <a:ahLst/>
          <a:cxnLst/>
          <a:rect l="0" t="0" r="0" b="0"/>
          <a:pathLst>
            <a:path>
              <a:moveTo>
                <a:pt x="330183" y="0"/>
              </a:moveTo>
              <a:lnTo>
                <a:pt x="330183" y="1078689"/>
              </a:lnTo>
              <a:lnTo>
                <a:pt x="0" y="107868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B4EC2-4964-4732-8EFD-3BF4D68CE41E}">
      <dsp:nvSpPr>
        <dsp:cNvPr id="0" name=""/>
        <dsp:cNvSpPr/>
      </dsp:nvSpPr>
      <dsp:spPr>
        <a:xfrm>
          <a:off x="4957395" y="1661549"/>
          <a:ext cx="1626889" cy="1078689"/>
        </a:xfrm>
        <a:custGeom>
          <a:avLst/>
          <a:gdLst/>
          <a:ahLst/>
          <a:cxnLst/>
          <a:rect l="0" t="0" r="0" b="0"/>
          <a:pathLst>
            <a:path>
              <a:moveTo>
                <a:pt x="0" y="0"/>
              </a:moveTo>
              <a:lnTo>
                <a:pt x="0" y="1078689"/>
              </a:lnTo>
              <a:lnTo>
                <a:pt x="1626889" y="107868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1F8CC-167B-4506-A913-0DE53A87C66D}">
      <dsp:nvSpPr>
        <dsp:cNvPr id="0" name=""/>
        <dsp:cNvSpPr/>
      </dsp:nvSpPr>
      <dsp:spPr>
        <a:xfrm>
          <a:off x="2363982" y="3240661"/>
          <a:ext cx="330183" cy="1078689"/>
        </a:xfrm>
        <a:custGeom>
          <a:avLst/>
          <a:gdLst/>
          <a:ahLst/>
          <a:cxnLst/>
          <a:rect l="0" t="0" r="0" b="0"/>
          <a:pathLst>
            <a:path>
              <a:moveTo>
                <a:pt x="0" y="0"/>
              </a:moveTo>
              <a:lnTo>
                <a:pt x="0" y="1078689"/>
              </a:lnTo>
              <a:lnTo>
                <a:pt x="330183" y="107868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FB7DD-E614-433B-9C72-7CF0E58F7491}">
      <dsp:nvSpPr>
        <dsp:cNvPr id="0" name=""/>
        <dsp:cNvSpPr/>
      </dsp:nvSpPr>
      <dsp:spPr>
        <a:xfrm>
          <a:off x="2033799" y="3240661"/>
          <a:ext cx="330183" cy="1078689"/>
        </a:xfrm>
        <a:custGeom>
          <a:avLst/>
          <a:gdLst/>
          <a:ahLst/>
          <a:cxnLst/>
          <a:rect l="0" t="0" r="0" b="0"/>
          <a:pathLst>
            <a:path>
              <a:moveTo>
                <a:pt x="330183" y="0"/>
              </a:moveTo>
              <a:lnTo>
                <a:pt x="330183" y="1078689"/>
              </a:lnTo>
              <a:lnTo>
                <a:pt x="0" y="107868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E57E1-3209-4531-B642-49CAA0527EC1}">
      <dsp:nvSpPr>
        <dsp:cNvPr id="0" name=""/>
        <dsp:cNvSpPr/>
      </dsp:nvSpPr>
      <dsp:spPr>
        <a:xfrm>
          <a:off x="3330506" y="1661549"/>
          <a:ext cx="1626889" cy="1078689"/>
        </a:xfrm>
        <a:custGeom>
          <a:avLst/>
          <a:gdLst/>
          <a:ahLst/>
          <a:cxnLst/>
          <a:rect l="0" t="0" r="0" b="0"/>
          <a:pathLst>
            <a:path>
              <a:moveTo>
                <a:pt x="1626889" y="0"/>
              </a:moveTo>
              <a:lnTo>
                <a:pt x="1626889" y="1078689"/>
              </a:lnTo>
              <a:lnTo>
                <a:pt x="0" y="107868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5544E-0A19-4B6E-9340-D287CEA5791D}">
      <dsp:nvSpPr>
        <dsp:cNvPr id="0" name=""/>
        <dsp:cNvSpPr/>
      </dsp:nvSpPr>
      <dsp:spPr>
        <a:xfrm>
          <a:off x="3990872" y="660703"/>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1230" numCol="1" spcCol="1270" anchor="ctr" anchorCtr="0">
          <a:noAutofit/>
        </a:bodyPr>
        <a:lstStyle/>
        <a:p>
          <a:pPr marL="0" lvl="0" indent="0" algn="ctr" defTabSz="622300">
            <a:lnSpc>
              <a:spcPct val="90000"/>
            </a:lnSpc>
            <a:spcBef>
              <a:spcPct val="0"/>
            </a:spcBef>
            <a:spcAft>
              <a:spcPct val="35000"/>
            </a:spcAft>
            <a:buNone/>
          </a:pPr>
          <a:r>
            <a:rPr lang="ar-SA" sz="1400" b="1" kern="1200"/>
            <a:t>الهدف المحدد: زيادة دخل صغار الصيادين</a:t>
          </a:r>
          <a:endParaRPr lang="fr-FR" sz="1400" kern="1200"/>
        </a:p>
      </dsp:txBody>
      <dsp:txXfrm>
        <a:off x="3990872" y="660703"/>
        <a:ext cx="1933046" cy="1000845"/>
      </dsp:txXfrm>
    </dsp:sp>
    <dsp:sp modelId="{B3E6021A-36B0-4CFF-9920-009617EB6525}">
      <dsp:nvSpPr>
        <dsp:cNvPr id="0" name=""/>
        <dsp:cNvSpPr/>
      </dsp:nvSpPr>
      <dsp:spPr>
        <a:xfrm>
          <a:off x="4377481" y="1439138"/>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4377481" y="1439138"/>
        <a:ext cx="1739741" cy="333615"/>
      </dsp:txXfrm>
    </dsp:sp>
    <dsp:sp modelId="{EBF00883-9966-4B06-9A08-8CD8FE3EC08C}">
      <dsp:nvSpPr>
        <dsp:cNvPr id="0" name=""/>
        <dsp:cNvSpPr/>
      </dsp:nvSpPr>
      <dsp:spPr>
        <a:xfrm>
          <a:off x="1397459" y="2239815"/>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41230" numCol="1" spcCol="1270" anchor="ctr" anchorCtr="0">
          <a:noAutofit/>
        </a:bodyPr>
        <a:lstStyle/>
        <a:p>
          <a:pPr marL="0" lvl="0" indent="0" algn="ctr" defTabSz="533400">
            <a:lnSpc>
              <a:spcPct val="90000"/>
            </a:lnSpc>
            <a:spcBef>
              <a:spcPct val="0"/>
            </a:spcBef>
            <a:spcAft>
              <a:spcPct val="35000"/>
            </a:spcAft>
            <a:buNone/>
          </a:pPr>
          <a:r>
            <a:rPr lang="ar-SA" sz="1200" b="1" kern="1200" spc="-10">
              <a:latin typeface="Arial Narrow"/>
              <a:cs typeface="Arial Narrow"/>
            </a:rPr>
            <a:t>النتيجة 2:  السعر الذي يتلقاه صغار الصيادين تم زيادته</a:t>
          </a:r>
          <a:endParaRPr lang="fr-FR" sz="1200" b="1" kern="1200"/>
        </a:p>
      </dsp:txBody>
      <dsp:txXfrm>
        <a:off x="1397459" y="2239815"/>
        <a:ext cx="1933046" cy="1000845"/>
      </dsp:txXfrm>
    </dsp:sp>
    <dsp:sp modelId="{1628A189-9498-4ACE-959E-BF1F7414DE00}">
      <dsp:nvSpPr>
        <dsp:cNvPr id="0" name=""/>
        <dsp:cNvSpPr/>
      </dsp:nvSpPr>
      <dsp:spPr>
        <a:xfrm>
          <a:off x="1784068" y="3018251"/>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1784068" y="3018251"/>
        <a:ext cx="1739741" cy="333615"/>
      </dsp:txXfrm>
    </dsp:sp>
    <dsp:sp modelId="{A29554F9-A92C-4D8C-BF62-C07992ECD947}">
      <dsp:nvSpPr>
        <dsp:cNvPr id="0" name=""/>
        <dsp:cNvSpPr/>
      </dsp:nvSpPr>
      <dsp:spPr>
        <a:xfrm>
          <a:off x="100753" y="3818927"/>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41230" numCol="1" spcCol="1270" anchor="ctr" anchorCtr="0">
          <a:noAutofit/>
        </a:bodyPr>
        <a:lstStyle/>
        <a:p>
          <a:pPr marL="0" lvl="0" indent="0" algn="ctr" defTabSz="711200">
            <a:lnSpc>
              <a:spcPct val="90000"/>
            </a:lnSpc>
            <a:spcBef>
              <a:spcPct val="0"/>
            </a:spcBef>
            <a:spcAft>
              <a:spcPct val="35000"/>
            </a:spcAft>
            <a:buNone/>
          </a:pPr>
          <a:r>
            <a:rPr lang="ar-SA" altLang="en-US" sz="1600" b="1" kern="1200">
              <a:latin typeface="Arial Narrow" panose="020B0606020202030204" pitchFamily="34" charset="0"/>
            </a:rPr>
            <a:t>بناء قدرات الصيادين على تقنيات حفظ الأسماك</a:t>
          </a:r>
          <a:endParaRPr lang="fr-FR" sz="1600" b="1" kern="1200"/>
        </a:p>
      </dsp:txBody>
      <dsp:txXfrm>
        <a:off x="100753" y="3818927"/>
        <a:ext cx="1933046" cy="1000845"/>
      </dsp:txXfrm>
    </dsp:sp>
    <dsp:sp modelId="{986DE8BD-58FC-495E-8825-C5920C0B2ECE}">
      <dsp:nvSpPr>
        <dsp:cNvPr id="0" name=""/>
        <dsp:cNvSpPr/>
      </dsp:nvSpPr>
      <dsp:spPr>
        <a:xfrm>
          <a:off x="487362" y="4597363"/>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487362" y="4597363"/>
        <a:ext cx="1739741" cy="333615"/>
      </dsp:txXfrm>
    </dsp:sp>
    <dsp:sp modelId="{AB63FB7D-EBA4-436F-B8C1-4B54E929E203}">
      <dsp:nvSpPr>
        <dsp:cNvPr id="0" name=""/>
        <dsp:cNvSpPr/>
      </dsp:nvSpPr>
      <dsp:spPr>
        <a:xfrm>
          <a:off x="2694166" y="3818927"/>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41230" numCol="1" spcCol="1270" anchor="ctr" anchorCtr="0">
          <a:noAutofit/>
        </a:bodyPr>
        <a:lstStyle/>
        <a:p>
          <a:pPr marL="0" lvl="0" indent="0" algn="ctr" defTabSz="711200">
            <a:lnSpc>
              <a:spcPct val="90000"/>
            </a:lnSpc>
            <a:spcBef>
              <a:spcPct val="0"/>
            </a:spcBef>
            <a:spcAft>
              <a:spcPct val="35000"/>
            </a:spcAft>
            <a:buNone/>
          </a:pPr>
          <a:r>
            <a:rPr lang="ar-SA" sz="1600" b="1" kern="1200"/>
            <a:t>إنشاء جسر يربط بين الميناء والسوق</a:t>
          </a:r>
          <a:endParaRPr lang="fr-FR" sz="1600" b="1" kern="1200"/>
        </a:p>
      </dsp:txBody>
      <dsp:txXfrm>
        <a:off x="2694166" y="3818927"/>
        <a:ext cx="1933046" cy="1000845"/>
      </dsp:txXfrm>
    </dsp:sp>
    <dsp:sp modelId="{4A14FFC6-A1AD-40B4-8FB8-EE902986B3E3}">
      <dsp:nvSpPr>
        <dsp:cNvPr id="0" name=""/>
        <dsp:cNvSpPr/>
      </dsp:nvSpPr>
      <dsp:spPr>
        <a:xfrm>
          <a:off x="3080775" y="4597363"/>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3080775" y="4597363"/>
        <a:ext cx="1739741" cy="333615"/>
      </dsp:txXfrm>
    </dsp:sp>
    <dsp:sp modelId="{5D91A875-22C0-4376-B5B2-C443D403DED2}">
      <dsp:nvSpPr>
        <dsp:cNvPr id="0" name=""/>
        <dsp:cNvSpPr/>
      </dsp:nvSpPr>
      <dsp:spPr>
        <a:xfrm>
          <a:off x="6584285" y="2239815"/>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41230" numCol="1" spcCol="1270" anchor="ctr" anchorCtr="0">
          <a:noAutofit/>
        </a:bodyPr>
        <a:lstStyle/>
        <a:p>
          <a:pPr marL="0" lvl="0" indent="0" algn="ctr" defTabSz="533400">
            <a:lnSpc>
              <a:spcPct val="90000"/>
            </a:lnSpc>
            <a:spcBef>
              <a:spcPct val="0"/>
            </a:spcBef>
            <a:spcAft>
              <a:spcPct val="35000"/>
            </a:spcAft>
            <a:buNone/>
          </a:pPr>
          <a:r>
            <a:rPr lang="ar-SA" sz="1200" b="1" kern="1200" spc="-10">
              <a:latin typeface="Arial Narrow"/>
              <a:cs typeface="Arial Narrow"/>
            </a:rPr>
            <a:t>النتيجة 1: انخفاض مخزون الأسماك تم ايقافه</a:t>
          </a:r>
          <a:endParaRPr lang="fr-FR" sz="1200" b="1" kern="1200"/>
        </a:p>
      </dsp:txBody>
      <dsp:txXfrm>
        <a:off x="6584285" y="2239815"/>
        <a:ext cx="1933046" cy="1000845"/>
      </dsp:txXfrm>
    </dsp:sp>
    <dsp:sp modelId="{5FAB1426-BCA0-4089-BBD6-DD6A1917154A}">
      <dsp:nvSpPr>
        <dsp:cNvPr id="0" name=""/>
        <dsp:cNvSpPr/>
      </dsp:nvSpPr>
      <dsp:spPr>
        <a:xfrm>
          <a:off x="6970894" y="3018251"/>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6970894" y="3018251"/>
        <a:ext cx="1739741" cy="333615"/>
      </dsp:txXfrm>
    </dsp:sp>
    <dsp:sp modelId="{FA083DE5-DD26-49D1-AB5F-E852C3E88815}">
      <dsp:nvSpPr>
        <dsp:cNvPr id="0" name=""/>
        <dsp:cNvSpPr/>
      </dsp:nvSpPr>
      <dsp:spPr>
        <a:xfrm>
          <a:off x="5287578" y="3818927"/>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41230" numCol="1" spcCol="1270" anchor="ctr" anchorCtr="0">
          <a:noAutofit/>
        </a:bodyPr>
        <a:lstStyle/>
        <a:p>
          <a:pPr marL="0" lvl="0" indent="0" algn="ctr" defTabSz="711200">
            <a:lnSpc>
              <a:spcPct val="90000"/>
            </a:lnSpc>
            <a:spcBef>
              <a:spcPct val="0"/>
            </a:spcBef>
            <a:spcAft>
              <a:spcPct val="35000"/>
            </a:spcAft>
            <a:buNone/>
          </a:pPr>
          <a:r>
            <a:rPr lang="ar-SA" altLang="en-US" sz="1600" b="1" kern="1200">
              <a:latin typeface="Arial Narrow" panose="020B0606020202030204" pitchFamily="34" charset="0"/>
            </a:rPr>
            <a:t>التوعية بمخاطر </a:t>
          </a:r>
        </a:p>
        <a:p>
          <a:pPr marL="0" lvl="0" indent="0" algn="ctr" defTabSz="711200">
            <a:lnSpc>
              <a:spcPct val="90000"/>
            </a:lnSpc>
            <a:spcBef>
              <a:spcPct val="0"/>
            </a:spcBef>
            <a:spcAft>
              <a:spcPct val="35000"/>
            </a:spcAft>
            <a:buNone/>
          </a:pPr>
          <a:r>
            <a:rPr lang="ar-SA" altLang="en-US" sz="1600" b="1" kern="1200">
              <a:latin typeface="Arial Narrow" panose="020B0606020202030204" pitchFamily="34" charset="0"/>
            </a:rPr>
            <a:t>الصيد المكثف</a:t>
          </a:r>
          <a:endParaRPr lang="fr-FR" sz="1600" b="1" kern="1200"/>
        </a:p>
      </dsp:txBody>
      <dsp:txXfrm>
        <a:off x="5287578" y="3818927"/>
        <a:ext cx="1933046" cy="1000845"/>
      </dsp:txXfrm>
    </dsp:sp>
    <dsp:sp modelId="{F0380233-9E37-45AD-801F-BDAC5CA8EE76}">
      <dsp:nvSpPr>
        <dsp:cNvPr id="0" name=""/>
        <dsp:cNvSpPr/>
      </dsp:nvSpPr>
      <dsp:spPr>
        <a:xfrm>
          <a:off x="5674188" y="4597363"/>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fr-FR" sz="2100" kern="1200"/>
        </a:p>
      </dsp:txBody>
      <dsp:txXfrm>
        <a:off x="5674188" y="4597363"/>
        <a:ext cx="1739741" cy="333615"/>
      </dsp:txXfrm>
    </dsp:sp>
    <dsp:sp modelId="{43A9279B-0F0E-45DE-9E8A-9EE51760DBD6}">
      <dsp:nvSpPr>
        <dsp:cNvPr id="0" name=""/>
        <dsp:cNvSpPr/>
      </dsp:nvSpPr>
      <dsp:spPr>
        <a:xfrm>
          <a:off x="7880991" y="3818927"/>
          <a:ext cx="1933046" cy="100084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41230" numCol="1" spcCol="1270" anchor="ctr" anchorCtr="0">
          <a:noAutofit/>
        </a:bodyPr>
        <a:lstStyle/>
        <a:p>
          <a:pPr marL="0" lvl="0" indent="0" algn="ctr" defTabSz="711200">
            <a:lnSpc>
              <a:spcPct val="90000"/>
            </a:lnSpc>
            <a:spcBef>
              <a:spcPct val="0"/>
            </a:spcBef>
            <a:spcAft>
              <a:spcPct val="35000"/>
            </a:spcAft>
            <a:buNone/>
          </a:pPr>
          <a:r>
            <a:rPr lang="ar-SA" altLang="en-US" sz="1600" b="1" kern="1200">
              <a:latin typeface="Arial Narrow" panose="020B0606020202030204" pitchFamily="34" charset="0"/>
            </a:rPr>
            <a:t>نشاط لتعزيز الإطار القانوني الذي ينظم مجال الصيد (مثل بناء قدرات وكلاء الموانئ).</a:t>
          </a:r>
          <a:endParaRPr lang="fr-FR" sz="1600" b="1" kern="1200"/>
        </a:p>
      </dsp:txBody>
      <dsp:txXfrm>
        <a:off x="7880991" y="3818927"/>
        <a:ext cx="1933046" cy="1000845"/>
      </dsp:txXfrm>
    </dsp:sp>
    <dsp:sp modelId="{8DE2AE40-FD13-4855-B7AC-C233797D6B0D}">
      <dsp:nvSpPr>
        <dsp:cNvPr id="0" name=""/>
        <dsp:cNvSpPr/>
      </dsp:nvSpPr>
      <dsp:spPr>
        <a:xfrm>
          <a:off x="8267600" y="4597363"/>
          <a:ext cx="1739741" cy="33361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fr-FR" sz="1600" kern="1200"/>
        </a:p>
      </dsp:txBody>
      <dsp:txXfrm>
        <a:off x="8267600" y="4597363"/>
        <a:ext cx="1739741" cy="33361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M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54DC-9650-4D42-A2D5-16B8149CFB5F}" type="datetimeFigureOut">
              <a:rPr lang="fr-MA" smtClean="0"/>
              <a:t>08/11/2023</a:t>
            </a:fld>
            <a:endParaRPr lang="fr-M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M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2B549-7680-4EF5-A7EF-EA2FFF05F517}" type="slidenum">
              <a:rPr lang="fr-MA" smtClean="0"/>
              <a:t>‹#›</a:t>
            </a:fld>
            <a:endParaRPr lang="fr-MA"/>
          </a:p>
        </p:txBody>
      </p:sp>
    </p:spTree>
    <p:extLst>
      <p:ext uri="{BB962C8B-B14F-4D97-AF65-F5344CB8AC3E}">
        <p14:creationId xmlns:p14="http://schemas.microsoft.com/office/powerpoint/2010/main" val="382116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b91235b4f_0_13:notes"/>
          <p:cNvSpPr txBox="1">
            <a:spLocks noGrp="1"/>
          </p:cNvSpPr>
          <p:nvPr>
            <p:ph type="body" idx="1"/>
          </p:nvPr>
        </p:nvSpPr>
        <p:spPr>
          <a:xfrm>
            <a:off x="685800" y="4343400"/>
            <a:ext cx="5486100" cy="411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r>
              <a:rPr lang="en-US"/>
              <a:t>Ministry text Attention! </a:t>
            </a:r>
            <a:endParaRPr/>
          </a:p>
        </p:txBody>
      </p:sp>
      <p:sp>
        <p:nvSpPr>
          <p:cNvPr id="171" name="Google Shape;171;g24b91235b4f_0_13:notes"/>
          <p:cNvSpPr txBox="1"/>
          <p:nvPr/>
        </p:nvSpPr>
        <p:spPr>
          <a:xfrm>
            <a:off x="3884760" y="0"/>
            <a:ext cx="2971500" cy="45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7/18/2018</a:t>
            </a:r>
            <a:endParaRPr sz="1400" b="0" i="0" u="none" strike="noStrike" cap="none">
              <a:solidFill>
                <a:srgbClr val="000000"/>
              </a:solidFill>
              <a:latin typeface="Times New Roman"/>
              <a:ea typeface="Times New Roman"/>
              <a:cs typeface="Times New Roman"/>
              <a:sym typeface="Times New Roman"/>
            </a:endParaRPr>
          </a:p>
        </p:txBody>
      </p:sp>
      <p:sp>
        <p:nvSpPr>
          <p:cNvPr id="172" name="Google Shape;172;g24b91235b4f_0_13:notes"/>
          <p:cNvSpPr txBox="1"/>
          <p:nvPr/>
        </p:nvSpPr>
        <p:spPr>
          <a:xfrm>
            <a:off x="3884760" y="8685360"/>
            <a:ext cx="29715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Times New Roman"/>
              <a:ea typeface="Times New Roman"/>
              <a:cs typeface="Times New Roman"/>
              <a:sym typeface="Times New Roman"/>
            </a:endParaRPr>
          </a:p>
        </p:txBody>
      </p:sp>
      <p:sp>
        <p:nvSpPr>
          <p:cNvPr id="173" name="Google Shape;173;g24b91235b4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265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23</a:t>
            </a:fld>
            <a:endParaRPr lang="fr-MA"/>
          </a:p>
        </p:txBody>
      </p:sp>
    </p:spTree>
    <p:extLst>
      <p:ext uri="{BB962C8B-B14F-4D97-AF65-F5344CB8AC3E}">
        <p14:creationId xmlns:p14="http://schemas.microsoft.com/office/powerpoint/2010/main" val="357680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24</a:t>
            </a:fld>
            <a:endParaRPr lang="fr-MA"/>
          </a:p>
        </p:txBody>
      </p:sp>
    </p:spTree>
    <p:extLst>
      <p:ext uri="{BB962C8B-B14F-4D97-AF65-F5344CB8AC3E}">
        <p14:creationId xmlns:p14="http://schemas.microsoft.com/office/powerpoint/2010/main" val="233774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25</a:t>
            </a:fld>
            <a:endParaRPr lang="fr-MA"/>
          </a:p>
        </p:txBody>
      </p:sp>
    </p:spTree>
    <p:extLst>
      <p:ext uri="{BB962C8B-B14F-4D97-AF65-F5344CB8AC3E}">
        <p14:creationId xmlns:p14="http://schemas.microsoft.com/office/powerpoint/2010/main" val="152291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26</a:t>
            </a:fld>
            <a:endParaRPr lang="fr-MA"/>
          </a:p>
        </p:txBody>
      </p:sp>
    </p:spTree>
    <p:extLst>
      <p:ext uri="{BB962C8B-B14F-4D97-AF65-F5344CB8AC3E}">
        <p14:creationId xmlns:p14="http://schemas.microsoft.com/office/powerpoint/2010/main" val="402010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27</a:t>
            </a:fld>
            <a:endParaRPr lang="fr-MA"/>
          </a:p>
        </p:txBody>
      </p:sp>
    </p:spTree>
    <p:extLst>
      <p:ext uri="{BB962C8B-B14F-4D97-AF65-F5344CB8AC3E}">
        <p14:creationId xmlns:p14="http://schemas.microsoft.com/office/powerpoint/2010/main" val="185691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a:solidFill>
                  <a:srgbClr val="404040"/>
                </a:solidFill>
                <a:effectLst/>
                <a:latin typeface="Georgia" panose="02040502050405020303" pitchFamily="18" charset="0"/>
              </a:rPr>
              <a:t>15.000 euros minimum et 25.000 euros maximum</a:t>
            </a:r>
            <a:r>
              <a:rPr lang="fr-FR" sz="1800" b="0" i="0">
                <a:solidFill>
                  <a:srgbClr val="404040"/>
                </a:solidFill>
                <a:effectLst/>
                <a:latin typeface="Georgia" panose="02040502050405020303" pitchFamily="18" charset="0"/>
              </a:rPr>
              <a:t>. </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13</a:t>
            </a:fld>
            <a:endParaRPr lang="fr-MA"/>
          </a:p>
        </p:txBody>
      </p:sp>
    </p:spTree>
    <p:extLst>
      <p:ext uri="{BB962C8B-B14F-4D97-AF65-F5344CB8AC3E}">
        <p14:creationId xmlns:p14="http://schemas.microsoft.com/office/powerpoint/2010/main" val="20667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a:solidFill>
                  <a:srgbClr val="404040"/>
                </a:solidFill>
                <a:effectLst/>
                <a:latin typeface="Georgia" panose="02040502050405020303" pitchFamily="18" charset="0"/>
              </a:rPr>
              <a:t>15.000 euros minimum et 25.000 euros maximum</a:t>
            </a:r>
            <a:r>
              <a:rPr lang="fr-FR" sz="1800" b="0" i="0">
                <a:solidFill>
                  <a:srgbClr val="404040"/>
                </a:solidFill>
                <a:effectLst/>
                <a:latin typeface="Georgia" panose="02040502050405020303" pitchFamily="18" charset="0"/>
              </a:rPr>
              <a:t>. </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14</a:t>
            </a:fld>
            <a:endParaRPr lang="fr-MA"/>
          </a:p>
        </p:txBody>
      </p:sp>
    </p:spTree>
    <p:extLst>
      <p:ext uri="{BB962C8B-B14F-4D97-AF65-F5344CB8AC3E}">
        <p14:creationId xmlns:p14="http://schemas.microsoft.com/office/powerpoint/2010/main" val="323725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404040"/>
                </a:solidFill>
                <a:effectLst/>
                <a:latin typeface="Georgia" panose="02040502050405020303" pitchFamily="18" charset="0"/>
              </a:rPr>
              <a:t>Les ou. Ils. </a:t>
            </a:r>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15</a:t>
            </a:fld>
            <a:endParaRPr lang="fr-MA"/>
          </a:p>
        </p:txBody>
      </p:sp>
    </p:spTree>
    <p:extLst>
      <p:ext uri="{BB962C8B-B14F-4D97-AF65-F5344CB8AC3E}">
        <p14:creationId xmlns:p14="http://schemas.microsoft.com/office/powerpoint/2010/main" val="273852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Genre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Promotion de l’égalité de genre et l’autonomisation des femmes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Inclusion des femmes et des jeunes dans les mécanismes de participation citoyenne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Etc.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Mécanismes de participation citoyenne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Etc.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Environnement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Développement d’action participative en lien avec la promotion ou la protection de l’environnement.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Petit aménagement urbain.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Etc.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Jeunes.  </a:t>
            </a:r>
            <a:endParaRPr lang="fr-FR" sz="1800" b="0" i="0">
              <a:solidFill>
                <a:srgbClr val="000000"/>
              </a:solidFill>
              <a:effectLst/>
              <a:latin typeface="Georgia" panose="02040502050405020303" pitchFamily="18" charset="0"/>
            </a:endParaRPr>
          </a:p>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16</a:t>
            </a:fld>
            <a:endParaRPr lang="fr-MA"/>
          </a:p>
        </p:txBody>
      </p:sp>
    </p:spTree>
    <p:extLst>
      <p:ext uri="{BB962C8B-B14F-4D97-AF65-F5344CB8AC3E}">
        <p14:creationId xmlns:p14="http://schemas.microsoft.com/office/powerpoint/2010/main" val="224378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Environnement :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Développement d’action participative en lien avec la promotion ou la protection de l’environnement.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Petit aménagement urbain.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Etc.  </a:t>
            </a:r>
            <a:endParaRPr lang="fr-FR" sz="1800" b="0" i="0">
              <a:solidFill>
                <a:srgbClr val="000000"/>
              </a:solidFill>
              <a:effectLst/>
              <a:latin typeface="Georgia" panose="02040502050405020303" pitchFamily="18" charset="0"/>
            </a:endParaRPr>
          </a:p>
          <a:p>
            <a:pPr algn="just" rtl="0" fontAlgn="base">
              <a:buFont typeface="Arial" panose="020B0604020202020204" pitchFamily="34" charset="0"/>
              <a:buChar char="•"/>
            </a:pPr>
            <a:r>
              <a:rPr lang="fr-FR" sz="1800" b="0" i="0">
                <a:solidFill>
                  <a:srgbClr val="404040"/>
                </a:solidFill>
                <a:effectLst/>
                <a:latin typeface="Georgia" panose="02040502050405020303" pitchFamily="18" charset="0"/>
              </a:rPr>
              <a:t>Jeunes.  </a:t>
            </a:r>
            <a:endParaRPr lang="fr-FR" sz="1800" b="0" i="0">
              <a:solidFill>
                <a:srgbClr val="000000"/>
              </a:solidFill>
              <a:effectLst/>
              <a:latin typeface="Georgia" panose="02040502050405020303" pitchFamily="18" charset="0"/>
            </a:endParaRPr>
          </a:p>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17</a:t>
            </a:fld>
            <a:endParaRPr lang="fr-MA"/>
          </a:p>
        </p:txBody>
      </p:sp>
    </p:spTree>
    <p:extLst>
      <p:ext uri="{BB962C8B-B14F-4D97-AF65-F5344CB8AC3E}">
        <p14:creationId xmlns:p14="http://schemas.microsoft.com/office/powerpoint/2010/main" val="304895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ea typeface="Calibri"/>
                <a:cs typeface="Calibri"/>
              </a:rPr>
              <a:t>Différents</a:t>
            </a:r>
            <a:r>
              <a:rPr lang="en-US">
                <a:ea typeface="Calibri"/>
                <a:cs typeface="Calibri"/>
              </a:rPr>
              <a:t> CTOS </a:t>
            </a:r>
            <a:r>
              <a:rPr lang="en-US" err="1">
                <a:ea typeface="Calibri"/>
                <a:cs typeface="Calibri"/>
              </a:rPr>
              <a:t>installés</a:t>
            </a:r>
            <a:r>
              <a:rPr lang="en-US">
                <a:ea typeface="Calibri"/>
                <a:cs typeface="Calibri"/>
              </a:rPr>
              <a:t> </a:t>
            </a:r>
            <a:r>
              <a:rPr lang="en-US" err="1">
                <a:ea typeface="Calibri"/>
                <a:cs typeface="Calibri"/>
              </a:rPr>
              <a:t>progressivement</a:t>
            </a:r>
            <a:r>
              <a:rPr lang="en-US">
                <a:ea typeface="Calibri"/>
                <a:cs typeface="Calibri"/>
              </a:rPr>
              <a:t> dans </a:t>
            </a:r>
            <a:r>
              <a:rPr lang="en-US" err="1">
                <a:ea typeface="Calibri"/>
                <a:cs typeface="Calibri"/>
              </a:rPr>
              <a:t>chaque</a:t>
            </a:r>
            <a:r>
              <a:rPr lang="en-US">
                <a:ea typeface="Calibri"/>
                <a:cs typeface="Calibri"/>
              </a:rPr>
              <a:t> </a:t>
            </a:r>
            <a:r>
              <a:rPr lang="en-US" err="1">
                <a:ea typeface="Calibri"/>
                <a:cs typeface="Calibri"/>
              </a:rPr>
              <a:t>région</a:t>
            </a:r>
            <a:r>
              <a:rPr lang="en-US">
                <a:ea typeface="Calibri"/>
                <a:cs typeface="Calibri"/>
              </a:rPr>
              <a:t>, </a:t>
            </a:r>
            <a:r>
              <a:rPr lang="en-US" err="1">
                <a:ea typeface="Calibri"/>
                <a:cs typeface="Calibri"/>
              </a:rPr>
              <a:t>ajustés</a:t>
            </a:r>
            <a:r>
              <a:rPr lang="en-US">
                <a:ea typeface="Calibri"/>
                <a:cs typeface="Calibri"/>
              </a:rPr>
              <a:t> aux </a:t>
            </a:r>
            <a:r>
              <a:rPr lang="en-US" err="1">
                <a:ea typeface="Calibri"/>
                <a:cs typeface="Calibri"/>
              </a:rPr>
              <a:t>particularités</a:t>
            </a:r>
            <a:r>
              <a:rPr lang="en-US">
                <a:ea typeface="Calibri"/>
                <a:cs typeface="Calibri"/>
              </a:rPr>
              <a:t> des communes.</a:t>
            </a:r>
            <a:endParaRPr lang="fr-FR"/>
          </a:p>
          <a:p>
            <a:r>
              <a:rPr lang="en-US" err="1">
                <a:ea typeface="Calibri"/>
                <a:cs typeface="Calibri"/>
              </a:rPr>
              <a:t>Résultat</a:t>
            </a:r>
            <a:r>
              <a:rPr lang="en-US">
                <a:ea typeface="Calibri"/>
                <a:cs typeface="Calibri"/>
              </a:rPr>
              <a:t> : dialogue </a:t>
            </a:r>
            <a:r>
              <a:rPr lang="en-US" err="1">
                <a:ea typeface="Calibri"/>
                <a:cs typeface="Calibri"/>
              </a:rPr>
              <a:t>enclenché</a:t>
            </a:r>
            <a:r>
              <a:rPr lang="en-US">
                <a:ea typeface="Calibri"/>
                <a:cs typeface="Calibri"/>
              </a:rPr>
              <a:t> au </a:t>
            </a:r>
            <a:r>
              <a:rPr lang="en-US" err="1">
                <a:ea typeface="Calibri"/>
                <a:cs typeface="Calibri"/>
              </a:rPr>
              <a:t>niveau</a:t>
            </a:r>
            <a:r>
              <a:rPr lang="en-US">
                <a:ea typeface="Calibri"/>
                <a:cs typeface="Calibri"/>
              </a:rPr>
              <a:t> de </a:t>
            </a:r>
            <a:r>
              <a:rPr lang="en-US" err="1">
                <a:ea typeface="Calibri"/>
                <a:cs typeface="Calibri"/>
              </a:rPr>
              <a:t>chaque</a:t>
            </a:r>
            <a:r>
              <a:rPr lang="en-US">
                <a:ea typeface="Calibri"/>
                <a:cs typeface="Calibri"/>
              </a:rPr>
              <a:t> CTOS.  </a:t>
            </a:r>
            <a:endParaRPr lang="en-US"/>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18</a:t>
            </a:fld>
            <a:endParaRPr lang="fr-MA"/>
          </a:p>
        </p:txBody>
      </p:sp>
    </p:spTree>
    <p:extLst>
      <p:ext uri="{BB962C8B-B14F-4D97-AF65-F5344CB8AC3E}">
        <p14:creationId xmlns:p14="http://schemas.microsoft.com/office/powerpoint/2010/main" val="346726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19</a:t>
            </a:fld>
            <a:endParaRPr lang="fr-MA"/>
          </a:p>
        </p:txBody>
      </p:sp>
    </p:spTree>
    <p:extLst>
      <p:ext uri="{BB962C8B-B14F-4D97-AF65-F5344CB8AC3E}">
        <p14:creationId xmlns:p14="http://schemas.microsoft.com/office/powerpoint/2010/main" val="181435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52B549-7680-4EF5-A7EF-EA2FFF05F517}" type="slidenum">
              <a:rPr lang="fr-MA" smtClean="0"/>
              <a:t>20</a:t>
            </a:fld>
            <a:endParaRPr lang="fr-MA"/>
          </a:p>
        </p:txBody>
      </p:sp>
    </p:spTree>
    <p:extLst>
      <p:ext uri="{BB962C8B-B14F-4D97-AF65-F5344CB8AC3E}">
        <p14:creationId xmlns:p14="http://schemas.microsoft.com/office/powerpoint/2010/main" val="313922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BD4D1-C4C5-60EB-0EEB-5167DD50DD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MA"/>
          </a:p>
        </p:txBody>
      </p:sp>
      <p:sp>
        <p:nvSpPr>
          <p:cNvPr id="3" name="Sous-titre 2">
            <a:extLst>
              <a:ext uri="{FF2B5EF4-FFF2-40B4-BE49-F238E27FC236}">
                <a16:creationId xmlns:a16="http://schemas.microsoft.com/office/drawing/2014/main" id="{E041DEDD-5608-EB17-31AA-717B1B3D3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MA"/>
          </a:p>
        </p:txBody>
      </p:sp>
      <p:sp>
        <p:nvSpPr>
          <p:cNvPr id="4" name="Espace réservé de la date 3">
            <a:extLst>
              <a:ext uri="{FF2B5EF4-FFF2-40B4-BE49-F238E27FC236}">
                <a16:creationId xmlns:a16="http://schemas.microsoft.com/office/drawing/2014/main" id="{CF8191E6-B7C1-4E6D-93CE-7A6581387430}"/>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0C0E7EBB-0AAF-9BA6-D995-17DB1AAE929E}"/>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F9CC3196-BCF8-9C20-6968-8CBC3CD5B8F4}"/>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20730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077C9-4982-188A-A221-6BFB8A4CAF76}"/>
              </a:ext>
            </a:extLst>
          </p:cNvPr>
          <p:cNvSpPr>
            <a:spLocks noGrp="1"/>
          </p:cNvSpPr>
          <p:nvPr>
            <p:ph type="title"/>
          </p:nvPr>
        </p:nvSpPr>
        <p:spPr/>
        <p:txBody>
          <a:bodyPr/>
          <a:lstStyle/>
          <a:p>
            <a:r>
              <a:rPr lang="fr-FR"/>
              <a:t>Modifiez le style du titre</a:t>
            </a:r>
            <a:endParaRPr lang="fr-MA"/>
          </a:p>
        </p:txBody>
      </p:sp>
      <p:sp>
        <p:nvSpPr>
          <p:cNvPr id="3" name="Espace réservé du texte vertical 2">
            <a:extLst>
              <a:ext uri="{FF2B5EF4-FFF2-40B4-BE49-F238E27FC236}">
                <a16:creationId xmlns:a16="http://schemas.microsoft.com/office/drawing/2014/main" id="{751F9CE6-A963-6303-6A9C-575A6A1DC99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20616CC3-7DD9-6BC8-DAD7-4DE5DB75E76F}"/>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8361F572-F98E-9CCE-C19D-7F7074550582}"/>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B9610F79-7531-425E-2F39-D88293183473}"/>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376867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5100486-0972-9898-A7DF-1232EF6314E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MA"/>
          </a:p>
        </p:txBody>
      </p:sp>
      <p:sp>
        <p:nvSpPr>
          <p:cNvPr id="3" name="Espace réservé du texte vertical 2">
            <a:extLst>
              <a:ext uri="{FF2B5EF4-FFF2-40B4-BE49-F238E27FC236}">
                <a16:creationId xmlns:a16="http://schemas.microsoft.com/office/drawing/2014/main" id="{DD403D98-86F3-2FA8-E25F-ACE161184A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5B212010-C8A0-E4FE-526B-DF251E786DF0}"/>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A96DF92E-14BF-7721-A6F1-C8FDF2244CCE}"/>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3E702A0A-4583-EAC9-26FD-E51876353486}"/>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165954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130979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F6F91-A34B-D90A-1C96-D3066D6628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2B3218F-7D5F-7DAF-8FF0-5BF0654C4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652858-17CF-5667-E732-1A49D42C7A54}"/>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BB0F5C5B-9419-D6C4-8F67-FD0C5B0E0A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18413D-C1FA-5AFA-4303-B8D90ACA60FD}"/>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228979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902DD-7189-F744-8DFA-06DA1197DD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50DE512-B688-6E3C-0230-8660BFC58EB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80F4D9-1227-FB59-AF6A-93CADE6CCB8C}"/>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7FB0AEF9-5FC0-7432-4D3F-56D0EF6641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745902-2756-B574-35A3-CF416496E9B1}"/>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43138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465CA-F96A-52AE-9C0B-9D9F7E120A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190C22C-B87C-156C-1D17-EF79C0FE6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D34517D-9232-7197-BF16-6C4AA9CA5B84}"/>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1E4EF24A-DDC3-AB8E-1FC1-95DF615265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4660B2-3209-0783-18D7-024AC51FEC2A}"/>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108421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E3828-F5F4-74C9-BA10-80863209CE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3CF5AF-5A4C-5DD7-8F75-94DE516C0BE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EA04F19-F639-C815-6BAF-2C0FC09ABA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E3AEA1-BFEB-BC1A-29D4-88FE79317B08}"/>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93630FFC-E3F6-6643-7096-014251CD79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BF145F-03B2-AB80-04D4-405F096DAFCF}"/>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149563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6049F-EF57-4E80-B5C6-57375109F0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FBD3A5D-21BB-892A-FEA9-3F1F3FCFD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C76371-F5F0-F87E-9918-024E1E7D88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1458ABA-28EC-7CDD-8A4D-90307D58F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73CE5B-D24C-CA87-C81F-FB3B85023C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C3FF7D-EB7D-6616-EA07-4D23B1F39D35}"/>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8" name="Espace réservé du pied de page 7">
            <a:extLst>
              <a:ext uri="{FF2B5EF4-FFF2-40B4-BE49-F238E27FC236}">
                <a16:creationId xmlns:a16="http://schemas.microsoft.com/office/drawing/2014/main" id="{CA179608-2A56-9E46-2F64-2DE3F8BD99A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43B1F0-B2D7-E1C9-B9AC-F014AA5BD8E7}"/>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241759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DE732-2827-D91A-21DA-9067E09418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DF25D81-0217-1007-92B6-1D253849212D}"/>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4" name="Espace réservé du pied de page 3">
            <a:extLst>
              <a:ext uri="{FF2B5EF4-FFF2-40B4-BE49-F238E27FC236}">
                <a16:creationId xmlns:a16="http://schemas.microsoft.com/office/drawing/2014/main" id="{C9C4E876-09BA-6027-6BF5-1C60603217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E6F36F-5A02-81B6-3B14-192435D400C9}"/>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1977361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0A82D6-E2C6-9A66-6AB3-4A16BF4EFC19}"/>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3" name="Espace réservé du pied de page 2">
            <a:extLst>
              <a:ext uri="{FF2B5EF4-FFF2-40B4-BE49-F238E27FC236}">
                <a16:creationId xmlns:a16="http://schemas.microsoft.com/office/drawing/2014/main" id="{112FF092-8203-EBE8-2C0D-394FFB5579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ED88B6B-B0D8-995B-B86E-EAEA46C39EAD}"/>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290605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C9805-C89C-A67C-813F-F94F16810CD1}"/>
              </a:ext>
            </a:extLst>
          </p:cNvPr>
          <p:cNvSpPr>
            <a:spLocks noGrp="1"/>
          </p:cNvSpPr>
          <p:nvPr>
            <p:ph type="title"/>
          </p:nvPr>
        </p:nvSpPr>
        <p:spPr/>
        <p:txBody>
          <a:bodyPr/>
          <a:lstStyle/>
          <a:p>
            <a:r>
              <a:rPr lang="fr-FR"/>
              <a:t>Modifiez le style du titre</a:t>
            </a:r>
            <a:endParaRPr lang="fr-MA"/>
          </a:p>
        </p:txBody>
      </p:sp>
      <p:sp>
        <p:nvSpPr>
          <p:cNvPr id="3" name="Espace réservé du contenu 2">
            <a:extLst>
              <a:ext uri="{FF2B5EF4-FFF2-40B4-BE49-F238E27FC236}">
                <a16:creationId xmlns:a16="http://schemas.microsoft.com/office/drawing/2014/main" id="{8133688D-5A5B-113C-D393-AD60388B05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4D686D81-483E-6F2F-1F5A-265312410BEF}"/>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388C8AE0-E2F2-0928-DA68-00793CB3E140}"/>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98592E7C-ACA7-58C2-16E2-C2A7459C0F49}"/>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362879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52D54-30E3-E8E7-442C-0C0464B40E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C18AFF-C808-C3D3-7102-F65E78405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4565ED-3C50-AD36-5FA6-0D36B6567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43FB9E-A5FE-5320-A23F-32B7430D3F36}"/>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9DDED25A-4CF7-1CDA-F62A-715D42502D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8AC6E5-0CC0-AB5E-A9A3-67DEED5D3C1D}"/>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369731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4224D-60D3-4BD8-8B72-30018C3B30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B4E9F95-2C34-511D-8065-A1F6AC58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D578B7-876E-D151-BCBC-706C1435D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BDE56E-7222-67AB-1FBB-C1C590BD40AF}"/>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413599B5-A807-D96B-A5EB-7070D3AD0E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D5434B-F358-399D-98B0-B4787B31C904}"/>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108656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99DCD-85CD-62DC-FDC6-C82565E860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A2E85E-436E-6518-3E72-72BFA7FB9B7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F6AD52-5591-B01E-27AD-9C7BBDFB7371}"/>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3383B77D-D87C-B948-F167-D48ECED038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994EF9-B505-7FA7-243C-1E61EB52F928}"/>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288789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6E9D747-2556-B063-362D-526BD0E0BDD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920255-0A15-469C-893F-30A02A53BB3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79881E-7C8C-07D7-9F30-7A37152B829E}"/>
              </a:ext>
            </a:extLst>
          </p:cNvPr>
          <p:cNvSpPr>
            <a:spLocks noGrp="1"/>
          </p:cNvSpPr>
          <p:nvPr>
            <p:ph type="dt" sz="half" idx="10"/>
          </p:nvPr>
        </p:nvSpPr>
        <p:spPr/>
        <p:txBody>
          <a:body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E2103B31-B9F1-72F7-D5D3-BE44004F47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E93A45-7CEA-3F29-D168-849BFC87C97E}"/>
              </a:ext>
            </a:extLst>
          </p:cNvPr>
          <p:cNvSpPr>
            <a:spLocks noGrp="1"/>
          </p:cNvSpPr>
          <p:nvPr>
            <p:ph type="sldNum" sz="quarter" idx="12"/>
          </p:nvPr>
        </p:nvSpPr>
        <p:spPr/>
        <p:txBody>
          <a:bodyPr/>
          <a:lstStyle/>
          <a:p>
            <a:fld id="{6BC569F4-AEE2-4C8A-80A6-6EB8A7E63FAF}" type="slidenum">
              <a:rPr lang="fr-FR" smtClean="0"/>
              <a:t>‹#›</a:t>
            </a:fld>
            <a:endParaRPr lang="fr-FR"/>
          </a:p>
        </p:txBody>
      </p:sp>
    </p:spTree>
    <p:extLst>
      <p:ext uri="{BB962C8B-B14F-4D97-AF65-F5344CB8AC3E}">
        <p14:creationId xmlns:p14="http://schemas.microsoft.com/office/powerpoint/2010/main" val="320954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5565" y="1887794"/>
            <a:ext cx="6616513" cy="1651666"/>
          </a:xfrm>
        </p:spPr>
        <p:txBody>
          <a:bodyPr anchor="b">
            <a:normAutofit/>
          </a:bodyPr>
          <a:lstStyle>
            <a:lvl1pPr marL="92075" indent="0" algn="l">
              <a:defRPr sz="4400">
                <a:solidFill>
                  <a:srgbClr val="D81A1A"/>
                </a:solidFill>
              </a:defRPr>
            </a:lvl1pPr>
          </a:lstStyle>
          <a:p>
            <a:r>
              <a:rPr lang="fr-FR"/>
              <a:t>Modifiez le style du titre</a:t>
            </a:r>
            <a:endParaRPr lang="fr-BE"/>
          </a:p>
        </p:txBody>
      </p:sp>
      <p:sp>
        <p:nvSpPr>
          <p:cNvPr id="3" name="Sous-titre 2"/>
          <p:cNvSpPr>
            <a:spLocks noGrp="1"/>
          </p:cNvSpPr>
          <p:nvPr>
            <p:ph type="subTitle" idx="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Tree>
    <p:extLst>
      <p:ext uri="{BB962C8B-B14F-4D97-AF65-F5344CB8AC3E}">
        <p14:creationId xmlns:p14="http://schemas.microsoft.com/office/powerpoint/2010/main" val="1887698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9302" y="345461"/>
            <a:ext cx="8637789" cy="1325563"/>
          </a:xfrm>
        </p:spPr>
        <p:txBody>
          <a:bodyPr/>
          <a:lstStyle/>
          <a:p>
            <a:r>
              <a:rPr lang="fr-FR"/>
              <a:t>Modifiez le style du titre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231967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indent="-268288">
              <a:defRPr/>
            </a:lvl1pPr>
            <a:lvl2pPr marL="628650" indent="-171450">
              <a:defRPr/>
            </a:lvl2pPr>
            <a:lvl3pPr marL="1081088" indent="-166688">
              <a:defRPr/>
            </a:lvl3pPr>
            <a:lvl4pPr marL="1431925" indent="-60325">
              <a:defRPr/>
            </a:lvl4pPr>
            <a:lvl5pPr marL="1976438" indent="-147638">
              <a:defRPr/>
            </a:lvl5pPr>
          </a:lstStyle>
          <a:p>
            <a:pPr lvl="0"/>
            <a:r>
              <a:rPr lang="fr-FR"/>
              <a:t>Modifiez les styles du texte du masque</a:t>
            </a:r>
          </a:p>
          <a:p>
            <a:pPr lvl="1"/>
            <a:r>
              <a:rPr lang="fr-FR"/>
              <a:t>Deuxième niveau</a:t>
            </a:r>
          </a:p>
          <a:p>
            <a:pPr lvl="2"/>
            <a:r>
              <a:rPr lang="fr-FR"/>
              <a:t>Troisième niveau</a:t>
            </a:r>
          </a:p>
        </p:txBody>
      </p:sp>
      <p:sp>
        <p:nvSpPr>
          <p:cNvPr id="4" name="Espace réservé du contenu 3"/>
          <p:cNvSpPr>
            <a:spLocks noGrp="1"/>
          </p:cNvSpPr>
          <p:nvPr>
            <p:ph sz="half" idx="2" hasCustomPrompt="1"/>
          </p:nvPr>
        </p:nvSpPr>
        <p:spPr>
          <a:xfrm>
            <a:off x="6172200" y="1825625"/>
            <a:ext cx="4264891" cy="4351338"/>
          </a:xfrm>
        </p:spPr>
        <p:txBody>
          <a:bodyPr/>
          <a:lstStyle>
            <a:lvl1pPr marL="268288" indent="-268288">
              <a:defRPr/>
            </a:lvl1pPr>
            <a:lvl2pPr marL="628650" indent="-171450">
              <a:defRPr/>
            </a:lvl2pPr>
            <a:lvl3pPr marL="1081088" indent="-166688">
              <a:defRPr/>
            </a:lvl3pPr>
            <a:lvl4pPr marL="1524000" indent="-152400">
              <a:defRPr/>
            </a:lvl4pPr>
            <a:lvl5pPr marL="1976438" indent="-147638">
              <a:defRPr/>
            </a:lvl5pPr>
          </a:lstStyle>
          <a:p>
            <a:pPr lvl="0"/>
            <a:r>
              <a:rPr lang="fr-FR"/>
              <a:t>Modifiez les styles du texte du masque</a:t>
            </a:r>
          </a:p>
          <a:p>
            <a:pPr lvl="1"/>
            <a:r>
              <a:rPr lang="fr-FR"/>
              <a:t>Deuxième niveau</a:t>
            </a:r>
          </a:p>
          <a:p>
            <a:pPr lvl="2"/>
            <a:r>
              <a:rPr lang="fr-FR"/>
              <a:t>Troisième niveau</a:t>
            </a:r>
          </a:p>
        </p:txBody>
      </p:sp>
      <p:sp>
        <p:nvSpPr>
          <p:cNvPr id="5" name="Titre 1">
            <a:extLst>
              <a:ext uri="{FF2B5EF4-FFF2-40B4-BE49-F238E27FC236}">
                <a16:creationId xmlns:a16="http://schemas.microsoft.com/office/drawing/2014/main" id="{35C545CE-72B3-4E12-8B98-DFF48004107A}"/>
              </a:ext>
            </a:extLst>
          </p:cNvPr>
          <p:cNvSpPr>
            <a:spLocks noGrp="1"/>
          </p:cNvSpPr>
          <p:nvPr>
            <p:ph type="title"/>
          </p:nvPr>
        </p:nvSpPr>
        <p:spPr>
          <a:xfrm>
            <a:off x="1799302" y="345461"/>
            <a:ext cx="8637789" cy="1325563"/>
          </a:xfrm>
        </p:spPr>
        <p:txBody>
          <a:bodyPr/>
          <a:lstStyle/>
          <a:p>
            <a:r>
              <a:rPr lang="fr-FR"/>
              <a:t>Modifiez le style du titre</a:t>
            </a:r>
            <a:endParaRPr lang="fr-BE"/>
          </a:p>
        </p:txBody>
      </p:sp>
    </p:spTree>
    <p:extLst>
      <p:ext uri="{BB962C8B-B14F-4D97-AF65-F5344CB8AC3E}">
        <p14:creationId xmlns:p14="http://schemas.microsoft.com/office/powerpoint/2010/main" val="3799018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p:nvPr>
        </p:nvSpPr>
        <p:spPr>
          <a:xfrm>
            <a:off x="1799302" y="345461"/>
            <a:ext cx="8637789" cy="1325563"/>
          </a:xfrm>
        </p:spPr>
        <p:txBody>
          <a:bodyPr/>
          <a:lstStyle/>
          <a:p>
            <a:r>
              <a:rPr lang="fr-FR"/>
              <a:t>Modifiez le style du titre</a:t>
            </a:r>
            <a:endParaRPr lang="fr-BE"/>
          </a:p>
        </p:txBody>
      </p:sp>
    </p:spTree>
    <p:extLst>
      <p:ext uri="{BB962C8B-B14F-4D97-AF65-F5344CB8AC3E}">
        <p14:creationId xmlns:p14="http://schemas.microsoft.com/office/powerpoint/2010/main" val="251765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9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4" name="Espace réservé du texte 3"/>
          <p:cNvSpPr>
            <a:spLocks noGrp="1"/>
          </p:cNvSpPr>
          <p:nvPr>
            <p:ph type="body" sz="half" idx="2"/>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p:nvPr>
        </p:nvSpPr>
        <p:spPr>
          <a:xfrm>
            <a:off x="1799302" y="345461"/>
            <a:ext cx="8637789" cy="1325563"/>
          </a:xfrm>
        </p:spPr>
        <p:txBody>
          <a:bodyPr/>
          <a:lstStyle/>
          <a:p>
            <a:r>
              <a:rPr lang="fr-FR"/>
              <a:t>Modifiez le style du titre</a:t>
            </a:r>
            <a:endParaRPr lang="fr-BE"/>
          </a:p>
        </p:txBody>
      </p:sp>
    </p:spTree>
    <p:extLst>
      <p:ext uri="{BB962C8B-B14F-4D97-AF65-F5344CB8AC3E}">
        <p14:creationId xmlns:p14="http://schemas.microsoft.com/office/powerpoint/2010/main" val="185045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B16C6-DB7B-FCAA-C3FF-323A0BCD62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MA"/>
          </a:p>
        </p:txBody>
      </p:sp>
      <p:sp>
        <p:nvSpPr>
          <p:cNvPr id="3" name="Espace réservé du texte 2">
            <a:extLst>
              <a:ext uri="{FF2B5EF4-FFF2-40B4-BE49-F238E27FC236}">
                <a16:creationId xmlns:a16="http://schemas.microsoft.com/office/drawing/2014/main" id="{6A2CB57E-DEDB-8078-F9F3-D8D63556A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4D3B8D-3D46-FBCE-657E-8C77A029C7E6}"/>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51277775-814A-AD51-8194-879BCFD54B0B}"/>
              </a:ext>
            </a:extLst>
          </p:cNvPr>
          <p:cNvSpPr>
            <a:spLocks noGrp="1"/>
          </p:cNvSpPr>
          <p:nvPr>
            <p:ph type="ftr" sz="quarter" idx="11"/>
          </p:nvPr>
        </p:nvSpPr>
        <p:spPr/>
        <p:txBody>
          <a:bodyPr/>
          <a:lstStyle/>
          <a:p>
            <a:endParaRPr lang="fr-MA"/>
          </a:p>
        </p:txBody>
      </p:sp>
      <p:sp>
        <p:nvSpPr>
          <p:cNvPr id="6" name="Espace réservé du numéro de diapositive 5">
            <a:extLst>
              <a:ext uri="{FF2B5EF4-FFF2-40B4-BE49-F238E27FC236}">
                <a16:creationId xmlns:a16="http://schemas.microsoft.com/office/drawing/2014/main" id="{77EF1313-ABAD-5903-7ED1-CC48AE9EBBD1}"/>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309825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7EA752-AE75-6F94-8958-4EC7889DA65E}"/>
              </a:ext>
            </a:extLst>
          </p:cNvPr>
          <p:cNvSpPr>
            <a:spLocks noGrp="1"/>
          </p:cNvSpPr>
          <p:nvPr>
            <p:ph type="title"/>
          </p:nvPr>
        </p:nvSpPr>
        <p:spPr/>
        <p:txBody>
          <a:bodyPr/>
          <a:lstStyle/>
          <a:p>
            <a:r>
              <a:rPr lang="fr-FR"/>
              <a:t>Modifiez le style du titre</a:t>
            </a:r>
            <a:endParaRPr lang="fr-MA"/>
          </a:p>
        </p:txBody>
      </p:sp>
      <p:sp>
        <p:nvSpPr>
          <p:cNvPr id="3" name="Espace réservé du contenu 2">
            <a:extLst>
              <a:ext uri="{FF2B5EF4-FFF2-40B4-BE49-F238E27FC236}">
                <a16:creationId xmlns:a16="http://schemas.microsoft.com/office/drawing/2014/main" id="{C653B29C-DC80-999E-B063-0A01E1A8EF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u contenu 3">
            <a:extLst>
              <a:ext uri="{FF2B5EF4-FFF2-40B4-BE49-F238E27FC236}">
                <a16:creationId xmlns:a16="http://schemas.microsoft.com/office/drawing/2014/main" id="{97490431-BA8B-6FE3-27ED-2A620951C8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5" name="Espace réservé de la date 4">
            <a:extLst>
              <a:ext uri="{FF2B5EF4-FFF2-40B4-BE49-F238E27FC236}">
                <a16:creationId xmlns:a16="http://schemas.microsoft.com/office/drawing/2014/main" id="{55802150-6434-96A5-BE89-A753BC9DBA26}"/>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6" name="Espace réservé du pied de page 5">
            <a:extLst>
              <a:ext uri="{FF2B5EF4-FFF2-40B4-BE49-F238E27FC236}">
                <a16:creationId xmlns:a16="http://schemas.microsoft.com/office/drawing/2014/main" id="{C68A05BF-7440-5D02-75DD-B0FA6151CD25}"/>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9748F5DD-E8FB-26FE-2CA6-6AF670A4ADDD}"/>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323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46314-E874-86E8-346E-5EDC7EA062BD}"/>
              </a:ext>
            </a:extLst>
          </p:cNvPr>
          <p:cNvSpPr>
            <a:spLocks noGrp="1"/>
          </p:cNvSpPr>
          <p:nvPr>
            <p:ph type="title"/>
          </p:nvPr>
        </p:nvSpPr>
        <p:spPr>
          <a:xfrm>
            <a:off x="839788" y="365125"/>
            <a:ext cx="10515600" cy="1325563"/>
          </a:xfrm>
        </p:spPr>
        <p:txBody>
          <a:bodyPr/>
          <a:lstStyle/>
          <a:p>
            <a:r>
              <a:rPr lang="fr-FR"/>
              <a:t>Modifiez le style du titre</a:t>
            </a:r>
            <a:endParaRPr lang="fr-MA"/>
          </a:p>
        </p:txBody>
      </p:sp>
      <p:sp>
        <p:nvSpPr>
          <p:cNvPr id="3" name="Espace réservé du texte 2">
            <a:extLst>
              <a:ext uri="{FF2B5EF4-FFF2-40B4-BE49-F238E27FC236}">
                <a16:creationId xmlns:a16="http://schemas.microsoft.com/office/drawing/2014/main" id="{B88D521D-9663-9EFD-BA91-EA0EE24B2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FB33C2-2C30-73CE-3CD5-2ED4B7F012B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5" name="Espace réservé du texte 4">
            <a:extLst>
              <a:ext uri="{FF2B5EF4-FFF2-40B4-BE49-F238E27FC236}">
                <a16:creationId xmlns:a16="http://schemas.microsoft.com/office/drawing/2014/main" id="{0152A745-0AF1-7140-9D9A-C6EA4489D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1F4DD7-5B87-E266-EB10-BFC40D44BFC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7" name="Espace réservé de la date 6">
            <a:extLst>
              <a:ext uri="{FF2B5EF4-FFF2-40B4-BE49-F238E27FC236}">
                <a16:creationId xmlns:a16="http://schemas.microsoft.com/office/drawing/2014/main" id="{B5F94DED-1A17-B71A-C6F0-F2DCA8178AA5}"/>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8" name="Espace réservé du pied de page 7">
            <a:extLst>
              <a:ext uri="{FF2B5EF4-FFF2-40B4-BE49-F238E27FC236}">
                <a16:creationId xmlns:a16="http://schemas.microsoft.com/office/drawing/2014/main" id="{82FED370-4435-9DAA-B045-71B22ACE1AFD}"/>
              </a:ext>
            </a:extLst>
          </p:cNvPr>
          <p:cNvSpPr>
            <a:spLocks noGrp="1"/>
          </p:cNvSpPr>
          <p:nvPr>
            <p:ph type="ftr" sz="quarter" idx="11"/>
          </p:nvPr>
        </p:nvSpPr>
        <p:spPr/>
        <p:txBody>
          <a:bodyPr/>
          <a:lstStyle/>
          <a:p>
            <a:endParaRPr lang="fr-MA"/>
          </a:p>
        </p:txBody>
      </p:sp>
      <p:sp>
        <p:nvSpPr>
          <p:cNvPr id="9" name="Espace réservé du numéro de diapositive 8">
            <a:extLst>
              <a:ext uri="{FF2B5EF4-FFF2-40B4-BE49-F238E27FC236}">
                <a16:creationId xmlns:a16="http://schemas.microsoft.com/office/drawing/2014/main" id="{3D748A0E-C9CA-B18A-89C0-71E82AAFFD95}"/>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42261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B875B-4802-AB6C-567E-19F3DA6586BD}"/>
              </a:ext>
            </a:extLst>
          </p:cNvPr>
          <p:cNvSpPr>
            <a:spLocks noGrp="1"/>
          </p:cNvSpPr>
          <p:nvPr>
            <p:ph type="title"/>
          </p:nvPr>
        </p:nvSpPr>
        <p:spPr/>
        <p:txBody>
          <a:bodyPr/>
          <a:lstStyle/>
          <a:p>
            <a:r>
              <a:rPr lang="fr-FR"/>
              <a:t>Modifiez le style du titre</a:t>
            </a:r>
            <a:endParaRPr lang="fr-MA"/>
          </a:p>
        </p:txBody>
      </p:sp>
      <p:sp>
        <p:nvSpPr>
          <p:cNvPr id="3" name="Espace réservé de la date 2">
            <a:extLst>
              <a:ext uri="{FF2B5EF4-FFF2-40B4-BE49-F238E27FC236}">
                <a16:creationId xmlns:a16="http://schemas.microsoft.com/office/drawing/2014/main" id="{B8170AE1-69BC-9F3C-5CB2-716F6AA9245B}"/>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4" name="Espace réservé du pied de page 3">
            <a:extLst>
              <a:ext uri="{FF2B5EF4-FFF2-40B4-BE49-F238E27FC236}">
                <a16:creationId xmlns:a16="http://schemas.microsoft.com/office/drawing/2014/main" id="{B480378D-60F0-47B2-4C43-AE075FBE147F}"/>
              </a:ext>
            </a:extLst>
          </p:cNvPr>
          <p:cNvSpPr>
            <a:spLocks noGrp="1"/>
          </p:cNvSpPr>
          <p:nvPr>
            <p:ph type="ftr" sz="quarter" idx="11"/>
          </p:nvPr>
        </p:nvSpPr>
        <p:spPr/>
        <p:txBody>
          <a:bodyPr/>
          <a:lstStyle/>
          <a:p>
            <a:endParaRPr lang="fr-MA"/>
          </a:p>
        </p:txBody>
      </p:sp>
      <p:sp>
        <p:nvSpPr>
          <p:cNvPr id="5" name="Espace réservé du numéro de diapositive 4">
            <a:extLst>
              <a:ext uri="{FF2B5EF4-FFF2-40B4-BE49-F238E27FC236}">
                <a16:creationId xmlns:a16="http://schemas.microsoft.com/office/drawing/2014/main" id="{EA12341D-DFB1-47F0-CD8E-8A7FFF71254E}"/>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182754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4170A7-8670-073C-EEC6-B3184FBFEB8B}"/>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3" name="Espace réservé du pied de page 2">
            <a:extLst>
              <a:ext uri="{FF2B5EF4-FFF2-40B4-BE49-F238E27FC236}">
                <a16:creationId xmlns:a16="http://schemas.microsoft.com/office/drawing/2014/main" id="{1D2D626B-D6D6-CD86-AF89-0EBB772279B4}"/>
              </a:ext>
            </a:extLst>
          </p:cNvPr>
          <p:cNvSpPr>
            <a:spLocks noGrp="1"/>
          </p:cNvSpPr>
          <p:nvPr>
            <p:ph type="ftr" sz="quarter" idx="11"/>
          </p:nvPr>
        </p:nvSpPr>
        <p:spPr/>
        <p:txBody>
          <a:bodyPr/>
          <a:lstStyle/>
          <a:p>
            <a:endParaRPr lang="fr-MA"/>
          </a:p>
        </p:txBody>
      </p:sp>
      <p:sp>
        <p:nvSpPr>
          <p:cNvPr id="4" name="Espace réservé du numéro de diapositive 3">
            <a:extLst>
              <a:ext uri="{FF2B5EF4-FFF2-40B4-BE49-F238E27FC236}">
                <a16:creationId xmlns:a16="http://schemas.microsoft.com/office/drawing/2014/main" id="{AF652089-EA18-EF05-325E-E84C8B439C53}"/>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16887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86D7D-CFE1-37C2-7587-0A8646F015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A"/>
          </a:p>
        </p:txBody>
      </p:sp>
      <p:sp>
        <p:nvSpPr>
          <p:cNvPr id="3" name="Espace réservé du contenu 2">
            <a:extLst>
              <a:ext uri="{FF2B5EF4-FFF2-40B4-BE49-F238E27FC236}">
                <a16:creationId xmlns:a16="http://schemas.microsoft.com/office/drawing/2014/main" id="{65D7F1BB-B164-AAC3-4BC3-BD0A1DAFB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u texte 3">
            <a:extLst>
              <a:ext uri="{FF2B5EF4-FFF2-40B4-BE49-F238E27FC236}">
                <a16:creationId xmlns:a16="http://schemas.microsoft.com/office/drawing/2014/main" id="{9653214D-CF3C-3661-4CB5-733295CB5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47B3C0-1B2E-DC1B-DD92-A631402C05AB}"/>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6" name="Espace réservé du pied de page 5">
            <a:extLst>
              <a:ext uri="{FF2B5EF4-FFF2-40B4-BE49-F238E27FC236}">
                <a16:creationId xmlns:a16="http://schemas.microsoft.com/office/drawing/2014/main" id="{24A900DD-5FE5-E1FA-3383-53A6E4F83319}"/>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B946C421-7277-1BC2-BA88-BEE564CE71BE}"/>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224464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1CBFB-F14B-E100-27B5-6DB36F4ED8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A"/>
          </a:p>
        </p:txBody>
      </p:sp>
      <p:sp>
        <p:nvSpPr>
          <p:cNvPr id="3" name="Espace réservé pour une image  2">
            <a:extLst>
              <a:ext uri="{FF2B5EF4-FFF2-40B4-BE49-F238E27FC236}">
                <a16:creationId xmlns:a16="http://schemas.microsoft.com/office/drawing/2014/main" id="{4F1FC336-AA7F-5568-15D6-F034915C4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MA"/>
          </a:p>
        </p:txBody>
      </p:sp>
      <p:sp>
        <p:nvSpPr>
          <p:cNvPr id="4" name="Espace réservé du texte 3">
            <a:extLst>
              <a:ext uri="{FF2B5EF4-FFF2-40B4-BE49-F238E27FC236}">
                <a16:creationId xmlns:a16="http://schemas.microsoft.com/office/drawing/2014/main" id="{59F36DFD-8508-392D-2B01-EB4FD1AA4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C5FFFC-A356-FFD6-5CAA-1A5EE43CD079}"/>
              </a:ext>
            </a:extLst>
          </p:cNvPr>
          <p:cNvSpPr>
            <a:spLocks noGrp="1"/>
          </p:cNvSpPr>
          <p:nvPr>
            <p:ph type="dt" sz="half" idx="10"/>
          </p:nvPr>
        </p:nvSpPr>
        <p:spPr/>
        <p:txBody>
          <a:bodyPr/>
          <a:lstStyle/>
          <a:p>
            <a:fld id="{9E4348F9-04BE-4AE9-98B0-59D6C4741C2C}" type="datetimeFigureOut">
              <a:rPr lang="fr-MA" smtClean="0"/>
              <a:t>08/11/2023</a:t>
            </a:fld>
            <a:endParaRPr lang="fr-MA"/>
          </a:p>
        </p:txBody>
      </p:sp>
      <p:sp>
        <p:nvSpPr>
          <p:cNvPr id="6" name="Espace réservé du pied de page 5">
            <a:extLst>
              <a:ext uri="{FF2B5EF4-FFF2-40B4-BE49-F238E27FC236}">
                <a16:creationId xmlns:a16="http://schemas.microsoft.com/office/drawing/2014/main" id="{87ED7340-7AC8-ECE9-5006-C7516CBA6A20}"/>
              </a:ext>
            </a:extLst>
          </p:cNvPr>
          <p:cNvSpPr>
            <a:spLocks noGrp="1"/>
          </p:cNvSpPr>
          <p:nvPr>
            <p:ph type="ftr" sz="quarter" idx="11"/>
          </p:nvPr>
        </p:nvSpPr>
        <p:spPr/>
        <p:txBody>
          <a:bodyPr/>
          <a:lstStyle/>
          <a:p>
            <a:endParaRPr lang="fr-MA"/>
          </a:p>
        </p:txBody>
      </p:sp>
      <p:sp>
        <p:nvSpPr>
          <p:cNvPr id="7" name="Espace réservé du numéro de diapositive 6">
            <a:extLst>
              <a:ext uri="{FF2B5EF4-FFF2-40B4-BE49-F238E27FC236}">
                <a16:creationId xmlns:a16="http://schemas.microsoft.com/office/drawing/2014/main" id="{3C3AD2DE-B67A-7D90-A60E-CDC9235785F8}"/>
              </a:ext>
            </a:extLst>
          </p:cNvPr>
          <p:cNvSpPr>
            <a:spLocks noGrp="1"/>
          </p:cNvSpPr>
          <p:nvPr>
            <p:ph type="sldNum" sz="quarter" idx="12"/>
          </p:nvPr>
        </p:nvSpPr>
        <p:spPr/>
        <p:txBody>
          <a:bodyPr/>
          <a:lstStyle/>
          <a:p>
            <a:fld id="{5AFCBCEC-6AEB-4262-8D86-257EA637557E}" type="slidenum">
              <a:rPr lang="fr-MA" smtClean="0"/>
              <a:t>‹#›</a:t>
            </a:fld>
            <a:endParaRPr lang="fr-MA"/>
          </a:p>
        </p:txBody>
      </p:sp>
    </p:spTree>
    <p:extLst>
      <p:ext uri="{BB962C8B-B14F-4D97-AF65-F5344CB8AC3E}">
        <p14:creationId xmlns:p14="http://schemas.microsoft.com/office/powerpoint/2010/main" val="249190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E48874-4D59-6554-5B2C-C858C85418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MA"/>
          </a:p>
        </p:txBody>
      </p:sp>
      <p:sp>
        <p:nvSpPr>
          <p:cNvPr id="3" name="Espace réservé du texte 2">
            <a:extLst>
              <a:ext uri="{FF2B5EF4-FFF2-40B4-BE49-F238E27FC236}">
                <a16:creationId xmlns:a16="http://schemas.microsoft.com/office/drawing/2014/main" id="{F8B610AC-9FF3-CE5F-02E0-B29DD911B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4" name="Espace réservé de la date 3">
            <a:extLst>
              <a:ext uri="{FF2B5EF4-FFF2-40B4-BE49-F238E27FC236}">
                <a16:creationId xmlns:a16="http://schemas.microsoft.com/office/drawing/2014/main" id="{D96668CF-E10D-0D36-3CE4-CBF2D1B38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348F9-04BE-4AE9-98B0-59D6C4741C2C}" type="datetimeFigureOut">
              <a:rPr lang="fr-MA" smtClean="0"/>
              <a:t>08/11/2023</a:t>
            </a:fld>
            <a:endParaRPr lang="fr-MA"/>
          </a:p>
        </p:txBody>
      </p:sp>
      <p:sp>
        <p:nvSpPr>
          <p:cNvPr id="5" name="Espace réservé du pied de page 4">
            <a:extLst>
              <a:ext uri="{FF2B5EF4-FFF2-40B4-BE49-F238E27FC236}">
                <a16:creationId xmlns:a16="http://schemas.microsoft.com/office/drawing/2014/main" id="{CB6EFDA5-7CD0-AB0C-059D-92AFDA409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MA"/>
          </a:p>
        </p:txBody>
      </p:sp>
      <p:sp>
        <p:nvSpPr>
          <p:cNvPr id="6" name="Espace réservé du numéro de diapositive 5">
            <a:extLst>
              <a:ext uri="{FF2B5EF4-FFF2-40B4-BE49-F238E27FC236}">
                <a16:creationId xmlns:a16="http://schemas.microsoft.com/office/drawing/2014/main" id="{938833A1-1FDB-3352-B7A2-67911905F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CBCEC-6AEB-4262-8D86-257EA637557E}" type="slidenum">
              <a:rPr lang="fr-MA" smtClean="0"/>
              <a:t>‹#›</a:t>
            </a:fld>
            <a:endParaRPr lang="fr-MA"/>
          </a:p>
        </p:txBody>
      </p:sp>
    </p:spTree>
    <p:extLst>
      <p:ext uri="{BB962C8B-B14F-4D97-AF65-F5344CB8AC3E}">
        <p14:creationId xmlns:p14="http://schemas.microsoft.com/office/powerpoint/2010/main" val="30887298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E0EE40-EC17-CC5F-3F7E-FB8C409D0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F2295B-276D-77B2-CB8A-E0F4F3788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CDFCAD-255E-F3C5-117A-FF2C1BB76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A5317-0CAD-4CEC-A3CE-1593384487CF}"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EA221332-7D3C-D48F-0134-14F66BC02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3BE562-7940-5744-6A6D-317D628DF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569F4-AEE2-4C8A-80A6-6EB8A7E63FAF}" type="slidenum">
              <a:rPr lang="fr-FR" smtClean="0"/>
              <a:t>‹#›</a:t>
            </a:fld>
            <a:endParaRPr lang="fr-FR"/>
          </a:p>
        </p:txBody>
      </p:sp>
    </p:spTree>
    <p:extLst>
      <p:ext uri="{BB962C8B-B14F-4D97-AF65-F5344CB8AC3E}">
        <p14:creationId xmlns:p14="http://schemas.microsoft.com/office/powerpoint/2010/main" val="10108176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08-11-23</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14524745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23.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enabel.be/" TargetMode="External"/><Relationship Id="rId2" Type="http://schemas.openxmlformats.org/officeDocument/2006/relationships/hyperlink" Target="mailto:subsides.tadafor@enabel.be"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www.enabel.be/"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Picture 2">
            <a:extLst>
              <a:ext uri="{FF2B5EF4-FFF2-40B4-BE49-F238E27FC236}">
                <a16:creationId xmlns:a16="http://schemas.microsoft.com/office/drawing/2014/main" id="{2536D75A-58AA-DD29-ED96-358881FA6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 y="1399157"/>
            <a:ext cx="12192000" cy="6059631"/>
          </a:xfrm>
          <a:prstGeom prst="rect">
            <a:avLst/>
          </a:prstGeom>
          <a:noFill/>
          <a:extLst>
            <a:ext uri="{909E8E84-426E-40DD-AFC4-6F175D3DCCD1}">
              <a14:hiddenFill xmlns:a14="http://schemas.microsoft.com/office/drawing/2010/main">
                <a:solidFill>
                  <a:srgbClr val="FFFFFF"/>
                </a:solidFill>
              </a14:hiddenFill>
            </a:ext>
          </a:extLst>
        </p:spPr>
      </p:pic>
      <p:sp>
        <p:nvSpPr>
          <p:cNvPr id="180" name="Google Shape;180;g24b91235b4f_0_13"/>
          <p:cNvSpPr txBox="1"/>
          <p:nvPr/>
        </p:nvSpPr>
        <p:spPr>
          <a:xfrm>
            <a:off x="1102929" y="2188001"/>
            <a:ext cx="5926784" cy="994467"/>
          </a:xfrm>
          <a:prstGeom prst="rect">
            <a:avLst/>
          </a:prstGeom>
          <a:noFill/>
          <a:ln>
            <a:noFill/>
          </a:ln>
        </p:spPr>
        <p:txBody>
          <a:bodyPr spcFirstLastPara="1" wrap="square" lIns="91404" tIns="91404" rIns="91404" bIns="91404" anchor="t" anchorCtr="0">
            <a:noAutofit/>
          </a:bodyPr>
          <a:lstStyle/>
          <a:p>
            <a:pPr algn="ctr" rtl="1"/>
            <a:r>
              <a:rPr lang="ar-SA" sz="4800" b="1">
                <a:solidFill>
                  <a:srgbClr val="164194"/>
                </a:solidFill>
                <a:latin typeface="Calibri"/>
                <a:cs typeface="Calibri"/>
                <a:sym typeface="Calibri"/>
              </a:rPr>
              <a:t>طلب مشاريع الإنشاء المشترك</a:t>
            </a:r>
            <a:endParaRPr lang="fr-FR"/>
          </a:p>
          <a:p>
            <a:pPr marL="1828165">
              <a:buClr>
                <a:srgbClr val="000000"/>
              </a:buClr>
              <a:buSzPts val="1300"/>
            </a:pPr>
            <a:endParaRPr sz="4800">
              <a:solidFill>
                <a:srgbClr val="164194"/>
              </a:solidFill>
              <a:latin typeface="Calibri"/>
              <a:ea typeface="Calibri"/>
              <a:cs typeface="Calibri"/>
            </a:endParaRPr>
          </a:p>
          <a:p>
            <a:pPr marL="1828165">
              <a:buClr>
                <a:srgbClr val="000000"/>
              </a:buClr>
              <a:buSzPts val="1300"/>
            </a:pPr>
            <a:endParaRPr sz="4800">
              <a:solidFill>
                <a:srgbClr val="164194"/>
              </a:solidFill>
              <a:latin typeface="Calibri"/>
              <a:ea typeface="Calibri"/>
              <a:cs typeface="Calibri"/>
            </a:endParaRPr>
          </a:p>
        </p:txBody>
      </p:sp>
      <p:pic>
        <p:nvPicPr>
          <p:cNvPr id="5" name="Image 4">
            <a:extLst>
              <a:ext uri="{FF2B5EF4-FFF2-40B4-BE49-F238E27FC236}">
                <a16:creationId xmlns:a16="http://schemas.microsoft.com/office/drawing/2014/main" id="{42A93C34-FC1B-FEF6-C82B-B9721CBAF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5084" y="250957"/>
            <a:ext cx="952257" cy="720000"/>
          </a:xfrm>
          <a:prstGeom prst="rect">
            <a:avLst/>
          </a:prstGeom>
        </p:spPr>
      </p:pic>
      <p:pic>
        <p:nvPicPr>
          <p:cNvPr id="7" name="Image 6">
            <a:extLst>
              <a:ext uri="{FF2B5EF4-FFF2-40B4-BE49-F238E27FC236}">
                <a16:creationId xmlns:a16="http://schemas.microsoft.com/office/drawing/2014/main" id="{97A0BD6D-00DF-391D-F486-9F22D4C69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657" y="214957"/>
            <a:ext cx="1069164" cy="756000"/>
          </a:xfrm>
          <a:prstGeom prst="rect">
            <a:avLst/>
          </a:prstGeom>
        </p:spPr>
      </p:pic>
      <p:pic>
        <p:nvPicPr>
          <p:cNvPr id="8" name="Image 7">
            <a:extLst>
              <a:ext uri="{FF2B5EF4-FFF2-40B4-BE49-F238E27FC236}">
                <a16:creationId xmlns:a16="http://schemas.microsoft.com/office/drawing/2014/main" id="{2CD7B713-AC91-129C-4ECF-2925622E9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193" y="302644"/>
            <a:ext cx="1873036" cy="576000"/>
          </a:xfrm>
          <a:prstGeom prst="rect">
            <a:avLst/>
          </a:prstGeom>
        </p:spPr>
      </p:pic>
      <p:pic>
        <p:nvPicPr>
          <p:cNvPr id="2" name="Image 1">
            <a:extLst>
              <a:ext uri="{FF2B5EF4-FFF2-40B4-BE49-F238E27FC236}">
                <a16:creationId xmlns:a16="http://schemas.microsoft.com/office/drawing/2014/main" id="{EF64DE94-ED31-9DB3-14E2-F8B9A75B0F5D}"/>
              </a:ext>
            </a:extLst>
          </p:cNvPr>
          <p:cNvPicPr>
            <a:picLocks noChangeAspect="1"/>
          </p:cNvPicPr>
          <p:nvPr/>
        </p:nvPicPr>
        <p:blipFill rotWithShape="1">
          <a:blip r:embed="rId7">
            <a:extLst>
              <a:ext uri="{28A0092B-C50C-407E-A947-70E740481C1C}">
                <a14:useLocalDpi xmlns:a14="http://schemas.microsoft.com/office/drawing/2010/main" val="0"/>
              </a:ext>
            </a:extLst>
          </a:blip>
          <a:srcRect t="20288" r="6022" b="6758"/>
          <a:stretch/>
        </p:blipFill>
        <p:spPr>
          <a:xfrm>
            <a:off x="647016" y="214957"/>
            <a:ext cx="1705332" cy="664239"/>
          </a:xfrm>
          <a:prstGeom prst="rect">
            <a:avLst/>
          </a:prstGeom>
        </p:spPr>
      </p:pic>
    </p:spTree>
    <p:extLst>
      <p:ext uri="{BB962C8B-B14F-4D97-AF65-F5344CB8AC3E}">
        <p14:creationId xmlns:p14="http://schemas.microsoft.com/office/powerpoint/2010/main" val="286171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المستندات المطلوبة للتقديم</a:t>
            </a:r>
            <a:endParaRPr lang="fr-FR"/>
          </a:p>
        </p:txBody>
      </p:sp>
      <p:sp>
        <p:nvSpPr>
          <p:cNvPr id="3" name="Espace réservé du contenu 2"/>
          <p:cNvSpPr>
            <a:spLocks noGrp="1"/>
          </p:cNvSpPr>
          <p:nvPr>
            <p:ph idx="1"/>
          </p:nvPr>
        </p:nvSpPr>
        <p:spPr/>
        <p:txBody>
          <a:bodyPr>
            <a:normAutofit fontScale="92500" lnSpcReduction="10000"/>
          </a:bodyPr>
          <a:lstStyle/>
          <a:p>
            <a:pPr marL="0" indent="0" algn="r" rtl="1">
              <a:buNone/>
            </a:pPr>
            <a:r>
              <a:rPr lang="ar-SA"/>
              <a:t>المرحلة 2:</a:t>
            </a:r>
          </a:p>
          <a:p>
            <a:pPr algn="r" rtl="1"/>
            <a:r>
              <a:rPr lang="ar-SA"/>
              <a:t>
الملحق </a:t>
            </a:r>
            <a:r>
              <a:rPr lang="fr-FR"/>
              <a:t>A2 - </a:t>
            </a:r>
            <a:r>
              <a:rPr lang="ar-SA"/>
              <a:t> ملف طلب المنحة = مقترح العمل؛
الملحق باء: الميزانية؛
الملحق ج: الإطار المنطقي؛
وثيقة تثبت أن الجمعية في وضع جيد فيما يتعلق بدفع اشتراكات الضمان الاجتماعي؛
وثيقة تثبت أن الجمعية في وضع جيد فيما يتعلق بدفع الضرائب والرسوم؛
إيصال الإيداع الأخير؛
سجل جنائي باسم الممثل القانوني للجمعية.</a:t>
            </a:r>
            <a:endParaRPr lang="fr-FR"/>
          </a:p>
        </p:txBody>
      </p:sp>
    </p:spTree>
    <p:extLst>
      <p:ext uri="{BB962C8B-B14F-4D97-AF65-F5344CB8AC3E}">
        <p14:creationId xmlns:p14="http://schemas.microsoft.com/office/powerpoint/2010/main" val="334239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معايير التقييم</a:t>
            </a:r>
            <a:endParaRPr lang="fr-FR"/>
          </a:p>
        </p:txBody>
      </p:sp>
      <p:sp>
        <p:nvSpPr>
          <p:cNvPr id="3" name="Espace réservé du contenu 2"/>
          <p:cNvSpPr>
            <a:spLocks noGrp="1"/>
          </p:cNvSpPr>
          <p:nvPr>
            <p:ph idx="1"/>
          </p:nvPr>
        </p:nvSpPr>
        <p:spPr>
          <a:xfrm>
            <a:off x="1799302" y="1825625"/>
            <a:ext cx="8637789" cy="2837815"/>
          </a:xfrm>
        </p:spPr>
        <p:txBody>
          <a:bodyPr>
            <a:normAutofit/>
          </a:bodyPr>
          <a:lstStyle/>
          <a:p>
            <a:pPr algn="r" rtl="1"/>
            <a:r>
              <a:rPr lang="ar-SA"/>
              <a:t>المرحلة 1 - مذكرة مفاهيمية: انظر الملحق </a:t>
            </a:r>
            <a:r>
              <a:rPr lang="fr-FR"/>
              <a:t>F1 </a:t>
            </a:r>
            <a:r>
              <a:rPr lang="ar-SA"/>
              <a:t>شبكة التحقق من المذكرة المفاهيمية وتقييمها؛</a:t>
            </a:r>
            <a:endParaRPr lang="fr-FR"/>
          </a:p>
          <a:p>
            <a:endParaRPr lang="fr-FR"/>
          </a:p>
          <a:p>
            <a:pPr algn="r" rtl="1"/>
            <a:r>
              <a:rPr lang="ar-SA"/>
              <a:t>المرحلة 2 - اقتراح للعمل - المشروع: انظر الملحق </a:t>
            </a:r>
            <a:r>
              <a:rPr lang="fr-FR"/>
              <a:t>F2 </a:t>
            </a:r>
            <a:r>
              <a:rPr lang="ar-SA"/>
              <a:t> مصفوفة التحقق من الاقتراح/المشروع وتقييمه.</a:t>
            </a:r>
            <a:endParaRPr lang="fr-FR"/>
          </a:p>
        </p:txBody>
      </p:sp>
    </p:spTree>
    <p:extLst>
      <p:ext uri="{BB962C8B-B14F-4D97-AF65-F5344CB8AC3E}">
        <p14:creationId xmlns:p14="http://schemas.microsoft.com/office/powerpoint/2010/main" val="385413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93;p2">
            <a:extLst>
              <a:ext uri="{FF2B5EF4-FFF2-40B4-BE49-F238E27FC236}">
                <a16:creationId xmlns:a16="http://schemas.microsoft.com/office/drawing/2014/main" id="{B163BC20-BB63-AF66-0D9A-0C0569362EB9}"/>
              </a:ext>
            </a:extLst>
          </p:cNvPr>
          <p:cNvPicPr preferRelativeResize="0"/>
          <p:nvPr/>
        </p:nvPicPr>
        <p:blipFill rotWithShape="1">
          <a:blip r:embed="rId2">
            <a:alphaModFix/>
          </a:blip>
          <a:srcRect l="7707" r="24684"/>
          <a:stretch/>
        </p:blipFill>
        <p:spPr>
          <a:xfrm>
            <a:off x="-1" y="0"/>
            <a:ext cx="6181817" cy="6845578"/>
          </a:xfrm>
          <a:prstGeom prst="rect">
            <a:avLst/>
          </a:prstGeom>
          <a:noFill/>
          <a:ln>
            <a:noFill/>
          </a:ln>
        </p:spPr>
      </p:pic>
      <p:pic>
        <p:nvPicPr>
          <p:cNvPr id="3" name="Google Shape;196;p2">
            <a:extLst>
              <a:ext uri="{FF2B5EF4-FFF2-40B4-BE49-F238E27FC236}">
                <a16:creationId xmlns:a16="http://schemas.microsoft.com/office/drawing/2014/main" id="{1400D892-5202-E9B1-AA69-C5472DFEF7E6}"/>
              </a:ext>
            </a:extLst>
          </p:cNvPr>
          <p:cNvPicPr preferRelativeResize="0"/>
          <p:nvPr/>
        </p:nvPicPr>
        <p:blipFill>
          <a:blip r:embed="rId3">
            <a:alphaModFix/>
          </a:blip>
          <a:stretch>
            <a:fillRect/>
          </a:stretch>
        </p:blipFill>
        <p:spPr>
          <a:xfrm flipH="1">
            <a:off x="6181816" y="201041"/>
            <a:ext cx="6010184" cy="1594436"/>
          </a:xfrm>
          <a:prstGeom prst="rect">
            <a:avLst/>
          </a:prstGeom>
          <a:noFill/>
          <a:ln>
            <a:noFill/>
          </a:ln>
        </p:spPr>
      </p:pic>
      <p:sp>
        <p:nvSpPr>
          <p:cNvPr id="4" name="Google Shape;197;p2">
            <a:extLst>
              <a:ext uri="{FF2B5EF4-FFF2-40B4-BE49-F238E27FC236}">
                <a16:creationId xmlns:a16="http://schemas.microsoft.com/office/drawing/2014/main" id="{DBEED7DE-A2C6-8827-D059-92DDD9EA9793}"/>
              </a:ext>
            </a:extLst>
          </p:cNvPr>
          <p:cNvSpPr/>
          <p:nvPr/>
        </p:nvSpPr>
        <p:spPr>
          <a:xfrm>
            <a:off x="0" y="0"/>
            <a:ext cx="6181817" cy="6874531"/>
          </a:xfrm>
          <a:prstGeom prst="rect">
            <a:avLst/>
          </a:prstGeom>
          <a:solidFill>
            <a:srgbClr val="243F92">
              <a:alpha val="30000"/>
            </a:srgbClr>
          </a:solidFill>
          <a:ln>
            <a:noFill/>
          </a:ln>
        </p:spPr>
        <p:txBody>
          <a:bodyPr spcFirstLastPara="1" wrap="square" lIns="91404" tIns="91404" rIns="91404" bIns="91404" anchor="ctr" anchorCtr="0">
            <a:noAutofit/>
          </a:bodyPr>
          <a:lstStyle/>
          <a:p>
            <a:endParaRPr/>
          </a:p>
        </p:txBody>
      </p:sp>
      <p:sp>
        <p:nvSpPr>
          <p:cNvPr id="6" name="Google Shape;198;p2">
            <a:extLst>
              <a:ext uri="{FF2B5EF4-FFF2-40B4-BE49-F238E27FC236}">
                <a16:creationId xmlns:a16="http://schemas.microsoft.com/office/drawing/2014/main" id="{7723959C-ED4E-9CC9-D6FB-3EF508B82898}"/>
              </a:ext>
            </a:extLst>
          </p:cNvPr>
          <p:cNvSpPr txBox="1"/>
          <p:nvPr/>
        </p:nvSpPr>
        <p:spPr>
          <a:xfrm>
            <a:off x="10212391" y="6333934"/>
            <a:ext cx="1744096" cy="323025"/>
          </a:xfrm>
          <a:prstGeom prst="rect">
            <a:avLst/>
          </a:prstGeom>
          <a:noFill/>
          <a:ln>
            <a:noFill/>
          </a:ln>
        </p:spPr>
        <p:txBody>
          <a:bodyPr spcFirstLastPara="1" wrap="square" lIns="91404" tIns="91404" rIns="91404" bIns="91404" anchor="t" anchorCtr="0">
            <a:spAutoFit/>
          </a:bodyPr>
          <a:lstStyle/>
          <a:p>
            <a:pPr algn="r"/>
            <a:r>
              <a:rPr lang="en-US" sz="900">
                <a:solidFill>
                  <a:schemeClr val="lt1"/>
                </a:solidFill>
                <a:latin typeface="Calibri"/>
                <a:ea typeface="Calibri"/>
                <a:cs typeface="Calibri"/>
                <a:sym typeface="Calibri"/>
              </a:rPr>
              <a:t>Photo: Agadir, 2023</a:t>
            </a:r>
            <a:endParaRPr sz="900">
              <a:solidFill>
                <a:schemeClr val="lt1"/>
              </a:solidFill>
              <a:latin typeface="Calibri"/>
              <a:ea typeface="Calibri"/>
              <a:cs typeface="Calibri"/>
              <a:sym typeface="Calibri"/>
            </a:endParaRPr>
          </a:p>
        </p:txBody>
      </p:sp>
      <p:sp>
        <p:nvSpPr>
          <p:cNvPr id="7" name="ZoneTexte 6">
            <a:extLst>
              <a:ext uri="{FF2B5EF4-FFF2-40B4-BE49-F238E27FC236}">
                <a16:creationId xmlns:a16="http://schemas.microsoft.com/office/drawing/2014/main" id="{DA5275EA-767C-A68A-85A4-5CB70B155649}"/>
              </a:ext>
            </a:extLst>
          </p:cNvPr>
          <p:cNvSpPr txBox="1"/>
          <p:nvPr/>
        </p:nvSpPr>
        <p:spPr>
          <a:xfrm>
            <a:off x="6682990" y="2213887"/>
            <a:ext cx="5007835" cy="3416320"/>
          </a:xfrm>
          <a:prstGeom prst="rect">
            <a:avLst/>
          </a:prstGeom>
          <a:noFill/>
        </p:spPr>
        <p:txBody>
          <a:bodyPr wrap="square" lIns="91440" tIns="45720" rIns="91440" bIns="45720" rtlCol="0" anchor="t">
            <a:spAutoFit/>
          </a:bodyPr>
          <a:lstStyle/>
          <a:p>
            <a:pPr algn="r"/>
            <a:r>
              <a:rPr lang="ar-SA" sz="2400" b="1">
                <a:solidFill>
                  <a:srgbClr val="164194"/>
                </a:solidFill>
              </a:rPr>
              <a:t>مشروع الإنشاء المشترك؟</a:t>
            </a:r>
          </a:p>
          <a:p>
            <a:pPr algn="r"/>
            <a:endParaRPr lang="fr-FR" sz="2400" b="1">
              <a:solidFill>
                <a:srgbClr val="164194"/>
              </a:solidFill>
            </a:endParaRPr>
          </a:p>
          <a:p>
            <a:pPr algn="just" rtl="1"/>
            <a:r>
              <a:rPr lang="ar-SA" sz="2400" b="1"/>
              <a:t>وفقًا لمشروع تضافر مشروع أو مشاريع الإنشاء المشترك هي مشاريع محددة، يتم تنفيذها، ومتابعتها، وتقييمها في إطار إنشاء جماعي بين منظمات المجتمع المدني (بما في ذلك منظمات المجتمع المدني الأعضاء في هيئات المساواة وتكافؤ الفرص ومقاربة النوع ) والجماعات الترابية.</a:t>
            </a:r>
            <a:endParaRPr lang="fr-FR" sz="2400" b="1"/>
          </a:p>
        </p:txBody>
      </p:sp>
    </p:spTree>
    <p:extLst>
      <p:ext uri="{BB962C8B-B14F-4D97-AF65-F5344CB8AC3E}">
        <p14:creationId xmlns:p14="http://schemas.microsoft.com/office/powerpoint/2010/main" val="288375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a:extLst>
              <a:ext uri="{FF2B5EF4-FFF2-40B4-BE49-F238E27FC236}">
                <a16:creationId xmlns:a16="http://schemas.microsoft.com/office/drawing/2014/main" id="{AC473B3E-B62E-B272-D2D9-8994C27E20B6}"/>
              </a:ext>
            </a:extLst>
          </p:cNvPr>
          <p:cNvGrpSpPr/>
          <p:nvPr/>
        </p:nvGrpSpPr>
        <p:grpSpPr>
          <a:xfrm>
            <a:off x="6024613" y="744958"/>
            <a:ext cx="4552636" cy="643278"/>
            <a:chOff x="6024613" y="744958"/>
            <a:chExt cx="4552636" cy="643278"/>
          </a:xfrm>
        </p:grpSpPr>
        <p:sp>
          <p:nvSpPr>
            <p:cNvPr id="5" name="ZoneTexte 4">
              <a:extLst>
                <a:ext uri="{FF2B5EF4-FFF2-40B4-BE49-F238E27FC236}">
                  <a16:creationId xmlns:a16="http://schemas.microsoft.com/office/drawing/2014/main" id="{B4C4E775-03E1-6410-EAA8-A934C6A3A5E3}"/>
                </a:ext>
              </a:extLst>
            </p:cNvPr>
            <p:cNvSpPr txBox="1"/>
            <p:nvPr/>
          </p:nvSpPr>
          <p:spPr>
            <a:xfrm>
              <a:off x="6024613" y="803461"/>
              <a:ext cx="4552636" cy="584775"/>
            </a:xfrm>
            <a:prstGeom prst="rect">
              <a:avLst/>
            </a:prstGeom>
            <a:noFill/>
          </p:spPr>
          <p:txBody>
            <a:bodyPr wrap="square" rtlCol="0">
              <a:spAutoFit/>
            </a:bodyPr>
            <a:lstStyle/>
            <a:p>
              <a:pPr algn="ctr" rtl="1"/>
              <a:r>
                <a:rPr lang="ar-SA" sz="3200" b="1">
                  <a:solidFill>
                    <a:srgbClr val="164194"/>
                  </a:solidFill>
                </a:rPr>
                <a:t>معلومات عامة </a:t>
              </a:r>
              <a:endParaRPr lang="fr-MA" sz="3200" b="1">
                <a:solidFill>
                  <a:srgbClr val="164194"/>
                </a:solidFill>
              </a:endParaRPr>
            </a:p>
          </p:txBody>
        </p:sp>
        <p:grpSp>
          <p:nvGrpSpPr>
            <p:cNvPr id="12" name="Groupe 11">
              <a:extLst>
                <a:ext uri="{FF2B5EF4-FFF2-40B4-BE49-F238E27FC236}">
                  <a16:creationId xmlns:a16="http://schemas.microsoft.com/office/drawing/2014/main" id="{46020722-0ECD-1D62-FF42-2B8408973B42}"/>
                </a:ext>
              </a:extLst>
            </p:cNvPr>
            <p:cNvGrpSpPr/>
            <p:nvPr/>
          </p:nvGrpSpPr>
          <p:grpSpPr>
            <a:xfrm flipH="1">
              <a:off x="9613768" y="744958"/>
              <a:ext cx="631859" cy="612000"/>
              <a:chOff x="570125" y="714480"/>
              <a:chExt cx="683331" cy="684000"/>
            </a:xfrm>
          </p:grpSpPr>
          <p:sp>
            <p:nvSpPr>
              <p:cNvPr id="11" name="Ellipse 10">
                <a:extLst>
                  <a:ext uri="{FF2B5EF4-FFF2-40B4-BE49-F238E27FC236}">
                    <a16:creationId xmlns:a16="http://schemas.microsoft.com/office/drawing/2014/main" id="{8EA9C21A-6A10-7A3E-3768-BA6CBF816015}"/>
                  </a:ext>
                </a:extLst>
              </p:cNvPr>
              <p:cNvSpPr>
                <a:spLocks noChangeAspect="1"/>
              </p:cNvSpPr>
              <p:nvPr/>
            </p:nvSpPr>
            <p:spPr>
              <a:xfrm>
                <a:off x="570125" y="714480"/>
                <a:ext cx="683331" cy="684000"/>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6" name="Graphique 5" descr="Marteau de président">
                <a:extLst>
                  <a:ext uri="{FF2B5EF4-FFF2-40B4-BE49-F238E27FC236}">
                    <a16:creationId xmlns:a16="http://schemas.microsoft.com/office/drawing/2014/main" id="{C384CE23-FA46-D562-C98C-291E67D36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790" y="784704"/>
                <a:ext cx="504000" cy="504000"/>
              </a:xfrm>
              <a:prstGeom prst="rect">
                <a:avLst/>
              </a:prstGeom>
            </p:spPr>
          </p:pic>
        </p:grpSp>
      </p:grpSp>
      <p:grpSp>
        <p:nvGrpSpPr>
          <p:cNvPr id="18" name="Groupe 17">
            <a:extLst>
              <a:ext uri="{FF2B5EF4-FFF2-40B4-BE49-F238E27FC236}">
                <a16:creationId xmlns:a16="http://schemas.microsoft.com/office/drawing/2014/main" id="{AEE1A3F2-E396-CD44-0D6A-A9758AF3EFFD}"/>
              </a:ext>
            </a:extLst>
          </p:cNvPr>
          <p:cNvGrpSpPr/>
          <p:nvPr/>
        </p:nvGrpSpPr>
        <p:grpSpPr>
          <a:xfrm>
            <a:off x="8826118" y="0"/>
            <a:ext cx="3365882" cy="327803"/>
            <a:chOff x="8826118" y="0"/>
            <a:chExt cx="3365882" cy="327803"/>
          </a:xfrm>
        </p:grpSpPr>
        <p:sp>
          <p:nvSpPr>
            <p:cNvPr id="3" name="Google Shape;224;g24ce94527cf_0_111">
              <a:extLst>
                <a:ext uri="{FF2B5EF4-FFF2-40B4-BE49-F238E27FC236}">
                  <a16:creationId xmlns:a16="http://schemas.microsoft.com/office/drawing/2014/main" id="{68D007F0-491C-97E5-8945-05103E676548}"/>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9CAA53DF-8184-A81F-241E-B40565415B52}"/>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pic>
        <p:nvPicPr>
          <p:cNvPr id="39" name="Graphique 38" descr="Tête avec engrenages">
            <a:extLst>
              <a:ext uri="{FF2B5EF4-FFF2-40B4-BE49-F238E27FC236}">
                <a16:creationId xmlns:a16="http://schemas.microsoft.com/office/drawing/2014/main" id="{CF28CDC1-7395-9EE7-28BB-AA773DB056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47" y="1874464"/>
            <a:ext cx="360000" cy="360000"/>
          </a:xfrm>
          <a:prstGeom prst="rect">
            <a:avLst/>
          </a:prstGeom>
        </p:spPr>
      </p:pic>
      <p:grpSp>
        <p:nvGrpSpPr>
          <p:cNvPr id="22" name="Groupe 21">
            <a:extLst>
              <a:ext uri="{FF2B5EF4-FFF2-40B4-BE49-F238E27FC236}">
                <a16:creationId xmlns:a16="http://schemas.microsoft.com/office/drawing/2014/main" id="{38533876-58B0-6F94-3DF7-D53A88C645CA}"/>
              </a:ext>
            </a:extLst>
          </p:cNvPr>
          <p:cNvGrpSpPr/>
          <p:nvPr/>
        </p:nvGrpSpPr>
        <p:grpSpPr>
          <a:xfrm>
            <a:off x="5445410" y="2127675"/>
            <a:ext cx="579203" cy="564596"/>
            <a:chOff x="5656151" y="2051017"/>
            <a:chExt cx="579203" cy="564596"/>
          </a:xfrm>
        </p:grpSpPr>
        <p:sp>
          <p:nvSpPr>
            <p:cNvPr id="35" name="Ovaal 49">
              <a:extLst>
                <a:ext uri="{FF2B5EF4-FFF2-40B4-BE49-F238E27FC236}">
                  <a16:creationId xmlns:a16="http://schemas.microsoft.com/office/drawing/2014/main" id="{3F609F38-9393-D8F6-5F0A-DFD0955CD7AE}"/>
                </a:ext>
              </a:extLst>
            </p:cNvPr>
            <p:cNvSpPr/>
            <p:nvPr/>
          </p:nvSpPr>
          <p:spPr>
            <a:xfrm>
              <a:off x="5656151" y="2051017"/>
              <a:ext cx="579203" cy="560921"/>
            </a:xfrm>
            <a:prstGeom prst="ellipse">
              <a:avLst/>
            </a:prstGeom>
            <a:solidFill>
              <a:srgbClr val="243F9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que 9" descr="Ampoule et engrenage">
              <a:extLst>
                <a:ext uri="{FF2B5EF4-FFF2-40B4-BE49-F238E27FC236}">
                  <a16:creationId xmlns:a16="http://schemas.microsoft.com/office/drawing/2014/main" id="{604BFC4C-AFD8-242F-2CAB-BDAE37915D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2085" y="2085087"/>
              <a:ext cx="531046" cy="530526"/>
            </a:xfrm>
            <a:prstGeom prst="rect">
              <a:avLst/>
            </a:prstGeom>
          </p:spPr>
        </p:pic>
      </p:grpSp>
      <p:pic>
        <p:nvPicPr>
          <p:cNvPr id="9" name="Graphic 86" descr="Kaart met speld met effen opvulling">
            <a:extLst>
              <a:ext uri="{FF2B5EF4-FFF2-40B4-BE49-F238E27FC236}">
                <a16:creationId xmlns:a16="http://schemas.microsoft.com/office/drawing/2014/main" id="{718E7BC9-C33C-6FCE-F20B-6B6E58A472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35148" y="418760"/>
            <a:ext cx="378620" cy="390526"/>
          </a:xfrm>
          <a:prstGeom prst="rect">
            <a:avLst/>
          </a:prstGeom>
        </p:spPr>
      </p:pic>
      <p:grpSp>
        <p:nvGrpSpPr>
          <p:cNvPr id="41" name="Groupe 40">
            <a:extLst>
              <a:ext uri="{FF2B5EF4-FFF2-40B4-BE49-F238E27FC236}">
                <a16:creationId xmlns:a16="http://schemas.microsoft.com/office/drawing/2014/main" id="{E9AA438C-345C-DC8F-941B-42926C64841C}"/>
              </a:ext>
            </a:extLst>
          </p:cNvPr>
          <p:cNvGrpSpPr/>
          <p:nvPr/>
        </p:nvGrpSpPr>
        <p:grpSpPr>
          <a:xfrm>
            <a:off x="8143651" y="2052817"/>
            <a:ext cx="3598458" cy="2021568"/>
            <a:chOff x="8438619" y="2052817"/>
            <a:chExt cx="3598458" cy="2021568"/>
          </a:xfrm>
        </p:grpSpPr>
        <p:grpSp>
          <p:nvGrpSpPr>
            <p:cNvPr id="26" name="Groupe 25">
              <a:extLst>
                <a:ext uri="{FF2B5EF4-FFF2-40B4-BE49-F238E27FC236}">
                  <a16:creationId xmlns:a16="http://schemas.microsoft.com/office/drawing/2014/main" id="{1A0D1DCE-B115-1E86-AE9A-DE6342E2BF0A}"/>
                </a:ext>
              </a:extLst>
            </p:cNvPr>
            <p:cNvGrpSpPr/>
            <p:nvPr/>
          </p:nvGrpSpPr>
          <p:grpSpPr>
            <a:xfrm>
              <a:off x="10040405" y="2052817"/>
              <a:ext cx="579203" cy="560921"/>
              <a:chOff x="1856984" y="2050815"/>
              <a:chExt cx="579203" cy="560921"/>
            </a:xfrm>
          </p:grpSpPr>
          <p:sp>
            <p:nvSpPr>
              <p:cNvPr id="29" name="Ovaal 30">
                <a:extLst>
                  <a:ext uri="{FF2B5EF4-FFF2-40B4-BE49-F238E27FC236}">
                    <a16:creationId xmlns:a16="http://schemas.microsoft.com/office/drawing/2014/main" id="{FA580F86-1B1B-DB38-F0C0-2D3309807521}"/>
                  </a:ext>
                </a:extLst>
              </p:cNvPr>
              <p:cNvSpPr/>
              <p:nvPr/>
            </p:nvSpPr>
            <p:spPr>
              <a:xfrm>
                <a:off x="1856984" y="2050815"/>
                <a:ext cx="579203" cy="560921"/>
              </a:xfrm>
              <a:prstGeom prst="ellipse">
                <a:avLst/>
              </a:prstGeom>
              <a:solidFill>
                <a:srgbClr val="F9B23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que 30" descr="Pièces">
                <a:extLst>
                  <a:ext uri="{FF2B5EF4-FFF2-40B4-BE49-F238E27FC236}">
                    <a16:creationId xmlns:a16="http://schemas.microsoft.com/office/drawing/2014/main" id="{575F8C88-B98A-757A-2E84-7FAD895837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6912" y="2123500"/>
                <a:ext cx="396000" cy="396000"/>
              </a:xfrm>
              <a:prstGeom prst="rect">
                <a:avLst/>
              </a:prstGeom>
            </p:spPr>
          </p:pic>
        </p:grpSp>
        <p:grpSp>
          <p:nvGrpSpPr>
            <p:cNvPr id="33" name="Groupe 32">
              <a:extLst>
                <a:ext uri="{FF2B5EF4-FFF2-40B4-BE49-F238E27FC236}">
                  <a16:creationId xmlns:a16="http://schemas.microsoft.com/office/drawing/2014/main" id="{FA81683F-9E59-3F6C-7AC2-E0A6A5426852}"/>
                </a:ext>
              </a:extLst>
            </p:cNvPr>
            <p:cNvGrpSpPr/>
            <p:nvPr/>
          </p:nvGrpSpPr>
          <p:grpSpPr>
            <a:xfrm>
              <a:off x="8438619" y="2684734"/>
              <a:ext cx="3598458" cy="1389651"/>
              <a:chOff x="287474" y="2496046"/>
              <a:chExt cx="3598458" cy="1389651"/>
            </a:xfrm>
          </p:grpSpPr>
          <p:sp>
            <p:nvSpPr>
              <p:cNvPr id="36" name="Organigramme : Alternative 35">
                <a:extLst>
                  <a:ext uri="{FF2B5EF4-FFF2-40B4-BE49-F238E27FC236}">
                    <a16:creationId xmlns:a16="http://schemas.microsoft.com/office/drawing/2014/main" id="{F2871DAB-120B-D503-A5CE-C280CE2F101E}"/>
                  </a:ext>
                </a:extLst>
              </p:cNvPr>
              <p:cNvSpPr/>
              <p:nvPr/>
            </p:nvSpPr>
            <p:spPr>
              <a:xfrm>
                <a:off x="287474" y="2496046"/>
                <a:ext cx="3598458" cy="1389651"/>
              </a:xfrm>
              <a:prstGeom prst="flowChartAlternateProcess">
                <a:avLst/>
              </a:prstGeom>
              <a:solidFill>
                <a:srgbClr val="F9B233"/>
              </a:solidFill>
              <a:ln>
                <a:solidFill>
                  <a:srgbClr val="F9B23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MA">
                  <a:ea typeface="Calibri"/>
                  <a:cs typeface="Calibri"/>
                </a:endParaRPr>
              </a:p>
            </p:txBody>
          </p:sp>
          <p:sp>
            <p:nvSpPr>
              <p:cNvPr id="40" name="ZoneTexte 39">
                <a:extLst>
                  <a:ext uri="{FF2B5EF4-FFF2-40B4-BE49-F238E27FC236}">
                    <a16:creationId xmlns:a16="http://schemas.microsoft.com/office/drawing/2014/main" id="{F4E36014-AA32-D14B-1B86-AA367EB6A813}"/>
                  </a:ext>
                </a:extLst>
              </p:cNvPr>
              <p:cNvSpPr txBox="1"/>
              <p:nvPr/>
            </p:nvSpPr>
            <p:spPr>
              <a:xfrm>
                <a:off x="371950" y="2740417"/>
                <a:ext cx="3445064" cy="861774"/>
              </a:xfrm>
              <a:prstGeom prst="rect">
                <a:avLst/>
              </a:prstGeom>
              <a:noFill/>
            </p:spPr>
            <p:txBody>
              <a:bodyPr wrap="square" lIns="91440" tIns="45720" rIns="91440" bIns="45720" rtlCol="0" anchor="t">
                <a:spAutoFit/>
              </a:bodyPr>
              <a:lstStyle/>
              <a:p>
                <a:pPr algn="ctr"/>
                <a:r>
                  <a:rPr lang="ar-SA" sz="2500" b="1">
                    <a:solidFill>
                      <a:schemeClr val="bg1"/>
                    </a:solidFill>
                    <a:ea typeface="Calibri"/>
                    <a:cs typeface="Calibri"/>
                  </a:rPr>
                  <a:t>الميزانية: مابين 15,000 يورو و 25,000 يورو</a:t>
                </a:r>
                <a:endParaRPr lang="fr-FR" sz="2500" b="1">
                  <a:solidFill>
                    <a:schemeClr val="bg1"/>
                  </a:solidFill>
                  <a:ea typeface="Calibri"/>
                  <a:cs typeface="Calibri"/>
                </a:endParaRPr>
              </a:p>
            </p:txBody>
          </p:sp>
        </p:grpSp>
      </p:grpSp>
      <p:grpSp>
        <p:nvGrpSpPr>
          <p:cNvPr id="42" name="Groupe 41">
            <a:extLst>
              <a:ext uri="{FF2B5EF4-FFF2-40B4-BE49-F238E27FC236}">
                <a16:creationId xmlns:a16="http://schemas.microsoft.com/office/drawing/2014/main" id="{0DE1EB65-728F-68E8-978B-61E332F9BFF3}"/>
              </a:ext>
            </a:extLst>
          </p:cNvPr>
          <p:cNvGrpSpPr/>
          <p:nvPr/>
        </p:nvGrpSpPr>
        <p:grpSpPr>
          <a:xfrm>
            <a:off x="4097624" y="2709037"/>
            <a:ext cx="3274778" cy="1302335"/>
            <a:chOff x="4410509" y="2552696"/>
            <a:chExt cx="3274778" cy="1302335"/>
          </a:xfrm>
        </p:grpSpPr>
        <p:sp>
          <p:nvSpPr>
            <p:cNvPr id="43" name="Organigramme : Alternative 24">
              <a:extLst>
                <a:ext uri="{FF2B5EF4-FFF2-40B4-BE49-F238E27FC236}">
                  <a16:creationId xmlns:a16="http://schemas.microsoft.com/office/drawing/2014/main" id="{FB345688-F2C5-D6B1-4E64-7A9830B584F0}"/>
                </a:ext>
              </a:extLst>
            </p:cNvPr>
            <p:cNvSpPr/>
            <p:nvPr/>
          </p:nvSpPr>
          <p:spPr>
            <a:xfrm>
              <a:off x="4410509" y="2552696"/>
              <a:ext cx="3274778" cy="1302335"/>
            </a:xfrm>
            <a:prstGeom prst="flowChartAlternateProcess">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MA">
                <a:ea typeface="Calibri"/>
                <a:cs typeface="Calibri"/>
              </a:endParaRPr>
            </a:p>
          </p:txBody>
        </p:sp>
        <p:sp>
          <p:nvSpPr>
            <p:cNvPr id="44" name="Tekstvak 36">
              <a:extLst>
                <a:ext uri="{FF2B5EF4-FFF2-40B4-BE49-F238E27FC236}">
                  <a16:creationId xmlns:a16="http://schemas.microsoft.com/office/drawing/2014/main" id="{15283399-2E74-94D6-28FC-DE2552AD4035}"/>
                </a:ext>
              </a:extLst>
            </p:cNvPr>
            <p:cNvSpPr txBox="1"/>
            <p:nvPr/>
          </p:nvSpPr>
          <p:spPr>
            <a:xfrm>
              <a:off x="4545057" y="2741339"/>
              <a:ext cx="30056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SA" sz="2400" b="1">
                  <a:solidFill>
                    <a:srgbClr val="FFFFFF"/>
                  </a:solidFill>
                </a:rPr>
                <a:t>المدة: </a:t>
              </a:r>
            </a:p>
            <a:p>
              <a:pPr algn="ctr"/>
              <a:r>
                <a:rPr lang="ar-SA" sz="2400" b="1">
                  <a:solidFill>
                    <a:srgbClr val="FFFFFF"/>
                  </a:solidFill>
                  <a:cs typeface="Calibri"/>
                </a:rPr>
                <a:t>مابين 6 إلى 10 أشهر</a:t>
              </a:r>
              <a:endParaRPr lang="nl-NL" sz="2400" b="1">
                <a:cs typeface="Calibri"/>
              </a:endParaRPr>
            </a:p>
          </p:txBody>
        </p:sp>
      </p:grpSp>
      <p:grpSp>
        <p:nvGrpSpPr>
          <p:cNvPr id="48" name="Groupe 47">
            <a:extLst>
              <a:ext uri="{FF2B5EF4-FFF2-40B4-BE49-F238E27FC236}">
                <a16:creationId xmlns:a16="http://schemas.microsoft.com/office/drawing/2014/main" id="{507181CD-4502-A00C-C90D-1F0E8180B43A}"/>
              </a:ext>
            </a:extLst>
          </p:cNvPr>
          <p:cNvGrpSpPr/>
          <p:nvPr/>
        </p:nvGrpSpPr>
        <p:grpSpPr>
          <a:xfrm>
            <a:off x="438463" y="961942"/>
            <a:ext cx="3182873" cy="4874755"/>
            <a:chOff x="467959" y="961942"/>
            <a:chExt cx="3182873" cy="4874755"/>
          </a:xfrm>
        </p:grpSpPr>
        <p:grpSp>
          <p:nvGrpSpPr>
            <p:cNvPr id="17" name="Groupe 16">
              <a:extLst>
                <a:ext uri="{FF2B5EF4-FFF2-40B4-BE49-F238E27FC236}">
                  <a16:creationId xmlns:a16="http://schemas.microsoft.com/office/drawing/2014/main" id="{329B0EFF-1F05-67B8-70C3-D11687EADC3A}"/>
                </a:ext>
              </a:extLst>
            </p:cNvPr>
            <p:cNvGrpSpPr/>
            <p:nvPr/>
          </p:nvGrpSpPr>
          <p:grpSpPr>
            <a:xfrm>
              <a:off x="494237" y="961942"/>
              <a:ext cx="3156595" cy="4874755"/>
              <a:chOff x="7974026" y="327803"/>
              <a:chExt cx="2862712" cy="4874755"/>
            </a:xfrm>
          </p:grpSpPr>
          <p:sp>
            <p:nvSpPr>
              <p:cNvPr id="38" name="Ovaal 54">
                <a:extLst>
                  <a:ext uri="{FF2B5EF4-FFF2-40B4-BE49-F238E27FC236}">
                    <a16:creationId xmlns:a16="http://schemas.microsoft.com/office/drawing/2014/main" id="{04B4BC78-1C98-C7D0-A899-A132CF72A203}"/>
                  </a:ext>
                </a:extLst>
              </p:cNvPr>
              <p:cNvSpPr/>
              <p:nvPr/>
            </p:nvSpPr>
            <p:spPr>
              <a:xfrm>
                <a:off x="9137004" y="327803"/>
                <a:ext cx="579203" cy="560921"/>
              </a:xfrm>
              <a:prstGeom prst="ellipse">
                <a:avLst/>
              </a:prstGeom>
              <a:solidFill>
                <a:srgbClr val="76B82A"/>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rganigramme : Alternative 24">
                <a:extLst>
                  <a:ext uri="{FF2B5EF4-FFF2-40B4-BE49-F238E27FC236}">
                    <a16:creationId xmlns:a16="http://schemas.microsoft.com/office/drawing/2014/main" id="{6C64ACE2-09B5-8CCD-7299-4B36389AE48C}"/>
                  </a:ext>
                </a:extLst>
              </p:cNvPr>
              <p:cNvSpPr/>
              <p:nvPr/>
            </p:nvSpPr>
            <p:spPr>
              <a:xfrm>
                <a:off x="7974026" y="633108"/>
                <a:ext cx="2862712" cy="4569450"/>
              </a:xfrm>
              <a:prstGeom prst="flowChartAlternateProcess">
                <a:avLst/>
              </a:prstGeom>
              <a:solidFill>
                <a:srgbClr val="76B82A"/>
              </a:solidFill>
              <a:ln>
                <a:solidFill>
                  <a:srgbClr val="76B8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MA">
                  <a:ea typeface="Calibri"/>
                  <a:cs typeface="Calibri"/>
                </a:endParaRPr>
              </a:p>
            </p:txBody>
          </p:sp>
          <p:pic>
            <p:nvPicPr>
              <p:cNvPr id="16" name="Graphic 86" descr="Kaart met speld met effen opvulling">
                <a:extLst>
                  <a:ext uri="{FF2B5EF4-FFF2-40B4-BE49-F238E27FC236}">
                    <a16:creationId xmlns:a16="http://schemas.microsoft.com/office/drawing/2014/main" id="{14D3730B-C46B-F671-36A5-862088A20C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37295" y="385460"/>
                <a:ext cx="378620" cy="390526"/>
              </a:xfrm>
              <a:prstGeom prst="rect">
                <a:avLst/>
              </a:prstGeom>
            </p:spPr>
          </p:pic>
        </p:grpSp>
        <p:sp>
          <p:nvSpPr>
            <p:cNvPr id="45" name="Tekstvak 53">
              <a:extLst>
                <a:ext uri="{FF2B5EF4-FFF2-40B4-BE49-F238E27FC236}">
                  <a16:creationId xmlns:a16="http://schemas.microsoft.com/office/drawing/2014/main" id="{B90EF63C-AA9D-790A-6CBE-77AAEBDCB3A2}"/>
                </a:ext>
              </a:extLst>
            </p:cNvPr>
            <p:cNvSpPr txBox="1"/>
            <p:nvPr/>
          </p:nvSpPr>
          <p:spPr>
            <a:xfrm>
              <a:off x="467959" y="1356958"/>
              <a:ext cx="3156594" cy="3759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base"/>
              <a:endParaRPr lang="ar-SA" sz="2400" b="1">
                <a:solidFill>
                  <a:srgbClr val="FFFFFF"/>
                </a:solidFill>
                <a:cs typeface="Calibri"/>
              </a:endParaRPr>
            </a:p>
            <a:p>
              <a:pPr algn="ctr" fontAlgn="base"/>
              <a:r>
                <a:rPr lang="ar-SA" sz="2400" b="1">
                  <a:solidFill>
                    <a:srgbClr val="FFFFFF"/>
                  </a:solidFill>
                  <a:cs typeface="Calibri"/>
                </a:rPr>
                <a:t>التغطية الجغرافية:</a:t>
              </a:r>
            </a:p>
            <a:p>
              <a:pPr algn="ctr" fontAlgn="base"/>
              <a:endParaRPr lang="ar-SA" sz="1400" b="1">
                <a:solidFill>
                  <a:srgbClr val="FFFFFF"/>
                </a:solidFill>
                <a:cs typeface="Calibri"/>
              </a:endParaRPr>
            </a:p>
            <a:p>
              <a:pPr marL="342900" indent="-342900" algn="r" rtl="1" fontAlgn="base">
                <a:lnSpc>
                  <a:spcPct val="150000"/>
                </a:lnSpc>
                <a:buFont typeface="Arial" panose="020B0604020202020204" pitchFamily="34" charset="0"/>
                <a:buChar char="•"/>
              </a:pPr>
              <a:r>
                <a:rPr lang="ar-SA" sz="2400" b="1">
                  <a:solidFill>
                    <a:srgbClr val="FFFFFF"/>
                  </a:solidFill>
                  <a:cs typeface="Calibri"/>
                </a:rPr>
                <a:t>سطات، المحمدية؛</a:t>
              </a:r>
            </a:p>
            <a:p>
              <a:pPr marL="342900" indent="-342900" algn="r" rtl="1" fontAlgn="base">
                <a:lnSpc>
                  <a:spcPct val="150000"/>
                </a:lnSpc>
                <a:buFont typeface="Arial" panose="020B0604020202020204" pitchFamily="34" charset="0"/>
                <a:buChar char="•"/>
              </a:pPr>
              <a:r>
                <a:rPr lang="ar-SA" sz="2400" b="1">
                  <a:solidFill>
                    <a:srgbClr val="FFFFFF"/>
                  </a:solidFill>
                  <a:cs typeface="Calibri"/>
                </a:rPr>
                <a:t> بركان، وجدة، جرادة؛</a:t>
              </a:r>
            </a:p>
            <a:p>
              <a:pPr marL="342900" indent="-342900" algn="r" rtl="1" fontAlgn="base">
                <a:lnSpc>
                  <a:spcPct val="150000"/>
                </a:lnSpc>
                <a:buFont typeface="Arial" panose="020B0604020202020204" pitchFamily="34" charset="0"/>
                <a:buChar char="•"/>
              </a:pPr>
              <a:r>
                <a:rPr lang="ar-SA" sz="2400" b="1">
                  <a:solidFill>
                    <a:srgbClr val="FFFFFF"/>
                  </a:solidFill>
                  <a:cs typeface="Calibri"/>
                </a:rPr>
                <a:t> تيزنيت، طاطا، تارودانت؛</a:t>
              </a:r>
            </a:p>
            <a:p>
              <a:pPr marL="342900" indent="-342900" algn="r" rtl="1" fontAlgn="base">
                <a:lnSpc>
                  <a:spcPct val="150000"/>
                </a:lnSpc>
                <a:buFont typeface="Arial" panose="020B0604020202020204" pitchFamily="34" charset="0"/>
                <a:buChar char="•"/>
              </a:pPr>
              <a:r>
                <a:rPr lang="ar-SA" sz="2400" b="1">
                  <a:solidFill>
                    <a:srgbClr val="FFFFFF"/>
                  </a:solidFill>
                  <a:cs typeface="Calibri"/>
                </a:rPr>
                <a:t>بني ملال، أزيلال؛</a:t>
              </a:r>
            </a:p>
            <a:p>
              <a:pPr marL="342900" indent="-342900" algn="r" rtl="1" fontAlgn="base">
                <a:lnSpc>
                  <a:spcPct val="150000"/>
                </a:lnSpc>
                <a:buFont typeface="Arial" panose="020B0604020202020204" pitchFamily="34" charset="0"/>
                <a:buChar char="•"/>
              </a:pPr>
              <a:r>
                <a:rPr lang="ar-SA" sz="2400" b="1">
                  <a:solidFill>
                    <a:srgbClr val="FFFFFF"/>
                  </a:solidFill>
                  <a:cs typeface="Calibri"/>
                </a:rPr>
                <a:t>العرائش، الحسيمة.</a:t>
              </a:r>
              <a:endParaRPr lang="nl-NL" sz="2000" b="1">
                <a:solidFill>
                  <a:srgbClr val="FFFFFF"/>
                </a:solidFill>
                <a:cs typeface="Calibri"/>
              </a:endParaRPr>
            </a:p>
          </p:txBody>
        </p:sp>
      </p:grpSp>
    </p:spTree>
    <p:extLst>
      <p:ext uri="{BB962C8B-B14F-4D97-AF65-F5344CB8AC3E}">
        <p14:creationId xmlns:p14="http://schemas.microsoft.com/office/powerpoint/2010/main" val="419741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34389791-5EDA-6DB0-C058-76B7894C37D7}"/>
              </a:ext>
            </a:extLst>
          </p:cNvPr>
          <p:cNvSpPr txBox="1"/>
          <p:nvPr/>
        </p:nvSpPr>
        <p:spPr>
          <a:xfrm>
            <a:off x="1785292" y="2188971"/>
            <a:ext cx="3445064" cy="861774"/>
          </a:xfrm>
          <a:prstGeom prst="rect">
            <a:avLst/>
          </a:prstGeom>
          <a:noFill/>
        </p:spPr>
        <p:txBody>
          <a:bodyPr wrap="square" lIns="91440" tIns="45720" rIns="91440" bIns="45720" rtlCol="0" anchor="t">
            <a:spAutoFit/>
          </a:bodyPr>
          <a:lstStyle/>
          <a:p>
            <a:pPr algn="ctr"/>
            <a:r>
              <a:rPr lang="fr-FR" sz="2500" b="1">
                <a:solidFill>
                  <a:schemeClr val="bg1"/>
                </a:solidFill>
                <a:ea typeface="Calibri"/>
                <a:cs typeface="Calibri"/>
              </a:rPr>
              <a:t>Budget : </a:t>
            </a:r>
          </a:p>
          <a:p>
            <a:pPr algn="ctr"/>
            <a:r>
              <a:rPr lang="fr-FR" sz="2500" b="1">
                <a:solidFill>
                  <a:schemeClr val="bg1"/>
                </a:solidFill>
                <a:ea typeface="Calibri"/>
                <a:cs typeface="Calibri"/>
              </a:rPr>
              <a:t>   </a:t>
            </a:r>
          </a:p>
        </p:txBody>
      </p:sp>
      <p:grpSp>
        <p:nvGrpSpPr>
          <p:cNvPr id="23" name="Groupe 22">
            <a:extLst>
              <a:ext uri="{FF2B5EF4-FFF2-40B4-BE49-F238E27FC236}">
                <a16:creationId xmlns:a16="http://schemas.microsoft.com/office/drawing/2014/main" id="{AA90A9BB-E1A7-89E5-8315-49787CD5BB0E}"/>
              </a:ext>
            </a:extLst>
          </p:cNvPr>
          <p:cNvGrpSpPr/>
          <p:nvPr/>
        </p:nvGrpSpPr>
        <p:grpSpPr>
          <a:xfrm>
            <a:off x="1523936" y="1274863"/>
            <a:ext cx="3893638" cy="5126543"/>
            <a:chOff x="7418644" y="1766654"/>
            <a:chExt cx="3320270" cy="4815047"/>
          </a:xfrm>
        </p:grpSpPr>
        <p:grpSp>
          <p:nvGrpSpPr>
            <p:cNvPr id="17" name="Groupe 16">
              <a:extLst>
                <a:ext uri="{FF2B5EF4-FFF2-40B4-BE49-F238E27FC236}">
                  <a16:creationId xmlns:a16="http://schemas.microsoft.com/office/drawing/2014/main" id="{4F851766-3277-A08A-CAAE-B9477C28C5C2}"/>
                </a:ext>
              </a:extLst>
            </p:cNvPr>
            <p:cNvGrpSpPr/>
            <p:nvPr/>
          </p:nvGrpSpPr>
          <p:grpSpPr>
            <a:xfrm>
              <a:off x="7418644" y="2119257"/>
              <a:ext cx="3320270" cy="4462444"/>
              <a:chOff x="7418644" y="2119257"/>
              <a:chExt cx="3320270" cy="4462444"/>
            </a:xfrm>
          </p:grpSpPr>
          <p:sp>
            <p:nvSpPr>
              <p:cNvPr id="28" name="Organigramme : Alternative 24">
                <a:extLst>
                  <a:ext uri="{FF2B5EF4-FFF2-40B4-BE49-F238E27FC236}">
                    <a16:creationId xmlns:a16="http://schemas.microsoft.com/office/drawing/2014/main" id="{E099B1D9-BF88-8703-CC2D-7417FF804571}"/>
                  </a:ext>
                </a:extLst>
              </p:cNvPr>
              <p:cNvSpPr/>
              <p:nvPr/>
            </p:nvSpPr>
            <p:spPr>
              <a:xfrm>
                <a:off x="7418644" y="2119257"/>
                <a:ext cx="3320270" cy="4462444"/>
              </a:xfrm>
              <a:prstGeom prst="flowChartAlternateProcess">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MA">
                  <a:ea typeface="Calibri"/>
                  <a:cs typeface="Calibri"/>
                </a:endParaRPr>
              </a:p>
            </p:txBody>
          </p:sp>
          <p:sp>
            <p:nvSpPr>
              <p:cNvPr id="34" name="Tekstvak 36">
                <a:extLst>
                  <a:ext uri="{FF2B5EF4-FFF2-40B4-BE49-F238E27FC236}">
                    <a16:creationId xmlns:a16="http://schemas.microsoft.com/office/drawing/2014/main" id="{989C9A28-3095-DBDE-E63C-CEB1485AEE19}"/>
                  </a:ext>
                </a:extLst>
              </p:cNvPr>
              <p:cNvSpPr txBox="1"/>
              <p:nvPr/>
            </p:nvSpPr>
            <p:spPr>
              <a:xfrm>
                <a:off x="7575939" y="2386969"/>
                <a:ext cx="3005681" cy="3729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ar-SA" sz="2400" b="0" i="0">
                    <a:solidFill>
                      <a:schemeClr val="bg1"/>
                    </a:solidFill>
                    <a:effectLst/>
                    <a:latin typeface="Söhne"/>
                  </a:rPr>
                  <a:t>مقدمي طلب المنحة: </a:t>
                </a:r>
              </a:p>
              <a:p>
                <a:pPr marL="342900" indent="-342900" algn="ctr" rtl="1">
                  <a:lnSpc>
                    <a:spcPct val="150000"/>
                  </a:lnSpc>
                  <a:buFont typeface="Arial" panose="020B0604020202020204" pitchFamily="34" charset="0"/>
                  <a:buChar char="•"/>
                </a:pPr>
                <a:r>
                  <a:rPr lang="ar-SA" sz="2400">
                    <a:solidFill>
                      <a:schemeClr val="bg1"/>
                    </a:solidFill>
                    <a:latin typeface="Söhne"/>
                  </a:rPr>
                  <a:t>جمعيات المجتمع المدني غير الحكومية </a:t>
                </a:r>
                <a:endParaRPr lang="fr-FR" sz="2400" b="0" i="0">
                  <a:solidFill>
                    <a:schemeClr val="bg1"/>
                  </a:solidFill>
                  <a:effectLst/>
                  <a:latin typeface="Söhne"/>
                </a:endParaRPr>
              </a:p>
              <a:p>
                <a:pPr marL="342900" indent="-342900" algn="ctr" rtl="1">
                  <a:lnSpc>
                    <a:spcPct val="150000"/>
                  </a:lnSpc>
                  <a:buFont typeface="Arial" panose="020B0604020202020204" pitchFamily="34" charset="0"/>
                  <a:buChar char="•"/>
                </a:pPr>
                <a:r>
                  <a:rPr lang="ar-SA" sz="2400" b="0" i="0">
                    <a:solidFill>
                      <a:schemeClr val="bg1"/>
                    </a:solidFill>
                    <a:effectLst/>
                    <a:latin typeface="Söhne"/>
                  </a:rPr>
                  <a:t>الشركاء : الجماعات الترابية</a:t>
                </a:r>
              </a:p>
              <a:p>
                <a:pPr marL="342900" indent="-342900" algn="ctr" rtl="1">
                  <a:lnSpc>
                    <a:spcPct val="150000"/>
                  </a:lnSpc>
                  <a:buFont typeface="Arial" panose="020B0604020202020204" pitchFamily="34" charset="0"/>
                  <a:buChar char="•"/>
                </a:pPr>
                <a:r>
                  <a:rPr lang="ar-SA" sz="2400" b="0" i="0">
                    <a:solidFill>
                      <a:schemeClr val="bg1"/>
                    </a:solidFill>
                    <a:effectLst/>
                    <a:latin typeface="Söhne"/>
                  </a:rPr>
                  <a:t>لماذا؟ </a:t>
                </a:r>
              </a:p>
              <a:p>
                <a:pPr algn="ctr"/>
                <a:r>
                  <a:rPr lang="ar-SA" sz="2400" b="0" i="0">
                    <a:solidFill>
                      <a:schemeClr val="bg1"/>
                    </a:solidFill>
                    <a:effectLst/>
                    <a:latin typeface="Söhne"/>
                  </a:rPr>
                  <a:t>لأن الوكالة البلجيكية للتنمية لا يمكنها تحويل الأموال إلى الجماعات الترابية</a:t>
                </a:r>
                <a:endParaRPr lang="fr-MA" sz="2400" b="1">
                  <a:solidFill>
                    <a:srgbClr val="FFFFFF"/>
                  </a:solidFill>
                  <a:ea typeface="Calibri"/>
                  <a:cs typeface="Calibri"/>
                </a:endParaRPr>
              </a:p>
            </p:txBody>
          </p:sp>
        </p:grpSp>
        <p:grpSp>
          <p:nvGrpSpPr>
            <p:cNvPr id="41" name="Groupe 40">
              <a:extLst>
                <a:ext uri="{FF2B5EF4-FFF2-40B4-BE49-F238E27FC236}">
                  <a16:creationId xmlns:a16="http://schemas.microsoft.com/office/drawing/2014/main" id="{957A6C98-B618-285D-F414-751D398A6DED}"/>
                </a:ext>
              </a:extLst>
            </p:cNvPr>
            <p:cNvGrpSpPr/>
            <p:nvPr/>
          </p:nvGrpSpPr>
          <p:grpSpPr>
            <a:xfrm>
              <a:off x="8789177" y="1766654"/>
              <a:ext cx="579203" cy="560921"/>
              <a:chOff x="5370753" y="1635469"/>
              <a:chExt cx="579203" cy="560921"/>
            </a:xfrm>
          </p:grpSpPr>
          <p:sp>
            <p:nvSpPr>
              <p:cNvPr id="35" name="Ovaal 49">
                <a:extLst>
                  <a:ext uri="{FF2B5EF4-FFF2-40B4-BE49-F238E27FC236}">
                    <a16:creationId xmlns:a16="http://schemas.microsoft.com/office/drawing/2014/main" id="{3F609F38-9393-D8F6-5F0A-DFD0955CD7AE}"/>
                  </a:ext>
                </a:extLst>
              </p:cNvPr>
              <p:cNvSpPr/>
              <p:nvPr/>
            </p:nvSpPr>
            <p:spPr>
              <a:xfrm>
                <a:off x="5370753" y="1635469"/>
                <a:ext cx="579203" cy="560921"/>
              </a:xfrm>
              <a:prstGeom prst="ellipse">
                <a:avLst/>
              </a:prstGeom>
              <a:solidFill>
                <a:srgbClr val="243F9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29" descr="Chatten met effen opvulling">
                <a:extLst>
                  <a:ext uri="{FF2B5EF4-FFF2-40B4-BE49-F238E27FC236}">
                    <a16:creationId xmlns:a16="http://schemas.microsoft.com/office/drawing/2014/main" id="{F21B9A25-E48A-C4FD-68A2-8AA29DD827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9314" y="1721146"/>
                <a:ext cx="401655" cy="423018"/>
              </a:xfrm>
              <a:prstGeom prst="rect">
                <a:avLst/>
              </a:prstGeom>
            </p:spPr>
          </p:pic>
        </p:grpSp>
      </p:grpSp>
      <p:grpSp>
        <p:nvGrpSpPr>
          <p:cNvPr id="22" name="Groupe 21">
            <a:extLst>
              <a:ext uri="{FF2B5EF4-FFF2-40B4-BE49-F238E27FC236}">
                <a16:creationId xmlns:a16="http://schemas.microsoft.com/office/drawing/2014/main" id="{2F1AB682-1E9A-8B8F-8FB4-487932CE1761}"/>
              </a:ext>
            </a:extLst>
          </p:cNvPr>
          <p:cNvGrpSpPr/>
          <p:nvPr/>
        </p:nvGrpSpPr>
        <p:grpSpPr>
          <a:xfrm>
            <a:off x="6655959" y="1243303"/>
            <a:ext cx="3632577" cy="5158103"/>
            <a:chOff x="1762569" y="1613238"/>
            <a:chExt cx="3632577" cy="5033581"/>
          </a:xfrm>
        </p:grpSpPr>
        <p:grpSp>
          <p:nvGrpSpPr>
            <p:cNvPr id="20" name="Groupe 19">
              <a:extLst>
                <a:ext uri="{FF2B5EF4-FFF2-40B4-BE49-F238E27FC236}">
                  <a16:creationId xmlns:a16="http://schemas.microsoft.com/office/drawing/2014/main" id="{DAAE9870-2B2A-4563-3635-9C198647315C}"/>
                </a:ext>
              </a:extLst>
            </p:cNvPr>
            <p:cNvGrpSpPr/>
            <p:nvPr/>
          </p:nvGrpSpPr>
          <p:grpSpPr>
            <a:xfrm>
              <a:off x="1762569" y="1613238"/>
              <a:ext cx="3632577" cy="5033581"/>
              <a:chOff x="1762569" y="1613238"/>
              <a:chExt cx="3632577" cy="5033581"/>
            </a:xfrm>
          </p:grpSpPr>
          <p:sp>
            <p:nvSpPr>
              <p:cNvPr id="21" name="Organigramme : Alternative 20">
                <a:extLst>
                  <a:ext uri="{FF2B5EF4-FFF2-40B4-BE49-F238E27FC236}">
                    <a16:creationId xmlns:a16="http://schemas.microsoft.com/office/drawing/2014/main" id="{84ED6399-EC13-51AE-6D85-65CAC47B3C5B}"/>
                  </a:ext>
                </a:extLst>
              </p:cNvPr>
              <p:cNvSpPr/>
              <p:nvPr/>
            </p:nvSpPr>
            <p:spPr>
              <a:xfrm>
                <a:off x="1762569" y="1993079"/>
                <a:ext cx="3632577" cy="4653740"/>
              </a:xfrm>
              <a:prstGeom prst="flowChartAlternateProcess">
                <a:avLst/>
              </a:prstGeom>
              <a:solidFill>
                <a:srgbClr val="F9B233"/>
              </a:solidFill>
              <a:ln>
                <a:solidFill>
                  <a:srgbClr val="F9B23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MA">
                  <a:ea typeface="Calibri"/>
                  <a:cs typeface="Calibri"/>
                </a:endParaRPr>
              </a:p>
            </p:txBody>
          </p:sp>
          <p:sp>
            <p:nvSpPr>
              <p:cNvPr id="32" name="Ovaal 30">
                <a:extLst>
                  <a:ext uri="{FF2B5EF4-FFF2-40B4-BE49-F238E27FC236}">
                    <a16:creationId xmlns:a16="http://schemas.microsoft.com/office/drawing/2014/main" id="{438EA350-F569-1F66-D95A-BFC72CC92CAA}"/>
                  </a:ext>
                </a:extLst>
              </p:cNvPr>
              <p:cNvSpPr/>
              <p:nvPr/>
            </p:nvSpPr>
            <p:spPr>
              <a:xfrm>
                <a:off x="3247543" y="1613238"/>
                <a:ext cx="579203" cy="560921"/>
              </a:xfrm>
              <a:prstGeom prst="ellipse">
                <a:avLst/>
              </a:prstGeom>
              <a:solidFill>
                <a:srgbClr val="F9B23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9" name="Graphique 38" descr="Tête avec engrenages">
                <a:extLst>
                  <a:ext uri="{FF2B5EF4-FFF2-40B4-BE49-F238E27FC236}">
                    <a16:creationId xmlns:a16="http://schemas.microsoft.com/office/drawing/2014/main" id="{CF28CDC1-7395-9EE7-28BB-AA773DB056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4637" y="1738021"/>
                <a:ext cx="360000" cy="360000"/>
              </a:xfrm>
              <a:prstGeom prst="rect">
                <a:avLst/>
              </a:prstGeom>
            </p:spPr>
          </p:pic>
        </p:grpSp>
        <p:sp>
          <p:nvSpPr>
            <p:cNvPr id="8" name="ZoneTexte 7">
              <a:extLst>
                <a:ext uri="{FF2B5EF4-FFF2-40B4-BE49-F238E27FC236}">
                  <a16:creationId xmlns:a16="http://schemas.microsoft.com/office/drawing/2014/main" id="{D674AB98-30E2-7372-1253-99CA4D7974A5}"/>
                </a:ext>
              </a:extLst>
            </p:cNvPr>
            <p:cNvSpPr txBox="1"/>
            <p:nvPr/>
          </p:nvSpPr>
          <p:spPr>
            <a:xfrm>
              <a:off x="1918256" y="2730039"/>
              <a:ext cx="3456070" cy="3108543"/>
            </a:xfrm>
            <a:prstGeom prst="rect">
              <a:avLst/>
            </a:prstGeom>
            <a:noFill/>
          </p:spPr>
          <p:txBody>
            <a:bodyPr wrap="square" lIns="91440" tIns="45720" rIns="91440" bIns="45720" anchor="t">
              <a:spAutoFit/>
            </a:bodyPr>
            <a:lstStyle/>
            <a:p>
              <a:pPr algn="ctr"/>
              <a:r>
                <a:rPr lang="ar-SA" sz="2800" b="1">
                  <a:solidFill>
                    <a:schemeClr val="tx2"/>
                  </a:solidFill>
                </a:rPr>
                <a:t>سيمول مشروع تضافر المشاريع المقدمة بنسبة 90% من النفقات المستحقة، أما نسبة المتبقية من 10% ستتكلف بها منظمة المجتمع المدني المستفيدة من المنحة.</a:t>
              </a:r>
              <a:r>
                <a:rPr lang="fr-FR" sz="2500" b="1">
                  <a:solidFill>
                    <a:schemeClr val="bg1"/>
                  </a:solidFill>
                  <a:ea typeface="Calibri"/>
                  <a:cs typeface="Calibri"/>
                </a:rPr>
                <a:t> </a:t>
              </a:r>
              <a:r>
                <a:rPr lang="fr-FR" sz="1800" b="0" i="0">
                  <a:solidFill>
                    <a:srgbClr val="404040"/>
                  </a:solidFill>
                  <a:effectLst/>
                  <a:latin typeface="Georgia"/>
                </a:rPr>
                <a:t> </a:t>
              </a:r>
              <a:r>
                <a:rPr lang="fr-FR" sz="1800" b="1" i="0">
                  <a:solidFill>
                    <a:srgbClr val="404040"/>
                  </a:solidFill>
                  <a:effectLst/>
                  <a:latin typeface="Georgia"/>
                </a:rPr>
                <a:t> </a:t>
              </a:r>
              <a:endParaRPr lang="fr-FR">
                <a:latin typeface="Georgia"/>
              </a:endParaRPr>
            </a:p>
          </p:txBody>
        </p:sp>
      </p:grpSp>
      <p:grpSp>
        <p:nvGrpSpPr>
          <p:cNvPr id="2" name="Groupe 1">
            <a:extLst>
              <a:ext uri="{FF2B5EF4-FFF2-40B4-BE49-F238E27FC236}">
                <a16:creationId xmlns:a16="http://schemas.microsoft.com/office/drawing/2014/main" id="{8D4167E4-B52F-EC1F-FC01-18473BDC7F23}"/>
              </a:ext>
            </a:extLst>
          </p:cNvPr>
          <p:cNvGrpSpPr/>
          <p:nvPr/>
        </p:nvGrpSpPr>
        <p:grpSpPr>
          <a:xfrm>
            <a:off x="8826118" y="0"/>
            <a:ext cx="3365882" cy="327803"/>
            <a:chOff x="8826118" y="0"/>
            <a:chExt cx="3365882" cy="327803"/>
          </a:xfrm>
        </p:grpSpPr>
        <p:sp>
          <p:nvSpPr>
            <p:cNvPr id="4" name="Google Shape;224;g24ce94527cf_0_111">
              <a:extLst>
                <a:ext uri="{FF2B5EF4-FFF2-40B4-BE49-F238E27FC236}">
                  <a16:creationId xmlns:a16="http://schemas.microsoft.com/office/drawing/2014/main" id="{E38FBA7D-5E55-F361-EDF3-570C27DE3AE7}"/>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51A8C02E-E5F5-86C5-26E5-C96CE14A43D1}"/>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grpSp>
        <p:nvGrpSpPr>
          <p:cNvPr id="10" name="Groupe 9">
            <a:extLst>
              <a:ext uri="{FF2B5EF4-FFF2-40B4-BE49-F238E27FC236}">
                <a16:creationId xmlns:a16="http://schemas.microsoft.com/office/drawing/2014/main" id="{E7027757-3DA5-74C1-EB9D-21A28D341F21}"/>
              </a:ext>
            </a:extLst>
          </p:cNvPr>
          <p:cNvGrpSpPr/>
          <p:nvPr/>
        </p:nvGrpSpPr>
        <p:grpSpPr>
          <a:xfrm>
            <a:off x="6830858" y="582861"/>
            <a:ext cx="4552636" cy="643278"/>
            <a:chOff x="6024613" y="744958"/>
            <a:chExt cx="4552636" cy="643278"/>
          </a:xfrm>
        </p:grpSpPr>
        <p:sp>
          <p:nvSpPr>
            <p:cNvPr id="13" name="ZoneTexte 12">
              <a:extLst>
                <a:ext uri="{FF2B5EF4-FFF2-40B4-BE49-F238E27FC236}">
                  <a16:creationId xmlns:a16="http://schemas.microsoft.com/office/drawing/2014/main" id="{0B9474F3-60F9-634C-8E0E-B9F2F22F08CF}"/>
                </a:ext>
              </a:extLst>
            </p:cNvPr>
            <p:cNvSpPr txBox="1"/>
            <p:nvPr/>
          </p:nvSpPr>
          <p:spPr>
            <a:xfrm>
              <a:off x="6024613" y="803461"/>
              <a:ext cx="4552636" cy="584775"/>
            </a:xfrm>
            <a:prstGeom prst="rect">
              <a:avLst/>
            </a:prstGeom>
            <a:noFill/>
          </p:spPr>
          <p:txBody>
            <a:bodyPr wrap="square" rtlCol="0">
              <a:spAutoFit/>
            </a:bodyPr>
            <a:lstStyle/>
            <a:p>
              <a:pPr algn="ctr" rtl="1"/>
              <a:r>
                <a:rPr lang="ar-SA" sz="3200" b="1">
                  <a:solidFill>
                    <a:srgbClr val="164194"/>
                  </a:solidFill>
                </a:rPr>
                <a:t>نقطة انتباه</a:t>
              </a:r>
              <a:endParaRPr lang="fr-MA" sz="3200" b="1">
                <a:solidFill>
                  <a:srgbClr val="164194"/>
                </a:solidFill>
              </a:endParaRPr>
            </a:p>
          </p:txBody>
        </p:sp>
        <p:grpSp>
          <p:nvGrpSpPr>
            <p:cNvPr id="14" name="Groupe 13">
              <a:extLst>
                <a:ext uri="{FF2B5EF4-FFF2-40B4-BE49-F238E27FC236}">
                  <a16:creationId xmlns:a16="http://schemas.microsoft.com/office/drawing/2014/main" id="{083E4B72-1896-152F-BF54-781E8FBD4535}"/>
                </a:ext>
              </a:extLst>
            </p:cNvPr>
            <p:cNvGrpSpPr/>
            <p:nvPr/>
          </p:nvGrpSpPr>
          <p:grpSpPr>
            <a:xfrm flipH="1">
              <a:off x="9613768" y="744958"/>
              <a:ext cx="631859" cy="612000"/>
              <a:chOff x="570125" y="714480"/>
              <a:chExt cx="683331" cy="684000"/>
            </a:xfrm>
          </p:grpSpPr>
          <p:sp>
            <p:nvSpPr>
              <p:cNvPr id="15" name="Ellipse 14">
                <a:extLst>
                  <a:ext uri="{FF2B5EF4-FFF2-40B4-BE49-F238E27FC236}">
                    <a16:creationId xmlns:a16="http://schemas.microsoft.com/office/drawing/2014/main" id="{3542A19A-7150-EA19-C9FC-185A6CFB64C3}"/>
                  </a:ext>
                </a:extLst>
              </p:cNvPr>
              <p:cNvSpPr>
                <a:spLocks noChangeAspect="1"/>
              </p:cNvSpPr>
              <p:nvPr/>
            </p:nvSpPr>
            <p:spPr>
              <a:xfrm>
                <a:off x="570125" y="714480"/>
                <a:ext cx="683331" cy="684000"/>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16" name="Graphique 15" descr="Marteau de président">
                <a:extLst>
                  <a:ext uri="{FF2B5EF4-FFF2-40B4-BE49-F238E27FC236}">
                    <a16:creationId xmlns:a16="http://schemas.microsoft.com/office/drawing/2014/main" id="{DF134995-1F50-5A05-CD50-EE3DF75344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790" y="784704"/>
                <a:ext cx="504000" cy="504000"/>
              </a:xfrm>
              <a:prstGeom prst="rect">
                <a:avLst/>
              </a:prstGeom>
            </p:spPr>
          </p:pic>
        </p:grpSp>
      </p:grpSp>
    </p:spTree>
    <p:extLst>
      <p:ext uri="{BB962C8B-B14F-4D97-AF65-F5344CB8AC3E}">
        <p14:creationId xmlns:p14="http://schemas.microsoft.com/office/powerpoint/2010/main" val="393220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34548696-2540-8999-804B-EB3AA06E83FC}"/>
              </a:ext>
            </a:extLst>
          </p:cNvPr>
          <p:cNvGrpSpPr/>
          <p:nvPr/>
        </p:nvGrpSpPr>
        <p:grpSpPr>
          <a:xfrm>
            <a:off x="10659302" y="749579"/>
            <a:ext cx="720000" cy="720000"/>
            <a:chOff x="570125" y="649876"/>
            <a:chExt cx="683331" cy="684000"/>
          </a:xfrm>
        </p:grpSpPr>
        <p:sp>
          <p:nvSpPr>
            <p:cNvPr id="11" name="Ellipse 10">
              <a:extLst>
                <a:ext uri="{FF2B5EF4-FFF2-40B4-BE49-F238E27FC236}">
                  <a16:creationId xmlns:a16="http://schemas.microsoft.com/office/drawing/2014/main" id="{8EA9C21A-6A10-7A3E-3768-BA6CBF816015}"/>
                </a:ext>
              </a:extLst>
            </p:cNvPr>
            <p:cNvSpPr>
              <a:spLocks noChangeAspect="1"/>
            </p:cNvSpPr>
            <p:nvPr/>
          </p:nvSpPr>
          <p:spPr>
            <a:xfrm>
              <a:off x="570125" y="649876"/>
              <a:ext cx="683331" cy="684000"/>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6" name="Graphique 5" descr="Poignée de main">
              <a:extLst>
                <a:ext uri="{FF2B5EF4-FFF2-40B4-BE49-F238E27FC236}">
                  <a16:creationId xmlns:a16="http://schemas.microsoft.com/office/drawing/2014/main" id="{CDDCB9D5-CA61-63AE-3457-28B9C12F3E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790" y="726190"/>
              <a:ext cx="540000" cy="540000"/>
            </a:xfrm>
            <a:prstGeom prst="rect">
              <a:avLst/>
            </a:prstGeom>
          </p:spPr>
        </p:pic>
      </p:grpSp>
      <p:sp>
        <p:nvSpPr>
          <p:cNvPr id="1570" name="TextBox 1569">
            <a:extLst>
              <a:ext uri="{FF2B5EF4-FFF2-40B4-BE49-F238E27FC236}">
                <a16:creationId xmlns:a16="http://schemas.microsoft.com/office/drawing/2014/main" id="{46140800-75DD-7A0D-A734-59BF52A945B0}"/>
              </a:ext>
            </a:extLst>
          </p:cNvPr>
          <p:cNvSpPr txBox="1"/>
          <p:nvPr/>
        </p:nvSpPr>
        <p:spPr>
          <a:xfrm>
            <a:off x="4451067" y="3090031"/>
            <a:ext cx="3289866" cy="1464231"/>
          </a:xfrm>
          <a:prstGeom prst="roundRect">
            <a:avLst/>
          </a:prstGeom>
          <a:noFill/>
          <a:ln w="19050">
            <a:solidFill>
              <a:srgbClr val="F9B23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SA" sz="2000">
                <a:solidFill>
                  <a:schemeClr val="tx1">
                    <a:lumMod val="85000"/>
                    <a:lumOff val="15000"/>
                  </a:schemeClr>
                </a:solidFill>
                <a:cs typeface="Calibri" panose="020F0502020204030204"/>
              </a:rPr>
              <a:t>مشاريع تنبعث من خطط عمل المشاركة المواطنة التي تمت الموافقة عليها من قبل الجماعات الترابية</a:t>
            </a:r>
            <a:endParaRPr lang="en-US" sz="2000">
              <a:solidFill>
                <a:schemeClr val="tx1">
                  <a:lumMod val="85000"/>
                  <a:lumOff val="15000"/>
                </a:schemeClr>
              </a:solidFill>
              <a:cs typeface="Calibri" panose="020F0502020204030204"/>
            </a:endParaRPr>
          </a:p>
        </p:txBody>
      </p:sp>
      <p:grpSp>
        <p:nvGrpSpPr>
          <p:cNvPr id="24" name="Groupe 23">
            <a:extLst>
              <a:ext uri="{FF2B5EF4-FFF2-40B4-BE49-F238E27FC236}">
                <a16:creationId xmlns:a16="http://schemas.microsoft.com/office/drawing/2014/main" id="{8321F55E-6DF2-8801-936F-C8A83DEB86FF}"/>
              </a:ext>
            </a:extLst>
          </p:cNvPr>
          <p:cNvGrpSpPr/>
          <p:nvPr/>
        </p:nvGrpSpPr>
        <p:grpSpPr>
          <a:xfrm>
            <a:off x="8325681" y="2327870"/>
            <a:ext cx="2693621" cy="1550717"/>
            <a:chOff x="8279802" y="2442362"/>
            <a:chExt cx="2693621" cy="1550717"/>
          </a:xfrm>
        </p:grpSpPr>
        <p:sp>
          <p:nvSpPr>
            <p:cNvPr id="1565" name="TextBox 1564">
              <a:extLst>
                <a:ext uri="{FF2B5EF4-FFF2-40B4-BE49-F238E27FC236}">
                  <a16:creationId xmlns:a16="http://schemas.microsoft.com/office/drawing/2014/main" id="{EA5A5601-F17A-9EC5-077B-75842FC44C1E}"/>
                </a:ext>
              </a:extLst>
            </p:cNvPr>
            <p:cNvSpPr txBox="1"/>
            <p:nvPr/>
          </p:nvSpPr>
          <p:spPr>
            <a:xfrm>
              <a:off x="8279802" y="3209886"/>
              <a:ext cx="2693621" cy="783193"/>
            </a:xfrm>
            <a:prstGeom prst="roundRect">
              <a:avLst/>
            </a:prstGeom>
            <a:noFill/>
            <a:ln w="19050">
              <a:solidFill>
                <a:srgbClr val="16419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SA" sz="2000">
                  <a:solidFill>
                    <a:schemeClr val="tx1">
                      <a:lumMod val="85000"/>
                      <a:lumOff val="15000"/>
                    </a:schemeClr>
                  </a:solidFill>
                  <a:cs typeface="Calibri"/>
                </a:rPr>
                <a:t>مشاريع تنبعث من خطط انفتاح الجماعات الترابية</a:t>
              </a:r>
              <a:endParaRPr lang="fr-BE" sz="2000">
                <a:solidFill>
                  <a:schemeClr val="tx1">
                    <a:lumMod val="85000"/>
                    <a:lumOff val="15000"/>
                  </a:schemeClr>
                </a:solidFill>
                <a:cs typeface="Calibri"/>
              </a:endParaRPr>
            </a:p>
          </p:txBody>
        </p:sp>
        <p:grpSp>
          <p:nvGrpSpPr>
            <p:cNvPr id="20" name="Groupe 19">
              <a:extLst>
                <a:ext uri="{FF2B5EF4-FFF2-40B4-BE49-F238E27FC236}">
                  <a16:creationId xmlns:a16="http://schemas.microsoft.com/office/drawing/2014/main" id="{71866CD7-5FF2-256A-B1A8-E6D6A734B5D0}"/>
                </a:ext>
              </a:extLst>
            </p:cNvPr>
            <p:cNvGrpSpPr/>
            <p:nvPr/>
          </p:nvGrpSpPr>
          <p:grpSpPr>
            <a:xfrm>
              <a:off x="10096974" y="2442362"/>
              <a:ext cx="576000" cy="576000"/>
              <a:chOff x="1706702" y="2367965"/>
              <a:chExt cx="576000" cy="576000"/>
            </a:xfrm>
          </p:grpSpPr>
          <p:sp>
            <p:nvSpPr>
              <p:cNvPr id="17" name="Ellipse 16">
                <a:extLst>
                  <a:ext uri="{FF2B5EF4-FFF2-40B4-BE49-F238E27FC236}">
                    <a16:creationId xmlns:a16="http://schemas.microsoft.com/office/drawing/2014/main" id="{644CCB9C-56DA-EB67-1E2D-A80BD90BB43A}"/>
                  </a:ext>
                </a:extLst>
              </p:cNvPr>
              <p:cNvSpPr>
                <a:spLocks noChangeAspect="1"/>
              </p:cNvSpPr>
              <p:nvPr/>
            </p:nvSpPr>
            <p:spPr>
              <a:xfrm>
                <a:off x="1706702" y="2367965"/>
                <a:ext cx="576000" cy="576000"/>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16" name="Graphic 16" descr="Hof met effen opvulling">
                <a:extLst>
                  <a:ext uri="{FF2B5EF4-FFF2-40B4-BE49-F238E27FC236}">
                    <a16:creationId xmlns:a16="http://schemas.microsoft.com/office/drawing/2014/main" id="{33948379-061F-5391-1191-E33C76CE1B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7812" y="2430565"/>
                <a:ext cx="432000" cy="403200"/>
              </a:xfrm>
              <a:prstGeom prst="rect">
                <a:avLst/>
              </a:prstGeom>
            </p:spPr>
          </p:pic>
        </p:grpSp>
      </p:grpSp>
      <p:sp>
        <p:nvSpPr>
          <p:cNvPr id="4" name="ZoneTexte 3">
            <a:extLst>
              <a:ext uri="{FF2B5EF4-FFF2-40B4-BE49-F238E27FC236}">
                <a16:creationId xmlns:a16="http://schemas.microsoft.com/office/drawing/2014/main" id="{F7BB4B6A-6E83-4187-DF0B-7A818F584190}"/>
              </a:ext>
            </a:extLst>
          </p:cNvPr>
          <p:cNvSpPr txBox="1"/>
          <p:nvPr/>
        </p:nvSpPr>
        <p:spPr>
          <a:xfrm>
            <a:off x="932337" y="565408"/>
            <a:ext cx="9422445" cy="1123712"/>
          </a:xfrm>
          <a:prstGeom prst="roundRect">
            <a:avLst/>
          </a:prstGeom>
          <a:solidFill>
            <a:schemeClr val="accent1">
              <a:lumMod val="20000"/>
              <a:lumOff val="80000"/>
            </a:schemeClr>
          </a:solidFill>
          <a:ln>
            <a:solidFill>
              <a:schemeClr val="bg1"/>
            </a:solidFill>
          </a:ln>
        </p:spPr>
        <p:txBody>
          <a:bodyPr wrap="square" lIns="91440" tIns="45720" rIns="91440" bIns="45720" rtlCol="0" anchor="t">
            <a:spAutoFit/>
          </a:bodyPr>
          <a:lstStyle/>
          <a:p>
            <a:pPr algn="ctr"/>
            <a:r>
              <a:rPr lang="ar-SA" sz="3000" b="1">
                <a:solidFill>
                  <a:srgbClr val="164194"/>
                </a:solidFill>
              </a:rPr>
              <a:t>الهدف: دعم مشاريع الإنشاء المشترك بين جمعيات المجتمع المدني والجماعات الترابية</a:t>
            </a:r>
            <a:endParaRPr lang="fr-MA" sz="3000" b="1">
              <a:solidFill>
                <a:srgbClr val="164194"/>
              </a:solidFill>
            </a:endParaRPr>
          </a:p>
        </p:txBody>
      </p:sp>
      <p:grpSp>
        <p:nvGrpSpPr>
          <p:cNvPr id="21" name="Groupe 20">
            <a:extLst>
              <a:ext uri="{FF2B5EF4-FFF2-40B4-BE49-F238E27FC236}">
                <a16:creationId xmlns:a16="http://schemas.microsoft.com/office/drawing/2014/main" id="{DD201FA3-63EA-C6C7-DFC9-47BE551786FB}"/>
              </a:ext>
            </a:extLst>
          </p:cNvPr>
          <p:cNvGrpSpPr/>
          <p:nvPr/>
        </p:nvGrpSpPr>
        <p:grpSpPr>
          <a:xfrm>
            <a:off x="5840639" y="2064416"/>
            <a:ext cx="2320134" cy="838015"/>
            <a:chOff x="3729955" y="2077526"/>
            <a:chExt cx="2235951" cy="838015"/>
          </a:xfrm>
        </p:grpSpPr>
        <p:sp>
          <p:nvSpPr>
            <p:cNvPr id="19" name="Ellipse 18">
              <a:extLst>
                <a:ext uri="{FF2B5EF4-FFF2-40B4-BE49-F238E27FC236}">
                  <a16:creationId xmlns:a16="http://schemas.microsoft.com/office/drawing/2014/main" id="{0C28CD58-47AF-14A6-79CA-A72AFC5630CD}"/>
                </a:ext>
              </a:extLst>
            </p:cNvPr>
            <p:cNvSpPr>
              <a:spLocks noChangeAspect="1"/>
            </p:cNvSpPr>
            <p:nvPr/>
          </p:nvSpPr>
          <p:spPr>
            <a:xfrm>
              <a:off x="3729955" y="2316795"/>
              <a:ext cx="541881" cy="598746"/>
            </a:xfrm>
            <a:prstGeom prst="ellipse">
              <a:avLst/>
            </a:prstGeom>
            <a:solidFill>
              <a:srgbClr val="F9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15" name="Graphic 53" descr="Universele toegang met effen opvulling">
              <a:extLst>
                <a:ext uri="{FF2B5EF4-FFF2-40B4-BE49-F238E27FC236}">
                  <a16:creationId xmlns:a16="http://schemas.microsoft.com/office/drawing/2014/main" id="{56D794DF-E4D5-E973-4296-70005366A5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4856" y="2077526"/>
              <a:ext cx="411050" cy="411050"/>
            </a:xfrm>
            <a:prstGeom prst="rect">
              <a:avLst/>
            </a:prstGeom>
          </p:spPr>
        </p:pic>
      </p:grpSp>
      <p:grpSp>
        <p:nvGrpSpPr>
          <p:cNvPr id="18" name="Groupe 17">
            <a:extLst>
              <a:ext uri="{FF2B5EF4-FFF2-40B4-BE49-F238E27FC236}">
                <a16:creationId xmlns:a16="http://schemas.microsoft.com/office/drawing/2014/main" id="{FB75614B-E924-8EA4-8D3C-BFC02C73DF9E}"/>
              </a:ext>
            </a:extLst>
          </p:cNvPr>
          <p:cNvGrpSpPr/>
          <p:nvPr/>
        </p:nvGrpSpPr>
        <p:grpSpPr>
          <a:xfrm>
            <a:off x="520043" y="2269941"/>
            <a:ext cx="2837074" cy="2097670"/>
            <a:chOff x="8030305" y="2204026"/>
            <a:chExt cx="2837074" cy="2097670"/>
          </a:xfrm>
        </p:grpSpPr>
        <p:sp>
          <p:nvSpPr>
            <p:cNvPr id="1571" name="TextBox 1570">
              <a:extLst>
                <a:ext uri="{FF2B5EF4-FFF2-40B4-BE49-F238E27FC236}">
                  <a16:creationId xmlns:a16="http://schemas.microsoft.com/office/drawing/2014/main" id="{86A454E8-E76B-582B-92FA-5590E7E62A8B}"/>
                </a:ext>
              </a:extLst>
            </p:cNvPr>
            <p:cNvSpPr txBox="1"/>
            <p:nvPr/>
          </p:nvSpPr>
          <p:spPr>
            <a:xfrm>
              <a:off x="8030305" y="2837465"/>
              <a:ext cx="2837074" cy="1464231"/>
            </a:xfrm>
            <a:prstGeom prst="roundRect">
              <a:avLst/>
            </a:prstGeom>
            <a:noFill/>
            <a:ln w="19050">
              <a:solidFill>
                <a:srgbClr val="76B82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SA" sz="2000">
                  <a:solidFill>
                    <a:schemeClr val="tx1">
                      <a:lumMod val="85000"/>
                      <a:lumOff val="15000"/>
                    </a:schemeClr>
                  </a:solidFill>
                  <a:cs typeface="Calibri" panose="020F0502020204030204"/>
                </a:rPr>
                <a:t>مشاريع تندرج خارج الخطط، بمبادرة مشتركة من الجماعات الترابية  وجمعيات المجتمع المدني</a:t>
              </a:r>
              <a:endParaRPr lang="en-US" sz="2000">
                <a:solidFill>
                  <a:schemeClr val="tx1">
                    <a:lumMod val="85000"/>
                    <a:lumOff val="15000"/>
                  </a:schemeClr>
                </a:solidFill>
                <a:cs typeface="Calibri" panose="020F0502020204030204"/>
              </a:endParaRPr>
            </a:p>
          </p:txBody>
        </p:sp>
        <p:grpSp>
          <p:nvGrpSpPr>
            <p:cNvPr id="25" name="Groupe 24">
              <a:extLst>
                <a:ext uri="{FF2B5EF4-FFF2-40B4-BE49-F238E27FC236}">
                  <a16:creationId xmlns:a16="http://schemas.microsoft.com/office/drawing/2014/main" id="{3C18F66D-6AA3-CF06-8F4C-44DBB65FA981}"/>
                </a:ext>
              </a:extLst>
            </p:cNvPr>
            <p:cNvGrpSpPr/>
            <p:nvPr/>
          </p:nvGrpSpPr>
          <p:grpSpPr>
            <a:xfrm>
              <a:off x="9780270" y="2204026"/>
              <a:ext cx="576000" cy="576000"/>
              <a:chOff x="6818079" y="2109859"/>
              <a:chExt cx="576000" cy="576000"/>
            </a:xfrm>
          </p:grpSpPr>
          <p:sp>
            <p:nvSpPr>
              <p:cNvPr id="23" name="Ellipse 22">
                <a:extLst>
                  <a:ext uri="{FF2B5EF4-FFF2-40B4-BE49-F238E27FC236}">
                    <a16:creationId xmlns:a16="http://schemas.microsoft.com/office/drawing/2014/main" id="{59361664-7C2D-E488-35A4-C9AB74AFFB32}"/>
                  </a:ext>
                </a:extLst>
              </p:cNvPr>
              <p:cNvSpPr>
                <a:spLocks noChangeAspect="1"/>
              </p:cNvSpPr>
              <p:nvPr/>
            </p:nvSpPr>
            <p:spPr>
              <a:xfrm>
                <a:off x="6818079" y="2109859"/>
                <a:ext cx="576000" cy="576000"/>
              </a:xfrm>
              <a:prstGeom prst="ellipse">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9" name="Graphic 29" descr="Chatten met effen opvulling">
                <a:extLst>
                  <a:ext uri="{FF2B5EF4-FFF2-40B4-BE49-F238E27FC236}">
                    <a16:creationId xmlns:a16="http://schemas.microsoft.com/office/drawing/2014/main" id="{FDD5F397-DE92-361D-201C-8FD2CC6708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16159" y="2232848"/>
                <a:ext cx="340464" cy="358572"/>
              </a:xfrm>
              <a:prstGeom prst="rect">
                <a:avLst/>
              </a:prstGeom>
            </p:spPr>
          </p:pic>
        </p:grpSp>
      </p:grpSp>
      <p:cxnSp>
        <p:nvCxnSpPr>
          <p:cNvPr id="27" name="Connecteur droit avec flèche 26">
            <a:extLst>
              <a:ext uri="{FF2B5EF4-FFF2-40B4-BE49-F238E27FC236}">
                <a16:creationId xmlns:a16="http://schemas.microsoft.com/office/drawing/2014/main" id="{BBCEBFA9-9353-86A5-3320-D4942DBEF3DA}"/>
              </a:ext>
            </a:extLst>
          </p:cNvPr>
          <p:cNvCxnSpPr/>
          <p:nvPr/>
        </p:nvCxnSpPr>
        <p:spPr>
          <a:xfrm flipH="1">
            <a:off x="2584040" y="1773395"/>
            <a:ext cx="417283" cy="35992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ABF7C7D-A1BD-71D4-1404-10F7ECDC0F51}"/>
              </a:ext>
            </a:extLst>
          </p:cNvPr>
          <p:cNvCxnSpPr>
            <a:cxnSpLocks/>
          </p:cNvCxnSpPr>
          <p:nvPr/>
        </p:nvCxnSpPr>
        <p:spPr>
          <a:xfrm>
            <a:off x="6096000" y="1880047"/>
            <a:ext cx="0" cy="300939"/>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DF1E7471-828E-8868-AD03-35933EA5D78F}"/>
              </a:ext>
            </a:extLst>
          </p:cNvPr>
          <p:cNvCxnSpPr>
            <a:cxnSpLocks/>
          </p:cNvCxnSpPr>
          <p:nvPr/>
        </p:nvCxnSpPr>
        <p:spPr>
          <a:xfrm>
            <a:off x="8827931" y="1880047"/>
            <a:ext cx="340761" cy="311798"/>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80" descr="Tandwielen met effen opvulling">
            <a:extLst>
              <a:ext uri="{FF2B5EF4-FFF2-40B4-BE49-F238E27FC236}">
                <a16:creationId xmlns:a16="http://schemas.microsoft.com/office/drawing/2014/main" id="{EAC0F242-4EB6-8F8E-F4E5-C90AAE16F5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1631" y="2398273"/>
            <a:ext cx="461963" cy="450057"/>
          </a:xfrm>
          <a:prstGeom prst="rect">
            <a:avLst/>
          </a:prstGeom>
        </p:spPr>
      </p:pic>
      <p:grpSp>
        <p:nvGrpSpPr>
          <p:cNvPr id="5" name="Groupe 4">
            <a:extLst>
              <a:ext uri="{FF2B5EF4-FFF2-40B4-BE49-F238E27FC236}">
                <a16:creationId xmlns:a16="http://schemas.microsoft.com/office/drawing/2014/main" id="{3CE47709-24EC-FDE3-D6C2-CA92D69B5D63}"/>
              </a:ext>
            </a:extLst>
          </p:cNvPr>
          <p:cNvGrpSpPr/>
          <p:nvPr/>
        </p:nvGrpSpPr>
        <p:grpSpPr>
          <a:xfrm>
            <a:off x="8826118" y="0"/>
            <a:ext cx="3365882" cy="327803"/>
            <a:chOff x="8826118" y="0"/>
            <a:chExt cx="3365882" cy="327803"/>
          </a:xfrm>
        </p:grpSpPr>
        <p:sp>
          <p:nvSpPr>
            <p:cNvPr id="12" name="Google Shape;224;g24ce94527cf_0_111">
              <a:extLst>
                <a:ext uri="{FF2B5EF4-FFF2-40B4-BE49-F238E27FC236}">
                  <a16:creationId xmlns:a16="http://schemas.microsoft.com/office/drawing/2014/main" id="{2DD886D8-E115-56A2-09E1-6EB544769AC1}"/>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a:extLst>
                <a:ext uri="{FF2B5EF4-FFF2-40B4-BE49-F238E27FC236}">
                  <a16:creationId xmlns:a16="http://schemas.microsoft.com/office/drawing/2014/main" id="{29E57474-FEB1-61E0-E570-3ED53AF94F78}"/>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grpSp>
        <p:nvGrpSpPr>
          <p:cNvPr id="29" name="Groupe 28">
            <a:extLst>
              <a:ext uri="{FF2B5EF4-FFF2-40B4-BE49-F238E27FC236}">
                <a16:creationId xmlns:a16="http://schemas.microsoft.com/office/drawing/2014/main" id="{3703FB27-1F22-6C50-AF7D-056406B84289}"/>
              </a:ext>
            </a:extLst>
          </p:cNvPr>
          <p:cNvGrpSpPr/>
          <p:nvPr/>
        </p:nvGrpSpPr>
        <p:grpSpPr>
          <a:xfrm>
            <a:off x="2570958" y="5302759"/>
            <a:ext cx="7262121" cy="861774"/>
            <a:chOff x="2570958" y="5302759"/>
            <a:chExt cx="7262121" cy="861774"/>
          </a:xfrm>
        </p:grpSpPr>
        <p:sp>
          <p:nvSpPr>
            <p:cNvPr id="10" name="ZoneTexte 9">
              <a:extLst>
                <a:ext uri="{FF2B5EF4-FFF2-40B4-BE49-F238E27FC236}">
                  <a16:creationId xmlns:a16="http://schemas.microsoft.com/office/drawing/2014/main" id="{CC6B0729-001D-4830-F3A1-88F167327681}"/>
                </a:ext>
              </a:extLst>
            </p:cNvPr>
            <p:cNvSpPr txBox="1"/>
            <p:nvPr/>
          </p:nvSpPr>
          <p:spPr>
            <a:xfrm>
              <a:off x="2570958" y="5302759"/>
              <a:ext cx="7262121" cy="861774"/>
            </a:xfrm>
            <a:prstGeom prst="rect">
              <a:avLst/>
            </a:prstGeom>
            <a:noFill/>
          </p:spPr>
          <p:txBody>
            <a:bodyPr wrap="square">
              <a:spAutoFit/>
            </a:bodyPr>
            <a:lstStyle/>
            <a:p>
              <a:pPr algn="ctr"/>
              <a:r>
                <a:rPr lang="ar-SA" sz="2500" b="1" i="0">
                  <a:solidFill>
                    <a:srgbClr val="404040"/>
                  </a:solidFill>
                  <a:effectLst/>
                  <a:latin typeface="Georgia" panose="02040502050405020303" pitchFamily="18" charset="0"/>
                  <a:sym typeface="Wingdings" panose="05000000000000000000" pitchFamily="2" charset="2"/>
                </a:rPr>
                <a:t>   في جميع الحالات، يجب توضيح جوانب الإنشاء المشترك حول مشروع مشترك بشكل واضح.</a:t>
              </a:r>
              <a:endParaRPr lang="fr-FR" sz="2500" b="1"/>
            </a:p>
          </p:txBody>
        </p:sp>
        <p:sp>
          <p:nvSpPr>
            <p:cNvPr id="26" name="Flèche : gauche 25">
              <a:extLst>
                <a:ext uri="{FF2B5EF4-FFF2-40B4-BE49-F238E27FC236}">
                  <a16:creationId xmlns:a16="http://schemas.microsoft.com/office/drawing/2014/main" id="{4113EEC1-5439-1061-CC97-8F9562B0CA8A}"/>
                </a:ext>
              </a:extLst>
            </p:cNvPr>
            <p:cNvSpPr/>
            <p:nvPr/>
          </p:nvSpPr>
          <p:spPr>
            <a:xfrm>
              <a:off x="9279201" y="5417572"/>
              <a:ext cx="393290" cy="31607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43042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260845" y="1810954"/>
            <a:ext cx="11670310" cy="417039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4345859" y="730248"/>
            <a:ext cx="3766146" cy="523220"/>
          </a:xfrm>
          <a:prstGeom prst="rect">
            <a:avLst/>
          </a:prstGeom>
          <a:noFill/>
        </p:spPr>
        <p:txBody>
          <a:bodyPr wrap="square" rtlCol="0">
            <a:spAutoFit/>
          </a:bodyPr>
          <a:lstStyle/>
          <a:p>
            <a:pPr algn="ctr"/>
            <a:r>
              <a:rPr lang="ar-SA" sz="2800" b="1">
                <a:solidFill>
                  <a:srgbClr val="164194"/>
                </a:solidFill>
              </a:rPr>
              <a:t>المجالات المستهدفة</a:t>
            </a:r>
            <a:endParaRPr lang="fr-MA" sz="2800" b="1">
              <a:solidFill>
                <a:srgbClr val="164194"/>
              </a:solidFill>
            </a:endParaRPr>
          </a:p>
        </p:txBody>
      </p:sp>
      <p:sp>
        <p:nvSpPr>
          <p:cNvPr id="10" name="ZoneTexte 9">
            <a:extLst>
              <a:ext uri="{FF2B5EF4-FFF2-40B4-BE49-F238E27FC236}">
                <a16:creationId xmlns:a16="http://schemas.microsoft.com/office/drawing/2014/main" id="{8459206D-3FBC-AACD-EC01-567B12F12FF2}"/>
              </a:ext>
            </a:extLst>
          </p:cNvPr>
          <p:cNvSpPr txBox="1"/>
          <p:nvPr/>
        </p:nvSpPr>
        <p:spPr>
          <a:xfrm>
            <a:off x="2355632" y="2375655"/>
            <a:ext cx="9068496" cy="2923877"/>
          </a:xfrm>
          <a:prstGeom prst="rect">
            <a:avLst/>
          </a:prstGeom>
          <a:noFill/>
        </p:spPr>
        <p:txBody>
          <a:bodyPr wrap="square">
            <a:spAutoFit/>
          </a:bodyPr>
          <a:lstStyle/>
          <a:p>
            <a:pPr algn="just" rtl="1" fontAlgn="base"/>
            <a:r>
              <a:rPr lang="ar-SA" sz="2800" b="1" i="0">
                <a:solidFill>
                  <a:srgbClr val="404040"/>
                </a:solidFill>
                <a:effectLst/>
                <a:latin typeface="Georgia" panose="02040502050405020303" pitchFamily="18" charset="0"/>
                <a:sym typeface="Wingdings" panose="05000000000000000000" pitchFamily="2" charset="2"/>
              </a:rPr>
              <a:t>آليات المشاركة المواطنة:</a:t>
            </a:r>
          </a:p>
          <a:p>
            <a:pPr algn="just" rtl="1" fontAlgn="base"/>
            <a:endParaRPr lang="ar-SA" sz="2400" b="1" i="0">
              <a:solidFill>
                <a:srgbClr val="404040"/>
              </a:solidFill>
              <a:effectLst/>
              <a:latin typeface="Georgia" panose="02040502050405020303" pitchFamily="18" charset="0"/>
              <a:sym typeface="Wingdings" panose="05000000000000000000" pitchFamily="2" charset="2"/>
            </a:endParaRPr>
          </a:p>
          <a:p>
            <a:pPr marL="342900" indent="-342900" algn="just" rtl="1" fontAlgn="base">
              <a:lnSpc>
                <a:spcPct val="150000"/>
              </a:lnSpc>
              <a:buFont typeface="Wingdings" panose="05000000000000000000" pitchFamily="2" charset="2"/>
              <a:buChar char="q"/>
            </a:pPr>
            <a:r>
              <a:rPr lang="ar-SA" sz="2400" b="1" i="0">
                <a:solidFill>
                  <a:srgbClr val="404040"/>
                </a:solidFill>
                <a:effectLst/>
                <a:latin typeface="Georgia" panose="02040502050405020303" pitchFamily="18" charset="0"/>
                <a:sym typeface="Wingdings" panose="05000000000000000000" pitchFamily="2" charset="2"/>
              </a:rPr>
              <a:t> تطوير أنشطة المشاركة المواطنة المتصلة بالتكنولوجيا الرقمية؛</a:t>
            </a:r>
          </a:p>
          <a:p>
            <a:pPr marL="342900" indent="-342900" algn="just" rtl="1" fontAlgn="base">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a:t>
            </a:r>
            <a:r>
              <a:rPr lang="ar-SA" sz="2400" b="1" i="0">
                <a:solidFill>
                  <a:srgbClr val="404040"/>
                </a:solidFill>
                <a:effectLst/>
                <a:latin typeface="Georgia" panose="02040502050405020303" pitchFamily="18" charset="0"/>
                <a:sym typeface="Wingdings" panose="05000000000000000000" pitchFamily="2" charset="2"/>
              </a:rPr>
              <a:t>الابتكار في تنفيذ الأدوات المتوفرة؛</a:t>
            </a:r>
          </a:p>
          <a:p>
            <a:pPr marL="342900" indent="-342900" algn="just" rtl="1" fontAlgn="base">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a:t>
            </a:r>
            <a:r>
              <a:rPr lang="ar-SA" sz="2400" b="1" i="0">
                <a:solidFill>
                  <a:srgbClr val="404040"/>
                </a:solidFill>
                <a:effectLst/>
                <a:latin typeface="Georgia" panose="02040502050405020303" pitchFamily="18" charset="0"/>
                <a:sym typeface="Wingdings" panose="05000000000000000000" pitchFamily="2" charset="2"/>
              </a:rPr>
              <a:t>تفعيل أحد آليات الحوار والتشاور بين جمعيات المجتمع المدني والجماعات الترابية؛</a:t>
            </a:r>
          </a:p>
          <a:p>
            <a:pPr marL="342900" indent="-342900" algn="just" rtl="1" fontAlgn="base">
              <a:buFont typeface="Wingdings" panose="05000000000000000000" pitchFamily="2" charset="2"/>
              <a:buChar char="q"/>
            </a:pPr>
            <a:r>
              <a:rPr lang="ar-SA" sz="2400" b="1" i="0">
                <a:solidFill>
                  <a:srgbClr val="404040"/>
                </a:solidFill>
                <a:effectLst/>
                <a:latin typeface="Georgia" panose="02040502050405020303" pitchFamily="18" charset="0"/>
                <a:sym typeface="Wingdings" panose="05000000000000000000" pitchFamily="2" charset="2"/>
              </a:rPr>
              <a:t>وما إلى ذلك ...</a:t>
            </a:r>
            <a:endParaRPr lang="fr-FR" sz="2400">
              <a:solidFill>
                <a:srgbClr val="404040"/>
              </a:solidFill>
              <a:latin typeface="Georgia" panose="02040502050405020303" pitchFamily="18" charset="0"/>
              <a:sym typeface="Wingdings" panose="05000000000000000000" pitchFamily="2" charset="2"/>
            </a:endParaRPr>
          </a:p>
        </p:txBody>
      </p:sp>
      <p:pic>
        <p:nvPicPr>
          <p:cNvPr id="33" name="Graphique 32" descr="Cercles avec flèches">
            <a:extLst>
              <a:ext uri="{FF2B5EF4-FFF2-40B4-BE49-F238E27FC236}">
                <a16:creationId xmlns:a16="http://schemas.microsoft.com/office/drawing/2014/main" id="{4EF95852-BCCB-A207-3EEB-19986DB5D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123" y="2985067"/>
            <a:ext cx="1428232" cy="1428232"/>
          </a:xfrm>
          <a:prstGeom prst="rect">
            <a:avLst/>
          </a:prstGeom>
        </p:spPr>
      </p:pic>
      <p:grpSp>
        <p:nvGrpSpPr>
          <p:cNvPr id="4" name="Groupe 3">
            <a:extLst>
              <a:ext uri="{FF2B5EF4-FFF2-40B4-BE49-F238E27FC236}">
                <a16:creationId xmlns:a16="http://schemas.microsoft.com/office/drawing/2014/main" id="{3DA3D673-2DD6-6A13-E64E-B1227C7E227F}"/>
              </a:ext>
            </a:extLst>
          </p:cNvPr>
          <p:cNvGrpSpPr/>
          <p:nvPr/>
        </p:nvGrpSpPr>
        <p:grpSpPr>
          <a:xfrm>
            <a:off x="8826118" y="0"/>
            <a:ext cx="3365882" cy="327803"/>
            <a:chOff x="8826118" y="0"/>
            <a:chExt cx="3365882" cy="327803"/>
          </a:xfrm>
        </p:grpSpPr>
        <p:sp>
          <p:nvSpPr>
            <p:cNvPr id="5" name="Google Shape;224;g24ce94527cf_0_111">
              <a:extLst>
                <a:ext uri="{FF2B5EF4-FFF2-40B4-BE49-F238E27FC236}">
                  <a16:creationId xmlns:a16="http://schemas.microsoft.com/office/drawing/2014/main" id="{4B41DB6E-7DD9-F422-D834-07E9FF0B0E71}"/>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DFDEC1B4-B883-6C32-5F4A-CAF0441C2DE6}"/>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Tree>
    <p:extLst>
      <p:ext uri="{BB962C8B-B14F-4D97-AF65-F5344CB8AC3E}">
        <p14:creationId xmlns:p14="http://schemas.microsoft.com/office/powerpoint/2010/main" val="355473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242769" y="1367431"/>
            <a:ext cx="11670310" cy="476032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17" name="ZoneTexte 16">
            <a:extLst>
              <a:ext uri="{FF2B5EF4-FFF2-40B4-BE49-F238E27FC236}">
                <a16:creationId xmlns:a16="http://schemas.microsoft.com/office/drawing/2014/main" id="{A3730A7C-78B5-2344-D4AF-798526920983}"/>
              </a:ext>
            </a:extLst>
          </p:cNvPr>
          <p:cNvSpPr txBox="1"/>
          <p:nvPr/>
        </p:nvSpPr>
        <p:spPr>
          <a:xfrm>
            <a:off x="1967215" y="2007248"/>
            <a:ext cx="9580608" cy="3847207"/>
          </a:xfrm>
          <a:prstGeom prst="rect">
            <a:avLst/>
          </a:prstGeom>
          <a:noFill/>
        </p:spPr>
        <p:txBody>
          <a:bodyPr wrap="square">
            <a:spAutoFit/>
          </a:bodyPr>
          <a:lstStyle/>
          <a:p>
            <a:pPr algn="r" rtl="1"/>
            <a:r>
              <a:rPr lang="ar-SA" sz="2800" b="1">
                <a:solidFill>
                  <a:srgbClr val="404040"/>
                </a:solidFill>
                <a:latin typeface="Georgia" panose="02040502050405020303" pitchFamily="18" charset="0"/>
                <a:sym typeface="Wingdings" panose="05000000000000000000" pitchFamily="2" charset="2"/>
              </a:rPr>
              <a:t>دعم عمليات المشاركة المحلية حول قضايا النوع الاجتماعي، والشباب، والبيئة:</a:t>
            </a:r>
          </a:p>
          <a:p>
            <a:pPr algn="r" rtl="1"/>
            <a:endParaRPr lang="ar-SA" sz="2400" b="1">
              <a:solidFill>
                <a:srgbClr val="404040"/>
              </a:solidFill>
              <a:latin typeface="Georgia" panose="02040502050405020303" pitchFamily="18" charset="0"/>
              <a:sym typeface="Wingdings" panose="05000000000000000000" pitchFamily="2" charset="2"/>
            </a:endParaRPr>
          </a:p>
          <a:p>
            <a:pPr marL="342900" indent="-342900" algn="r" rtl="1">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تعزيز مساواة النوع وتمكين المرأة؛</a:t>
            </a:r>
          </a:p>
          <a:p>
            <a:pPr marL="342900" indent="-342900" algn="r" rtl="1">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إدماج النساء والشباب في آليات المشاركة المواطنة؛</a:t>
            </a:r>
          </a:p>
          <a:p>
            <a:pPr marL="342900" indent="-342900" algn="r" rtl="1">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تطوير أنشطة مشاركة ذات صلة بتعزيز أو حماية البيئة؛</a:t>
            </a:r>
          </a:p>
          <a:p>
            <a:pPr marL="342900" indent="-342900" algn="r" rtl="1">
              <a:lnSpc>
                <a:spcPct val="150000"/>
              </a:lnSpc>
              <a:buFont typeface="Wingdings" panose="05000000000000000000" pitchFamily="2" charset="2"/>
              <a:buChar char="q"/>
            </a:pPr>
            <a:r>
              <a:rPr lang="ar-SA" sz="2400" b="1">
                <a:solidFill>
                  <a:srgbClr val="404040"/>
                </a:solidFill>
                <a:latin typeface="Georgia" panose="02040502050405020303" pitchFamily="18" charset="0"/>
                <a:sym typeface="Wingdings" panose="05000000000000000000" pitchFamily="2" charset="2"/>
              </a:rPr>
              <a:t> تحسينات صغيرة في التخطيط الحضري.</a:t>
            </a:r>
            <a:endParaRPr lang="fr-FR" sz="2400">
              <a:solidFill>
                <a:srgbClr val="404040"/>
              </a:solidFill>
              <a:latin typeface="Georgia" panose="02040502050405020303" pitchFamily="18" charset="0"/>
            </a:endParaRPr>
          </a:p>
          <a:p>
            <a:pPr marL="342900" indent="-342900" algn="r" rtl="1">
              <a:buFont typeface="Wingdings" panose="05000000000000000000" pitchFamily="2" charset="2"/>
              <a:buChar char="è"/>
            </a:pPr>
            <a:endParaRPr lang="fr-FR" sz="2400">
              <a:solidFill>
                <a:srgbClr val="404040"/>
              </a:solidFill>
              <a:latin typeface="Georgia" panose="02040502050405020303" pitchFamily="18" charset="0"/>
            </a:endParaRPr>
          </a:p>
          <a:p>
            <a:pPr marL="342900" indent="-342900">
              <a:buFont typeface="Wingdings" panose="05000000000000000000" pitchFamily="2" charset="2"/>
              <a:buChar char="è"/>
            </a:pPr>
            <a:endParaRPr lang="fr-MA" sz="2400"/>
          </a:p>
        </p:txBody>
      </p:sp>
      <p:pic>
        <p:nvPicPr>
          <p:cNvPr id="33" name="Graphique 32" descr="Cercles avec flèches">
            <a:extLst>
              <a:ext uri="{FF2B5EF4-FFF2-40B4-BE49-F238E27FC236}">
                <a16:creationId xmlns:a16="http://schemas.microsoft.com/office/drawing/2014/main" id="{4EF95852-BCCB-A207-3EEB-19986DB5D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876" y="3001419"/>
            <a:ext cx="1428232" cy="1428232"/>
          </a:xfrm>
          <a:prstGeom prst="rect">
            <a:avLst/>
          </a:prstGeom>
        </p:spPr>
      </p:pic>
      <p:grpSp>
        <p:nvGrpSpPr>
          <p:cNvPr id="4" name="Groupe 3">
            <a:extLst>
              <a:ext uri="{FF2B5EF4-FFF2-40B4-BE49-F238E27FC236}">
                <a16:creationId xmlns:a16="http://schemas.microsoft.com/office/drawing/2014/main" id="{FD392ADD-14E1-32BE-BF10-E8588B9DBEC2}"/>
              </a:ext>
            </a:extLst>
          </p:cNvPr>
          <p:cNvGrpSpPr/>
          <p:nvPr/>
        </p:nvGrpSpPr>
        <p:grpSpPr>
          <a:xfrm>
            <a:off x="8826118" y="0"/>
            <a:ext cx="3365882" cy="327803"/>
            <a:chOff x="8826118" y="0"/>
            <a:chExt cx="3365882" cy="327803"/>
          </a:xfrm>
        </p:grpSpPr>
        <p:sp>
          <p:nvSpPr>
            <p:cNvPr id="5" name="Google Shape;224;g24ce94527cf_0_111">
              <a:extLst>
                <a:ext uri="{FF2B5EF4-FFF2-40B4-BE49-F238E27FC236}">
                  <a16:creationId xmlns:a16="http://schemas.microsoft.com/office/drawing/2014/main" id="{54AE63D0-31FA-6D07-2F0D-FC03DDF29999}"/>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ECE2DB30-5DC2-0C2F-723F-58577ECC1CAE}"/>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
        <p:nvSpPr>
          <p:cNvPr id="9" name="ZoneTexte 8">
            <a:extLst>
              <a:ext uri="{FF2B5EF4-FFF2-40B4-BE49-F238E27FC236}">
                <a16:creationId xmlns:a16="http://schemas.microsoft.com/office/drawing/2014/main" id="{86812CE1-FFF8-6E0A-E218-70ADB2690758}"/>
              </a:ext>
            </a:extLst>
          </p:cNvPr>
          <p:cNvSpPr txBox="1"/>
          <p:nvPr/>
        </p:nvSpPr>
        <p:spPr>
          <a:xfrm>
            <a:off x="4345859" y="730248"/>
            <a:ext cx="3766146" cy="523220"/>
          </a:xfrm>
          <a:prstGeom prst="rect">
            <a:avLst/>
          </a:prstGeom>
          <a:noFill/>
        </p:spPr>
        <p:txBody>
          <a:bodyPr wrap="square" rtlCol="0">
            <a:spAutoFit/>
          </a:bodyPr>
          <a:lstStyle/>
          <a:p>
            <a:pPr algn="ctr"/>
            <a:r>
              <a:rPr lang="ar-SA" sz="2800" b="1">
                <a:solidFill>
                  <a:srgbClr val="164194"/>
                </a:solidFill>
              </a:rPr>
              <a:t>المجالات المستهدفة</a:t>
            </a:r>
            <a:endParaRPr lang="fr-MA" sz="2800" b="1">
              <a:solidFill>
                <a:srgbClr val="164194"/>
              </a:solidFill>
            </a:endParaRPr>
          </a:p>
        </p:txBody>
      </p:sp>
    </p:spTree>
    <p:extLst>
      <p:ext uri="{BB962C8B-B14F-4D97-AF65-F5344CB8AC3E}">
        <p14:creationId xmlns:p14="http://schemas.microsoft.com/office/powerpoint/2010/main" val="187596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5C02FC7C-B62D-03E2-6428-9CA2908201F5}"/>
              </a:ext>
            </a:extLst>
          </p:cNvPr>
          <p:cNvGrpSpPr/>
          <p:nvPr/>
        </p:nvGrpSpPr>
        <p:grpSpPr>
          <a:xfrm>
            <a:off x="4273824" y="615332"/>
            <a:ext cx="6747998" cy="648000"/>
            <a:chOff x="4114800" y="704783"/>
            <a:chExt cx="6747998" cy="648000"/>
          </a:xfrm>
        </p:grpSpPr>
        <p:sp>
          <p:nvSpPr>
            <p:cNvPr id="4" name="ZoneTexte 4">
              <a:extLst>
                <a:ext uri="{FF2B5EF4-FFF2-40B4-BE49-F238E27FC236}">
                  <a16:creationId xmlns:a16="http://schemas.microsoft.com/office/drawing/2014/main" id="{8B31D066-0589-A308-6E9B-186C1620C609}"/>
                </a:ext>
              </a:extLst>
            </p:cNvPr>
            <p:cNvSpPr txBox="1"/>
            <p:nvPr/>
          </p:nvSpPr>
          <p:spPr>
            <a:xfrm>
              <a:off x="4114800" y="767173"/>
              <a:ext cx="5741718" cy="523220"/>
            </a:xfrm>
            <a:prstGeom prst="rect">
              <a:avLst/>
            </a:prstGeom>
            <a:noFill/>
          </p:spPr>
          <p:txBody>
            <a:bodyPr wrap="square" lIns="91440" tIns="45720" rIns="91440" bIns="45720" rtlCol="0" anchor="t">
              <a:spAutoFit/>
            </a:bodyPr>
            <a:lstStyle/>
            <a:p>
              <a:pPr algn="r" rtl="1"/>
              <a:r>
                <a:rPr lang="ar-SA" sz="2800" b="1">
                  <a:solidFill>
                    <a:srgbClr val="164194"/>
                  </a:solidFill>
                  <a:cs typeface="Calibri"/>
                </a:rPr>
                <a:t>عملية عبر مراحل مختلفة</a:t>
              </a:r>
              <a:endParaRPr lang="fr-FR" sz="2800" b="1">
                <a:solidFill>
                  <a:srgbClr val="164194"/>
                </a:solidFill>
                <a:cs typeface="Calibri"/>
              </a:endParaRPr>
            </a:p>
          </p:txBody>
        </p:sp>
        <p:grpSp>
          <p:nvGrpSpPr>
            <p:cNvPr id="16" name="Groupe 7">
              <a:extLst>
                <a:ext uri="{FF2B5EF4-FFF2-40B4-BE49-F238E27FC236}">
                  <a16:creationId xmlns:a16="http://schemas.microsoft.com/office/drawing/2014/main" id="{1E8D1B34-49F0-A583-5D6F-332656DCF097}"/>
                </a:ext>
              </a:extLst>
            </p:cNvPr>
            <p:cNvGrpSpPr/>
            <p:nvPr/>
          </p:nvGrpSpPr>
          <p:grpSpPr>
            <a:xfrm>
              <a:off x="10214798" y="704783"/>
              <a:ext cx="648000" cy="648000"/>
              <a:chOff x="570125" y="649876"/>
              <a:chExt cx="683331" cy="684000"/>
            </a:xfrm>
          </p:grpSpPr>
          <p:sp>
            <p:nvSpPr>
              <p:cNvPr id="14" name="Ellipse 10">
                <a:extLst>
                  <a:ext uri="{FF2B5EF4-FFF2-40B4-BE49-F238E27FC236}">
                    <a16:creationId xmlns:a16="http://schemas.microsoft.com/office/drawing/2014/main" id="{A15087D4-AE29-E6D2-E43A-AAFD2F14D673}"/>
                  </a:ext>
                </a:extLst>
              </p:cNvPr>
              <p:cNvSpPr>
                <a:spLocks noChangeAspect="1"/>
              </p:cNvSpPr>
              <p:nvPr/>
            </p:nvSpPr>
            <p:spPr>
              <a:xfrm>
                <a:off x="570125" y="649876"/>
                <a:ext cx="683331" cy="684000"/>
              </a:xfrm>
              <a:prstGeom prst="ellipse">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pic>
            <p:nvPicPr>
              <p:cNvPr id="15" name="Graphique 5" descr="Poignée de main">
                <a:extLst>
                  <a:ext uri="{FF2B5EF4-FFF2-40B4-BE49-F238E27FC236}">
                    <a16:creationId xmlns:a16="http://schemas.microsoft.com/office/drawing/2014/main" id="{35A8C2E2-D286-C19B-FD1B-CC147CC9FA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790" y="726190"/>
                <a:ext cx="540000" cy="540000"/>
              </a:xfrm>
              <a:prstGeom prst="rect">
                <a:avLst/>
              </a:prstGeom>
            </p:spPr>
          </p:pic>
        </p:grpSp>
      </p:grpSp>
      <p:sp>
        <p:nvSpPr>
          <p:cNvPr id="2" name="Rectangle 1">
            <a:extLst>
              <a:ext uri="{FF2B5EF4-FFF2-40B4-BE49-F238E27FC236}">
                <a16:creationId xmlns:a16="http://schemas.microsoft.com/office/drawing/2014/main" id="{5BC2156C-EAA5-A054-A578-1EB56AE84C00}"/>
              </a:ext>
            </a:extLst>
          </p:cNvPr>
          <p:cNvSpPr/>
          <p:nvPr/>
        </p:nvSpPr>
        <p:spPr>
          <a:xfrm>
            <a:off x="-10931" y="0"/>
            <a:ext cx="2631061" cy="69233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grpSp>
        <p:nvGrpSpPr>
          <p:cNvPr id="8" name="Groupe 7">
            <a:extLst>
              <a:ext uri="{FF2B5EF4-FFF2-40B4-BE49-F238E27FC236}">
                <a16:creationId xmlns:a16="http://schemas.microsoft.com/office/drawing/2014/main" id="{E1D36903-84CA-51F7-ED66-0DD98E22A211}"/>
              </a:ext>
            </a:extLst>
          </p:cNvPr>
          <p:cNvGrpSpPr/>
          <p:nvPr/>
        </p:nvGrpSpPr>
        <p:grpSpPr>
          <a:xfrm>
            <a:off x="8826118" y="0"/>
            <a:ext cx="3365882" cy="327803"/>
            <a:chOff x="8826118" y="0"/>
            <a:chExt cx="3365882" cy="327803"/>
          </a:xfrm>
        </p:grpSpPr>
        <p:sp>
          <p:nvSpPr>
            <p:cNvPr id="10" name="Google Shape;224;g24ce94527cf_0_111">
              <a:extLst>
                <a:ext uri="{FF2B5EF4-FFF2-40B4-BE49-F238E27FC236}">
                  <a16:creationId xmlns:a16="http://schemas.microsoft.com/office/drawing/2014/main" id="{02626A41-4B54-9453-CF43-49B33A174AC7}"/>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a:extLst>
                <a:ext uri="{FF2B5EF4-FFF2-40B4-BE49-F238E27FC236}">
                  <a16:creationId xmlns:a16="http://schemas.microsoft.com/office/drawing/2014/main" id="{E0BE9F99-97B5-843D-8AF8-3B99D76D9906}"/>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
        <p:nvSpPr>
          <p:cNvPr id="21" name="ZoneTexte 20">
            <a:extLst>
              <a:ext uri="{FF2B5EF4-FFF2-40B4-BE49-F238E27FC236}">
                <a16:creationId xmlns:a16="http://schemas.microsoft.com/office/drawing/2014/main" id="{83231E80-CA9A-B09F-A44F-1B83A7DFC242}"/>
              </a:ext>
            </a:extLst>
          </p:cNvPr>
          <p:cNvSpPr txBox="1"/>
          <p:nvPr/>
        </p:nvSpPr>
        <p:spPr>
          <a:xfrm>
            <a:off x="526773" y="3281820"/>
            <a:ext cx="1778163" cy="1328023"/>
          </a:xfrm>
          <a:prstGeom prst="roundRect">
            <a:avLst/>
          </a:prstGeom>
          <a:noFill/>
          <a:ln>
            <a:noFill/>
          </a:ln>
        </p:spPr>
        <p:txBody>
          <a:bodyPr wrap="square" lIns="91440" tIns="45720" rIns="91440" bIns="45720" rtlCol="0" anchor="t">
            <a:spAutoFit/>
          </a:bodyPr>
          <a:lstStyle/>
          <a:p>
            <a:pPr algn="ctr"/>
            <a:r>
              <a:rPr lang="ar-SA" sz="2400" b="1">
                <a:solidFill>
                  <a:srgbClr val="243F92"/>
                </a:solidFill>
                <a:cs typeface="Calibri"/>
              </a:rPr>
              <a:t>انطلاق المشاريع</a:t>
            </a:r>
            <a:endParaRPr lang="fr-FR" sz="2400" b="1">
              <a:solidFill>
                <a:srgbClr val="243F92"/>
              </a:solidFill>
            </a:endParaRPr>
          </a:p>
          <a:p>
            <a:pPr algn="ctr"/>
            <a:r>
              <a:rPr lang="ar-SA" sz="2400">
                <a:cs typeface="Calibri"/>
              </a:rPr>
              <a:t>مارس 2024</a:t>
            </a:r>
            <a:endParaRPr lang="fr-FR" sz="2400">
              <a:ea typeface="Calibri"/>
              <a:cs typeface="Calibri"/>
            </a:endParaRPr>
          </a:p>
        </p:txBody>
      </p:sp>
      <p:grpSp>
        <p:nvGrpSpPr>
          <p:cNvPr id="35" name="Groupe 34">
            <a:extLst>
              <a:ext uri="{FF2B5EF4-FFF2-40B4-BE49-F238E27FC236}">
                <a16:creationId xmlns:a16="http://schemas.microsoft.com/office/drawing/2014/main" id="{C4661667-3C1D-7A6A-65AE-921A68831D2C}"/>
              </a:ext>
            </a:extLst>
          </p:cNvPr>
          <p:cNvGrpSpPr/>
          <p:nvPr/>
        </p:nvGrpSpPr>
        <p:grpSpPr>
          <a:xfrm>
            <a:off x="2893415" y="1865185"/>
            <a:ext cx="8650929" cy="4484057"/>
            <a:chOff x="2893415" y="1606770"/>
            <a:chExt cx="8650929" cy="4484057"/>
          </a:xfrm>
        </p:grpSpPr>
        <p:grpSp>
          <p:nvGrpSpPr>
            <p:cNvPr id="20" name="Groupe 19">
              <a:extLst>
                <a:ext uri="{FF2B5EF4-FFF2-40B4-BE49-F238E27FC236}">
                  <a16:creationId xmlns:a16="http://schemas.microsoft.com/office/drawing/2014/main" id="{86091920-B8B1-D24A-CA5B-00540B27D481}"/>
                </a:ext>
              </a:extLst>
            </p:cNvPr>
            <p:cNvGrpSpPr/>
            <p:nvPr/>
          </p:nvGrpSpPr>
          <p:grpSpPr>
            <a:xfrm>
              <a:off x="2893415" y="3687417"/>
              <a:ext cx="8362877" cy="169212"/>
              <a:chOff x="2888219" y="3533154"/>
              <a:chExt cx="8362877" cy="169212"/>
            </a:xfrm>
          </p:grpSpPr>
          <p:cxnSp>
            <p:nvCxnSpPr>
              <p:cNvPr id="24" name="Connecteur droit avec flèche 23">
                <a:extLst>
                  <a:ext uri="{FF2B5EF4-FFF2-40B4-BE49-F238E27FC236}">
                    <a16:creationId xmlns:a16="http://schemas.microsoft.com/office/drawing/2014/main" id="{EEC03FD5-A9FD-911B-8A5A-63000EBB1891}"/>
                  </a:ext>
                </a:extLst>
              </p:cNvPr>
              <p:cNvCxnSpPr>
                <a:cxnSpLocks/>
              </p:cNvCxnSpPr>
              <p:nvPr/>
            </p:nvCxnSpPr>
            <p:spPr>
              <a:xfrm flipH="1">
                <a:off x="2888219" y="3615582"/>
                <a:ext cx="8362877" cy="0"/>
              </a:xfrm>
              <a:prstGeom prst="straightConnector1">
                <a:avLst/>
              </a:prstGeom>
              <a:ln w="57150">
                <a:solidFill>
                  <a:srgbClr val="243F92"/>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BC3BD9F1-0D87-FC73-0A74-63A8F54D0D55}"/>
                  </a:ext>
                </a:extLst>
              </p:cNvPr>
              <p:cNvSpPr/>
              <p:nvPr/>
            </p:nvSpPr>
            <p:spPr>
              <a:xfrm>
                <a:off x="4168349" y="3537509"/>
                <a:ext cx="179744" cy="164857"/>
              </a:xfrm>
              <a:prstGeom prst="ellipse">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6" name="Ellipse 25">
                <a:extLst>
                  <a:ext uri="{FF2B5EF4-FFF2-40B4-BE49-F238E27FC236}">
                    <a16:creationId xmlns:a16="http://schemas.microsoft.com/office/drawing/2014/main" id="{D2E91D8C-8132-E556-0E4E-204E4A42C5C1}"/>
                  </a:ext>
                </a:extLst>
              </p:cNvPr>
              <p:cNvSpPr/>
              <p:nvPr/>
            </p:nvSpPr>
            <p:spPr>
              <a:xfrm>
                <a:off x="5542353" y="3533155"/>
                <a:ext cx="179744" cy="164857"/>
              </a:xfrm>
              <a:prstGeom prst="ellipse">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7" name="Ellipse 26">
                <a:extLst>
                  <a:ext uri="{FF2B5EF4-FFF2-40B4-BE49-F238E27FC236}">
                    <a16:creationId xmlns:a16="http://schemas.microsoft.com/office/drawing/2014/main" id="{60B75224-878F-0016-212F-159CE0298339}"/>
                  </a:ext>
                </a:extLst>
              </p:cNvPr>
              <p:cNvSpPr/>
              <p:nvPr/>
            </p:nvSpPr>
            <p:spPr>
              <a:xfrm>
                <a:off x="7530909" y="3533155"/>
                <a:ext cx="179744" cy="164857"/>
              </a:xfrm>
              <a:prstGeom prst="ellipse">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8" name="Ellipse 27">
                <a:extLst>
                  <a:ext uri="{FF2B5EF4-FFF2-40B4-BE49-F238E27FC236}">
                    <a16:creationId xmlns:a16="http://schemas.microsoft.com/office/drawing/2014/main" id="{76B6F91D-32E3-E6D4-48ED-27B17724799A}"/>
                  </a:ext>
                </a:extLst>
              </p:cNvPr>
              <p:cNvSpPr/>
              <p:nvPr/>
            </p:nvSpPr>
            <p:spPr>
              <a:xfrm>
                <a:off x="9100159" y="3533154"/>
                <a:ext cx="179744" cy="164857"/>
              </a:xfrm>
              <a:prstGeom prst="ellipse">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9" name="Ellipse 28">
                <a:extLst>
                  <a:ext uri="{FF2B5EF4-FFF2-40B4-BE49-F238E27FC236}">
                    <a16:creationId xmlns:a16="http://schemas.microsoft.com/office/drawing/2014/main" id="{1A8FC40F-683F-9D1D-8164-218ABD25B3F1}"/>
                  </a:ext>
                </a:extLst>
              </p:cNvPr>
              <p:cNvSpPr/>
              <p:nvPr/>
            </p:nvSpPr>
            <p:spPr>
              <a:xfrm>
                <a:off x="10749817" y="3533154"/>
                <a:ext cx="179744" cy="164857"/>
              </a:xfrm>
              <a:prstGeom prst="ellipse">
                <a:avLst/>
              </a:prstGeom>
              <a:solidFill>
                <a:srgbClr val="243F92"/>
              </a:solidFill>
              <a:ln>
                <a:solidFill>
                  <a:srgbClr val="243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grpSp>
        <p:sp>
          <p:nvSpPr>
            <p:cNvPr id="23" name="ZoneTexte 22">
              <a:extLst>
                <a:ext uri="{FF2B5EF4-FFF2-40B4-BE49-F238E27FC236}">
                  <a16:creationId xmlns:a16="http://schemas.microsoft.com/office/drawing/2014/main" id="{7424C6A1-355F-7BA1-8B77-EA9DF1897B50}"/>
                </a:ext>
              </a:extLst>
            </p:cNvPr>
            <p:cNvSpPr txBox="1"/>
            <p:nvPr/>
          </p:nvSpPr>
          <p:spPr>
            <a:xfrm>
              <a:off x="9965682" y="1802182"/>
              <a:ext cx="1578662" cy="1773198"/>
            </a:xfrm>
            <a:prstGeom prst="roundRect">
              <a:avLst/>
            </a:prstGeom>
            <a:noFill/>
            <a:ln>
              <a:noFill/>
            </a:ln>
          </p:spPr>
          <p:txBody>
            <a:bodyPr wrap="square">
              <a:spAutoFit/>
            </a:bodyPr>
            <a:lstStyle/>
            <a:p>
              <a:pPr algn="ctr"/>
              <a:r>
                <a:rPr lang="ar-SA" sz="2000" b="1">
                  <a:solidFill>
                    <a:srgbClr val="243F92"/>
                  </a:solidFill>
                  <a:cs typeface="Calibri"/>
                </a:rPr>
                <a:t>إطلاق طلب تقديم المشاريع</a:t>
              </a:r>
              <a:endParaRPr lang="fr-FR" sz="2000" b="1">
                <a:solidFill>
                  <a:srgbClr val="243F92"/>
                </a:solidFill>
                <a:cs typeface="Calibri"/>
              </a:endParaRPr>
            </a:p>
            <a:p>
              <a:pPr algn="ctr"/>
              <a:r>
                <a:rPr lang="ar-SA" sz="2000">
                  <a:cs typeface="Calibri"/>
                </a:rPr>
                <a:t>17 أكتوبر 2023</a:t>
              </a:r>
              <a:endParaRPr lang="fr-FR" sz="2000">
                <a:cs typeface="Calibri"/>
              </a:endParaRPr>
            </a:p>
          </p:txBody>
        </p:sp>
        <p:sp>
          <p:nvSpPr>
            <p:cNvPr id="30" name="ZoneTexte 29">
              <a:extLst>
                <a:ext uri="{FF2B5EF4-FFF2-40B4-BE49-F238E27FC236}">
                  <a16:creationId xmlns:a16="http://schemas.microsoft.com/office/drawing/2014/main" id="{AE372F34-7D28-6C48-8ED9-5320407F69A2}"/>
                </a:ext>
              </a:extLst>
            </p:cNvPr>
            <p:cNvSpPr txBox="1"/>
            <p:nvPr/>
          </p:nvSpPr>
          <p:spPr>
            <a:xfrm>
              <a:off x="8194045" y="3964311"/>
              <a:ext cx="2020753" cy="2126516"/>
            </a:xfrm>
            <a:prstGeom prst="roundRect">
              <a:avLst/>
            </a:prstGeom>
            <a:noFill/>
            <a:ln>
              <a:noFill/>
            </a:ln>
          </p:spPr>
          <p:txBody>
            <a:bodyPr wrap="square">
              <a:spAutoFit/>
            </a:bodyPr>
            <a:lstStyle/>
            <a:p>
              <a:pPr algn="ctr"/>
              <a:r>
                <a:rPr lang="ar-SA" sz="2000" b="1">
                  <a:solidFill>
                    <a:srgbClr val="243F92"/>
                  </a:solidFill>
                  <a:cs typeface="Calibri"/>
                </a:rPr>
                <a:t>اللقاءات التعريفية حول طلب تقديم المشاريع بالجماعات الترابية</a:t>
              </a:r>
              <a:endParaRPr lang="fr-FR" sz="2000" b="1">
                <a:solidFill>
                  <a:srgbClr val="243F92"/>
                </a:solidFill>
              </a:endParaRPr>
            </a:p>
            <a:p>
              <a:pPr algn="ctr"/>
              <a:r>
                <a:rPr lang="ar-SA" sz="2000">
                  <a:cs typeface="Calibri"/>
                </a:rPr>
                <a:t>من 1 إلى 15 نونبر 2023</a:t>
              </a:r>
              <a:endParaRPr lang="fr-FR" sz="2000">
                <a:cs typeface="Calibri"/>
              </a:endParaRPr>
            </a:p>
          </p:txBody>
        </p:sp>
        <p:sp>
          <p:nvSpPr>
            <p:cNvPr id="31" name="ZoneTexte 30">
              <a:extLst>
                <a:ext uri="{FF2B5EF4-FFF2-40B4-BE49-F238E27FC236}">
                  <a16:creationId xmlns:a16="http://schemas.microsoft.com/office/drawing/2014/main" id="{EABB8CCA-33EA-4801-4969-034C6A211107}"/>
                </a:ext>
              </a:extLst>
            </p:cNvPr>
            <p:cNvSpPr txBox="1"/>
            <p:nvPr/>
          </p:nvSpPr>
          <p:spPr>
            <a:xfrm>
              <a:off x="6710140" y="1606770"/>
              <a:ext cx="1831673" cy="1804749"/>
            </a:xfrm>
            <a:prstGeom prst="roundRect">
              <a:avLst/>
            </a:prstGeom>
            <a:noFill/>
            <a:ln>
              <a:noFill/>
            </a:ln>
          </p:spPr>
          <p:txBody>
            <a:bodyPr wrap="square">
              <a:spAutoFit/>
            </a:bodyPr>
            <a:lstStyle/>
            <a:p>
              <a:pPr algn="ctr"/>
              <a:r>
                <a:rPr lang="ar-SA" sz="2000" b="1">
                  <a:solidFill>
                    <a:srgbClr val="243F92"/>
                  </a:solidFill>
                  <a:cs typeface="Calibri"/>
                </a:rPr>
                <a:t>تقديم المذكرات المفاهيمية لمقترحات المشاريع</a:t>
              </a:r>
              <a:endParaRPr lang="fr-FR" sz="2000" b="1">
                <a:solidFill>
                  <a:srgbClr val="243F92"/>
                </a:solidFill>
                <a:cs typeface="Calibri"/>
              </a:endParaRPr>
            </a:p>
            <a:p>
              <a:pPr algn="ctr"/>
              <a:r>
                <a:rPr lang="ar-SA" sz="2000">
                  <a:cs typeface="Calibri"/>
                </a:rPr>
                <a:t>15 دجنبر 2023</a:t>
              </a:r>
              <a:endParaRPr lang="fr-FR" sz="2000">
                <a:cs typeface="Calibri"/>
              </a:endParaRPr>
            </a:p>
          </p:txBody>
        </p:sp>
        <p:sp>
          <p:nvSpPr>
            <p:cNvPr id="32" name="ZoneTexte 31">
              <a:extLst>
                <a:ext uri="{FF2B5EF4-FFF2-40B4-BE49-F238E27FC236}">
                  <a16:creationId xmlns:a16="http://schemas.microsoft.com/office/drawing/2014/main" id="{4C9DFD8F-4F31-5C40-6FED-F4A542F4319B}"/>
                </a:ext>
              </a:extLst>
            </p:cNvPr>
            <p:cNvSpPr txBox="1"/>
            <p:nvPr/>
          </p:nvSpPr>
          <p:spPr>
            <a:xfrm>
              <a:off x="4749168" y="3930348"/>
              <a:ext cx="1976128" cy="2126516"/>
            </a:xfrm>
            <a:prstGeom prst="roundRect">
              <a:avLst/>
            </a:prstGeom>
            <a:noFill/>
            <a:ln>
              <a:noFill/>
            </a:ln>
          </p:spPr>
          <p:txBody>
            <a:bodyPr wrap="square">
              <a:spAutoFit/>
            </a:bodyPr>
            <a:lstStyle/>
            <a:p>
              <a:pPr algn="ctr"/>
              <a:r>
                <a:rPr lang="ar-SA" sz="2000" b="1" err="1">
                  <a:solidFill>
                    <a:srgbClr val="243F92"/>
                  </a:solidFill>
                  <a:cs typeface="Calibri"/>
                </a:rPr>
                <a:t>إنتقاء</a:t>
              </a:r>
              <a:r>
                <a:rPr lang="ar-SA" sz="2000" b="1">
                  <a:solidFill>
                    <a:srgbClr val="243F92"/>
                  </a:solidFill>
                  <a:cs typeface="Calibri"/>
                </a:rPr>
                <a:t> المذكرات المفاهيمية لمقترحات المشاريع</a:t>
              </a:r>
              <a:endParaRPr lang="fr-FR" sz="2000" b="1">
                <a:solidFill>
                  <a:srgbClr val="243F92"/>
                </a:solidFill>
                <a:cs typeface="Calibri"/>
              </a:endParaRPr>
            </a:p>
            <a:p>
              <a:pPr algn="ctr"/>
              <a:r>
                <a:rPr lang="fr-FR" sz="2000">
                  <a:ea typeface="+mn-lt"/>
                  <a:cs typeface="Calibri"/>
                </a:rPr>
                <a:t>31 décembre 2023</a:t>
              </a:r>
              <a:endParaRPr lang="fr-FR" sz="2000">
                <a:ea typeface="+mn-lt"/>
                <a:cs typeface="+mn-lt"/>
              </a:endParaRPr>
            </a:p>
          </p:txBody>
        </p:sp>
        <p:sp>
          <p:nvSpPr>
            <p:cNvPr id="33" name="ZoneTexte 32">
              <a:extLst>
                <a:ext uri="{FF2B5EF4-FFF2-40B4-BE49-F238E27FC236}">
                  <a16:creationId xmlns:a16="http://schemas.microsoft.com/office/drawing/2014/main" id="{0815B45D-4F8D-0AD1-9438-302C5149E670}"/>
                </a:ext>
              </a:extLst>
            </p:cNvPr>
            <p:cNvSpPr txBox="1"/>
            <p:nvPr/>
          </p:nvSpPr>
          <p:spPr>
            <a:xfrm>
              <a:off x="3438144" y="1956665"/>
              <a:ext cx="1650545" cy="1464231"/>
            </a:xfrm>
            <a:prstGeom prst="roundRect">
              <a:avLst/>
            </a:prstGeom>
            <a:noFill/>
            <a:ln>
              <a:noFill/>
            </a:ln>
          </p:spPr>
          <p:txBody>
            <a:bodyPr wrap="square" lIns="91440" tIns="45720" rIns="91440" bIns="45720" rtlCol="0" anchor="t">
              <a:spAutoFit/>
            </a:bodyPr>
            <a:lstStyle/>
            <a:p>
              <a:pPr algn="ctr"/>
              <a:r>
                <a:rPr lang="ar-SA" sz="2000" b="1">
                  <a:solidFill>
                    <a:srgbClr val="243F92"/>
                  </a:solidFill>
                  <a:cs typeface="Calibri"/>
                </a:rPr>
                <a:t>تقديم مقترحات المشاريع الكاملة</a:t>
              </a:r>
              <a:endParaRPr lang="fr-FR" sz="2000" b="1">
                <a:solidFill>
                  <a:srgbClr val="243F92"/>
                </a:solidFill>
              </a:endParaRPr>
            </a:p>
            <a:p>
              <a:pPr algn="ctr"/>
              <a:r>
                <a:rPr lang="ar-SA" sz="2000">
                  <a:cs typeface="Calibri"/>
                </a:rPr>
                <a:t>15 فبراير 2023</a:t>
              </a:r>
              <a:endParaRPr lang="fr-FR" sz="2000">
                <a:cs typeface="Calibri"/>
              </a:endParaRPr>
            </a:p>
          </p:txBody>
        </p:sp>
      </p:grpSp>
    </p:spTree>
    <p:extLst>
      <p:ext uri="{BB962C8B-B14F-4D97-AF65-F5344CB8AC3E}">
        <p14:creationId xmlns:p14="http://schemas.microsoft.com/office/powerpoint/2010/main" val="54610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260845" y="1450875"/>
            <a:ext cx="11670310" cy="505017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2902227" y="833729"/>
            <a:ext cx="7693833" cy="492443"/>
          </a:xfrm>
          <a:prstGeom prst="rect">
            <a:avLst/>
          </a:prstGeom>
          <a:noFill/>
        </p:spPr>
        <p:txBody>
          <a:bodyPr wrap="square" rtlCol="0">
            <a:spAutoFit/>
          </a:bodyPr>
          <a:lstStyle/>
          <a:p>
            <a:pPr algn="ctr"/>
            <a:r>
              <a:rPr lang="ar-SA" sz="2600" b="1">
                <a:solidFill>
                  <a:srgbClr val="164194"/>
                </a:solidFill>
              </a:rPr>
              <a:t>اللقاءات التعريفية بطلب تقديم المشاريع</a:t>
            </a:r>
            <a:endParaRPr lang="fr-MA" sz="2600" b="1">
              <a:solidFill>
                <a:srgbClr val="164194"/>
              </a:solidFill>
            </a:endParaRPr>
          </a:p>
        </p:txBody>
      </p:sp>
      <p:pic>
        <p:nvPicPr>
          <p:cNvPr id="33" name="Graphique 32" descr="Cercles avec flèches">
            <a:extLst>
              <a:ext uri="{FF2B5EF4-FFF2-40B4-BE49-F238E27FC236}">
                <a16:creationId xmlns:a16="http://schemas.microsoft.com/office/drawing/2014/main" id="{4EF95852-BCCB-A207-3EEB-19986DB5D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557" y="3429000"/>
            <a:ext cx="1428232" cy="1428232"/>
          </a:xfrm>
          <a:prstGeom prst="rect">
            <a:avLst/>
          </a:prstGeom>
        </p:spPr>
      </p:pic>
      <p:graphicFrame>
        <p:nvGraphicFramePr>
          <p:cNvPr id="4" name="Tableau 3">
            <a:extLst>
              <a:ext uri="{FF2B5EF4-FFF2-40B4-BE49-F238E27FC236}">
                <a16:creationId xmlns:a16="http://schemas.microsoft.com/office/drawing/2014/main" id="{1C1C083B-C107-F5CB-0804-C77CBFD4F6E8}"/>
              </a:ext>
            </a:extLst>
          </p:cNvPr>
          <p:cNvGraphicFramePr>
            <a:graphicFrameLocks noGrp="1"/>
          </p:cNvGraphicFramePr>
          <p:nvPr>
            <p:extLst>
              <p:ext uri="{D42A27DB-BD31-4B8C-83A1-F6EECF244321}">
                <p14:modId xmlns:p14="http://schemas.microsoft.com/office/powerpoint/2010/main" val="3362526133"/>
              </p:ext>
            </p:extLst>
          </p:nvPr>
        </p:nvGraphicFramePr>
        <p:xfrm>
          <a:off x="2902227" y="1769071"/>
          <a:ext cx="7457660" cy="4008978"/>
        </p:xfrm>
        <a:graphic>
          <a:graphicData uri="http://schemas.openxmlformats.org/drawingml/2006/table">
            <a:tbl>
              <a:tblPr firstRow="1" bandRow="1">
                <a:tableStyleId>{8799B23B-EC83-4686-B30A-512413B5E67A}</a:tableStyleId>
              </a:tblPr>
              <a:tblGrid>
                <a:gridCol w="3728830">
                  <a:extLst>
                    <a:ext uri="{9D8B030D-6E8A-4147-A177-3AD203B41FA5}">
                      <a16:colId xmlns:a16="http://schemas.microsoft.com/office/drawing/2014/main" val="2594724397"/>
                    </a:ext>
                  </a:extLst>
                </a:gridCol>
                <a:gridCol w="3728830">
                  <a:extLst>
                    <a:ext uri="{9D8B030D-6E8A-4147-A177-3AD203B41FA5}">
                      <a16:colId xmlns:a16="http://schemas.microsoft.com/office/drawing/2014/main" val="753816395"/>
                    </a:ext>
                  </a:extLst>
                </a:gridCol>
              </a:tblGrid>
              <a:tr h="404802">
                <a:tc>
                  <a:txBody>
                    <a:bodyPr/>
                    <a:lstStyle/>
                    <a:p>
                      <a:pPr algn="ctr" rtl="1"/>
                      <a:r>
                        <a:rPr lang="ar-SA"/>
                        <a:t>تاريخ تنظيم اللقاء </a:t>
                      </a:r>
                      <a:endParaRPr lang="fr-FR"/>
                    </a:p>
                  </a:txBody>
                  <a:tcPr/>
                </a:tc>
                <a:tc>
                  <a:txBody>
                    <a:bodyPr/>
                    <a:lstStyle/>
                    <a:p>
                      <a:pPr algn="ctr" rtl="1"/>
                      <a:r>
                        <a:rPr lang="ar-SA"/>
                        <a:t>الجماعات الترابية</a:t>
                      </a:r>
                      <a:endParaRPr lang="fr-FR"/>
                    </a:p>
                  </a:txBody>
                  <a:tcPr/>
                </a:tc>
                <a:extLst>
                  <a:ext uri="{0D108BD9-81ED-4DB2-BD59-A6C34878D82A}">
                    <a16:rowId xmlns:a16="http://schemas.microsoft.com/office/drawing/2014/main" val="361948449"/>
                  </a:ext>
                </a:extLst>
              </a:tr>
              <a:tr h="404802">
                <a:tc>
                  <a:txBody>
                    <a:bodyPr/>
                    <a:lstStyle/>
                    <a:p>
                      <a:pPr algn="ctr" rtl="1"/>
                      <a:r>
                        <a:rPr lang="ar-SA"/>
                        <a:t>01 نونبر 2023</a:t>
                      </a:r>
                      <a:endParaRPr lang="fr-FR"/>
                    </a:p>
                  </a:txBody>
                  <a:tcPr/>
                </a:tc>
                <a:tc>
                  <a:txBody>
                    <a:bodyPr/>
                    <a:lstStyle/>
                    <a:p>
                      <a:pPr algn="ctr" rtl="1"/>
                      <a:r>
                        <a:rPr lang="ar-SA"/>
                        <a:t>العرائش</a:t>
                      </a:r>
                      <a:endParaRPr lang="fr-FR"/>
                    </a:p>
                  </a:txBody>
                  <a:tcPr/>
                </a:tc>
                <a:extLst>
                  <a:ext uri="{0D108BD9-81ED-4DB2-BD59-A6C34878D82A}">
                    <a16:rowId xmlns:a16="http://schemas.microsoft.com/office/drawing/2014/main" val="3553770426"/>
                  </a:ext>
                </a:extLst>
              </a:tr>
              <a:tr h="404802">
                <a:tc>
                  <a:txBody>
                    <a:bodyPr/>
                    <a:lstStyle/>
                    <a:p>
                      <a:pPr algn="ctr" rtl="1"/>
                      <a:r>
                        <a:rPr lang="ar-SA"/>
                        <a:t>03 نونبر 2023</a:t>
                      </a:r>
                      <a:endParaRPr lang="fr-FR"/>
                    </a:p>
                  </a:txBody>
                  <a:tcPr/>
                </a:tc>
                <a:tc>
                  <a:txBody>
                    <a:bodyPr/>
                    <a:lstStyle/>
                    <a:p>
                      <a:pPr algn="ctr" rtl="1"/>
                      <a:r>
                        <a:rPr lang="ar-SA"/>
                        <a:t>المحمدية</a:t>
                      </a:r>
                      <a:endParaRPr lang="fr-FR"/>
                    </a:p>
                  </a:txBody>
                  <a:tcPr/>
                </a:tc>
                <a:extLst>
                  <a:ext uri="{0D108BD9-81ED-4DB2-BD59-A6C34878D82A}">
                    <a16:rowId xmlns:a16="http://schemas.microsoft.com/office/drawing/2014/main" val="815957883"/>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03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تارودانت </a:t>
                      </a:r>
                      <a:endParaRPr lang="fr-FR"/>
                    </a:p>
                  </a:txBody>
                  <a:tcPr/>
                </a:tc>
                <a:extLst>
                  <a:ext uri="{0D108BD9-81ED-4DB2-BD59-A6C34878D82A}">
                    <a16:rowId xmlns:a16="http://schemas.microsoft.com/office/drawing/2014/main" val="1787665484"/>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04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تيزنيت</a:t>
                      </a:r>
                      <a:endParaRPr lang="fr-FR"/>
                    </a:p>
                  </a:txBody>
                  <a:tcPr/>
                </a:tc>
                <a:extLst>
                  <a:ext uri="{0D108BD9-81ED-4DB2-BD59-A6C34878D82A}">
                    <a16:rowId xmlns:a16="http://schemas.microsoft.com/office/drawing/2014/main" val="3485252976"/>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08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سطات وبني ملال وطاطا</a:t>
                      </a:r>
                      <a:endParaRPr lang="fr-FR"/>
                    </a:p>
                  </a:txBody>
                  <a:tcPr/>
                </a:tc>
                <a:extLst>
                  <a:ext uri="{0D108BD9-81ED-4DB2-BD59-A6C34878D82A}">
                    <a16:rowId xmlns:a16="http://schemas.microsoft.com/office/drawing/2014/main" val="305299634"/>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09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أزيلال</a:t>
                      </a:r>
                      <a:endParaRPr lang="fr-FR"/>
                    </a:p>
                  </a:txBody>
                  <a:tcPr/>
                </a:tc>
                <a:extLst>
                  <a:ext uri="{0D108BD9-81ED-4DB2-BD59-A6C34878D82A}">
                    <a16:rowId xmlns:a16="http://schemas.microsoft.com/office/drawing/2014/main" val="240182720"/>
                  </a:ext>
                </a:extLst>
              </a:tr>
              <a:tr h="13027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11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a:t>وجدة</a:t>
                      </a:r>
                      <a:endParaRPr lang="fr-FR"/>
                    </a:p>
                  </a:txBody>
                  <a:tcPr/>
                </a:tc>
                <a:extLst>
                  <a:ext uri="{0D108BD9-81ED-4DB2-BD59-A6C34878D82A}">
                    <a16:rowId xmlns:a16="http://schemas.microsoft.com/office/drawing/2014/main" val="2166650065"/>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13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الحسيمة</a:t>
                      </a:r>
                      <a:endParaRPr lang="fr-FR"/>
                    </a:p>
                  </a:txBody>
                  <a:tcPr/>
                </a:tc>
                <a:extLst>
                  <a:ext uri="{0D108BD9-81ED-4DB2-BD59-A6C34878D82A}">
                    <a16:rowId xmlns:a16="http://schemas.microsoft.com/office/drawing/2014/main" val="3670369870"/>
                  </a:ext>
                </a:extLst>
              </a:tr>
              <a:tr h="40480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u="none" strike="noStrike" kern="1200" cap="none" spc="0" normalizeH="0" baseline="0" noProof="0">
                          <a:ln>
                            <a:noFill/>
                          </a:ln>
                          <a:solidFill>
                            <a:prstClr val="black"/>
                          </a:solidFill>
                          <a:effectLst/>
                          <a:uLnTx/>
                          <a:uFillTx/>
                        </a:rPr>
                        <a:t>15 نونبر 2023</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rtl="1"/>
                      <a:r>
                        <a:rPr lang="ar-SA"/>
                        <a:t>بركان وجرادة</a:t>
                      </a:r>
                      <a:endParaRPr lang="fr-FR"/>
                    </a:p>
                  </a:txBody>
                  <a:tcPr/>
                </a:tc>
                <a:extLst>
                  <a:ext uri="{0D108BD9-81ED-4DB2-BD59-A6C34878D82A}">
                    <a16:rowId xmlns:a16="http://schemas.microsoft.com/office/drawing/2014/main" val="2506008363"/>
                  </a:ext>
                </a:extLst>
              </a:tr>
            </a:tbl>
          </a:graphicData>
        </a:graphic>
      </p:graphicFrame>
      <p:grpSp>
        <p:nvGrpSpPr>
          <p:cNvPr id="5" name="Groupe 4">
            <a:extLst>
              <a:ext uri="{FF2B5EF4-FFF2-40B4-BE49-F238E27FC236}">
                <a16:creationId xmlns:a16="http://schemas.microsoft.com/office/drawing/2014/main" id="{3BCD2FFC-0775-11E9-967C-F191F6045B7D}"/>
              </a:ext>
            </a:extLst>
          </p:cNvPr>
          <p:cNvGrpSpPr/>
          <p:nvPr/>
        </p:nvGrpSpPr>
        <p:grpSpPr>
          <a:xfrm>
            <a:off x="8826118" y="0"/>
            <a:ext cx="3365882" cy="327803"/>
            <a:chOff x="8826118" y="0"/>
            <a:chExt cx="3365882" cy="327803"/>
          </a:xfrm>
        </p:grpSpPr>
        <p:sp>
          <p:nvSpPr>
            <p:cNvPr id="7" name="Google Shape;224;g24ce94527cf_0_111">
              <a:extLst>
                <a:ext uri="{FF2B5EF4-FFF2-40B4-BE49-F238E27FC236}">
                  <a16:creationId xmlns:a16="http://schemas.microsoft.com/office/drawing/2014/main" id="{47E09DEC-19A2-0D97-88CA-DF5B1C5783F6}"/>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8EACA9BF-B8F1-4741-95E1-5CF042DCD4A1}"/>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Tree>
    <p:extLst>
      <p:ext uri="{BB962C8B-B14F-4D97-AF65-F5344CB8AC3E}">
        <p14:creationId xmlns:p14="http://schemas.microsoft.com/office/powerpoint/2010/main" val="221284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6659" y="648236"/>
            <a:ext cx="4955458" cy="1325563"/>
          </a:xfrm>
        </p:spPr>
        <p:txBody>
          <a:bodyPr/>
          <a:lstStyle/>
          <a:p>
            <a:pPr algn="ctr"/>
            <a:r>
              <a:rPr lang="ar-SA" b="1"/>
              <a:t>برنامج اللقاء</a:t>
            </a:r>
            <a:endParaRPr lang="fr-FR" b="1"/>
          </a:p>
        </p:txBody>
      </p:sp>
      <p:sp>
        <p:nvSpPr>
          <p:cNvPr id="7" name="ZoneTexte 6">
            <a:extLst>
              <a:ext uri="{FF2B5EF4-FFF2-40B4-BE49-F238E27FC236}">
                <a16:creationId xmlns:a16="http://schemas.microsoft.com/office/drawing/2014/main" id="{B7E1EFBB-C480-ECA2-17E3-5292A33BB467}"/>
              </a:ext>
            </a:extLst>
          </p:cNvPr>
          <p:cNvSpPr txBox="1"/>
          <p:nvPr/>
        </p:nvSpPr>
        <p:spPr>
          <a:xfrm>
            <a:off x="2771877" y="1780759"/>
            <a:ext cx="6404406" cy="4185761"/>
          </a:xfrm>
          <a:prstGeom prst="rect">
            <a:avLst/>
          </a:prstGeom>
          <a:noFill/>
        </p:spPr>
        <p:txBody>
          <a:bodyPr wrap="square" lIns="91440" tIns="45720" rIns="91440" bIns="45720" rtlCol="0" anchor="t">
            <a:spAutoFit/>
          </a:bodyPr>
          <a:lstStyle/>
          <a:p>
            <a:pPr marL="342900" indent="-342900" algn="r" rtl="1">
              <a:buFont typeface="Arial" panose="020B0604020202020204" pitchFamily="34" charset="0"/>
              <a:buChar char="•"/>
            </a:pPr>
            <a:r>
              <a:rPr lang="ar-SA" sz="2400" b="1">
                <a:ea typeface="Calibri"/>
                <a:cs typeface="Calibri"/>
              </a:rPr>
              <a:t>الهدف من الدعوة إلى تقديم  مقترحات المشاريع؛</a:t>
            </a:r>
          </a:p>
          <a:p>
            <a:pPr marL="342900" indent="-342900" algn="r" rtl="1">
              <a:buFont typeface="Arial" panose="020B0604020202020204" pitchFamily="34" charset="0"/>
              <a:buChar char="•"/>
            </a:pPr>
            <a:r>
              <a:rPr lang="ar-SA" sz="2400" b="1">
                <a:ea typeface="Calibri"/>
                <a:cs typeface="Calibri"/>
              </a:rPr>
              <a:t>التعريف؛</a:t>
            </a:r>
          </a:p>
          <a:p>
            <a:pPr marL="342900" indent="-342900" algn="r" rtl="1">
              <a:buFont typeface="Arial" panose="020B0604020202020204" pitchFamily="34" charset="0"/>
              <a:buChar char="•"/>
            </a:pPr>
            <a:r>
              <a:rPr lang="ar-SA" sz="2400" b="1">
                <a:ea typeface="Calibri"/>
                <a:cs typeface="Calibri"/>
              </a:rPr>
              <a:t>أين  تجد لوثائق؟</a:t>
            </a:r>
          </a:p>
          <a:p>
            <a:pPr marL="342900" indent="-342900" algn="r" rtl="1">
              <a:buFont typeface="Arial" panose="020B0604020202020204" pitchFamily="34" charset="0"/>
              <a:buChar char="•"/>
            </a:pPr>
            <a:r>
              <a:rPr lang="ar-SA" sz="2400" b="1">
                <a:ea typeface="Calibri"/>
                <a:cs typeface="Calibri"/>
              </a:rPr>
              <a:t>الخطوات؛</a:t>
            </a:r>
          </a:p>
          <a:p>
            <a:pPr marL="342900" indent="-342900" algn="r" rtl="1">
              <a:buFont typeface="Arial" panose="020B0604020202020204" pitchFamily="34" charset="0"/>
              <a:buChar char="•"/>
            </a:pPr>
            <a:r>
              <a:rPr lang="ar-SA" sz="2400" b="1">
                <a:ea typeface="Calibri"/>
                <a:cs typeface="Calibri"/>
              </a:rPr>
              <a:t>من هو المؤهل للحصول على منحة؛</a:t>
            </a:r>
          </a:p>
          <a:p>
            <a:pPr marL="342900" indent="-342900" algn="r" rtl="1">
              <a:buFont typeface="Arial" panose="020B0604020202020204" pitchFamily="34" charset="0"/>
              <a:buChar char="•"/>
            </a:pPr>
            <a:r>
              <a:rPr lang="ar-SA" sz="2400" b="1">
                <a:ea typeface="Calibri"/>
                <a:cs typeface="Calibri"/>
              </a:rPr>
              <a:t>مناطق التدخل؛</a:t>
            </a:r>
          </a:p>
          <a:p>
            <a:pPr marL="342900" indent="-342900" algn="r" rtl="1">
              <a:buFont typeface="Arial" panose="020B0604020202020204" pitchFamily="34" charset="0"/>
              <a:buChar char="•"/>
            </a:pPr>
            <a:r>
              <a:rPr lang="ar-SA" sz="2400" b="1">
                <a:ea typeface="Calibri"/>
                <a:cs typeface="Calibri"/>
              </a:rPr>
              <a:t>المستندات المطلوبة للتقديم؛</a:t>
            </a:r>
          </a:p>
          <a:p>
            <a:pPr marL="342900" indent="-342900" algn="r" rtl="1">
              <a:buFont typeface="Arial" panose="020B0604020202020204" pitchFamily="34" charset="0"/>
              <a:buChar char="•"/>
            </a:pPr>
            <a:r>
              <a:rPr lang="ar-SA" sz="2400" b="1">
                <a:ea typeface="Calibri"/>
                <a:cs typeface="Calibri"/>
              </a:rPr>
              <a:t>معايير التقييم؛</a:t>
            </a:r>
          </a:p>
          <a:p>
            <a:pPr marL="342900" indent="-342900" algn="r" rtl="1">
              <a:buFont typeface="Arial" panose="020B0604020202020204" pitchFamily="34" charset="0"/>
              <a:buChar char="•"/>
            </a:pPr>
            <a:r>
              <a:rPr lang="ar-SA" sz="2400" b="1">
                <a:ea typeface="Calibri"/>
                <a:cs typeface="Calibri"/>
              </a:rPr>
              <a:t>أين يمكنك طرح أسئلتك؛</a:t>
            </a:r>
          </a:p>
          <a:p>
            <a:pPr marL="342900" indent="-342900" algn="r" rtl="1">
              <a:buFont typeface="Arial" panose="020B0604020202020204" pitchFamily="34" charset="0"/>
              <a:buChar char="•"/>
            </a:pPr>
            <a:r>
              <a:rPr lang="ar-SA" sz="2400" b="1">
                <a:ea typeface="Calibri"/>
                <a:cs typeface="Calibri"/>
              </a:rPr>
              <a:t>الموعد النهائي.</a:t>
            </a:r>
            <a:r>
              <a:rPr lang="fr-FR" sz="2500" b="1">
                <a:solidFill>
                  <a:schemeClr val="bg1"/>
                </a:solidFill>
                <a:ea typeface="Calibri"/>
                <a:cs typeface="Calibri"/>
              </a:rPr>
              <a:t>: </a:t>
            </a:r>
          </a:p>
          <a:p>
            <a:pPr algn="ctr"/>
            <a:r>
              <a:rPr lang="fr-FR" sz="2500" b="1">
                <a:solidFill>
                  <a:schemeClr val="bg1"/>
                </a:solidFill>
                <a:ea typeface="Calibri"/>
                <a:cs typeface="Calibri"/>
              </a:rPr>
              <a:t>   </a:t>
            </a:r>
          </a:p>
        </p:txBody>
      </p:sp>
    </p:spTree>
    <p:extLst>
      <p:ext uri="{BB962C8B-B14F-4D97-AF65-F5344CB8AC3E}">
        <p14:creationId xmlns:p14="http://schemas.microsoft.com/office/powerpoint/2010/main" val="388884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260845" y="1483151"/>
            <a:ext cx="11670310" cy="505017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3299791" y="730248"/>
            <a:ext cx="5711687" cy="492443"/>
          </a:xfrm>
          <a:prstGeom prst="rect">
            <a:avLst/>
          </a:prstGeom>
          <a:noFill/>
        </p:spPr>
        <p:txBody>
          <a:bodyPr wrap="square" rtlCol="0">
            <a:spAutoFit/>
          </a:bodyPr>
          <a:lstStyle/>
          <a:p>
            <a:pPr algn="ctr"/>
            <a:r>
              <a:rPr lang="ar-SA" sz="2600" b="1">
                <a:solidFill>
                  <a:srgbClr val="164194"/>
                </a:solidFill>
              </a:rPr>
              <a:t>مذكرات مفاهيمية</a:t>
            </a:r>
            <a:endParaRPr lang="fr-MA" sz="2600" b="1">
              <a:solidFill>
                <a:srgbClr val="164194"/>
              </a:solidFill>
            </a:endParaRPr>
          </a:p>
        </p:txBody>
      </p:sp>
      <p:sp>
        <p:nvSpPr>
          <p:cNvPr id="17" name="ZoneTexte 16">
            <a:extLst>
              <a:ext uri="{FF2B5EF4-FFF2-40B4-BE49-F238E27FC236}">
                <a16:creationId xmlns:a16="http://schemas.microsoft.com/office/drawing/2014/main" id="{A3730A7C-78B5-2344-D4AF-798526920983}"/>
              </a:ext>
            </a:extLst>
          </p:cNvPr>
          <p:cNvSpPr txBox="1"/>
          <p:nvPr/>
        </p:nvSpPr>
        <p:spPr>
          <a:xfrm>
            <a:off x="2829780" y="2115410"/>
            <a:ext cx="8601933" cy="3785652"/>
          </a:xfrm>
          <a:prstGeom prst="rect">
            <a:avLst/>
          </a:prstGeom>
          <a:noFill/>
        </p:spPr>
        <p:txBody>
          <a:bodyPr wrap="square" lIns="91440" tIns="45720" rIns="91440" bIns="45720" anchor="t">
            <a:spAutoFit/>
          </a:bodyPr>
          <a:lstStyle/>
          <a:p>
            <a:pPr algn="r" rtl="1"/>
            <a:r>
              <a:rPr lang="ar-SA" sz="2400">
                <a:solidFill>
                  <a:srgbClr val="404040"/>
                </a:solidFill>
                <a:latin typeface="Georgia"/>
              </a:rPr>
              <a:t>الأقسام الرئيسية التي يتعين استكمالها:</a:t>
            </a:r>
            <a:endParaRPr lang="fr-FR" sz="2400">
              <a:solidFill>
                <a:srgbClr val="404040"/>
              </a:solidFill>
              <a:latin typeface="Georgia"/>
            </a:endParaRPr>
          </a:p>
          <a:p>
            <a:pPr algn="r" rtl="1"/>
            <a:r>
              <a:rPr lang="ar-SA" sz="2400">
                <a:solidFill>
                  <a:srgbClr val="404040"/>
                </a:solidFill>
                <a:latin typeface="Georgia"/>
              </a:rPr>
              <a:t> 
- أهداف محددة. 
- النتائج المتوقعة. 
- الأنشطة الرئيسية. 
- الفئات المستهدفة.</a:t>
            </a:r>
            <a:endParaRPr lang="fr-FR" sz="2400">
              <a:solidFill>
                <a:srgbClr val="404040"/>
              </a:solidFill>
              <a:latin typeface="Georgia"/>
            </a:endParaRPr>
          </a:p>
          <a:p>
            <a:pPr algn="r" rtl="1"/>
            <a:endParaRPr lang="fr-FR" sz="2400">
              <a:solidFill>
                <a:srgbClr val="404040"/>
              </a:solidFill>
              <a:latin typeface="Georgia"/>
            </a:endParaRPr>
          </a:p>
          <a:p>
            <a:pPr algn="r" rtl="1"/>
            <a:endParaRPr lang="fr-FR" sz="2400">
              <a:solidFill>
                <a:srgbClr val="404040"/>
              </a:solidFill>
              <a:latin typeface="Georgia"/>
            </a:endParaRPr>
          </a:p>
          <a:p>
            <a:pPr algn="r"/>
            <a:r>
              <a:rPr lang="ar-SA" sz="2400" b="1">
                <a:solidFill>
                  <a:srgbClr val="404040"/>
                </a:solidFill>
                <a:latin typeface="Georgia"/>
                <a:sym typeface="Wingdings" panose="05000000000000000000" pitchFamily="2" charset="2"/>
              </a:rPr>
              <a:t> ماذا وراء هذه العناوين؟</a:t>
            </a:r>
            <a:endParaRPr lang="fr-FR" sz="2400">
              <a:solidFill>
                <a:srgbClr val="404040"/>
              </a:solidFill>
              <a:latin typeface="Georgia" panose="02040502050405020303" pitchFamily="18" charset="0"/>
            </a:endParaRPr>
          </a:p>
          <a:p>
            <a:pPr marL="342900" indent="-342900">
              <a:buFont typeface="Wingdings" panose="05000000000000000000" pitchFamily="2" charset="2"/>
              <a:buChar char="è"/>
            </a:pPr>
            <a:endParaRPr lang="fr-MA" sz="2400"/>
          </a:p>
        </p:txBody>
      </p:sp>
      <p:grpSp>
        <p:nvGrpSpPr>
          <p:cNvPr id="7" name="Groupe 6">
            <a:extLst>
              <a:ext uri="{FF2B5EF4-FFF2-40B4-BE49-F238E27FC236}">
                <a16:creationId xmlns:a16="http://schemas.microsoft.com/office/drawing/2014/main" id="{590C701F-3D4D-2805-99E0-D5CE93FB7351}"/>
              </a:ext>
            </a:extLst>
          </p:cNvPr>
          <p:cNvGrpSpPr/>
          <p:nvPr/>
        </p:nvGrpSpPr>
        <p:grpSpPr>
          <a:xfrm>
            <a:off x="8826118" y="0"/>
            <a:ext cx="3365882" cy="327803"/>
            <a:chOff x="8826118" y="0"/>
            <a:chExt cx="3365882" cy="327803"/>
          </a:xfrm>
        </p:grpSpPr>
        <p:sp>
          <p:nvSpPr>
            <p:cNvPr id="9" name="Google Shape;224;g24ce94527cf_0_111">
              <a:extLst>
                <a:ext uri="{FF2B5EF4-FFF2-40B4-BE49-F238E27FC236}">
                  <a16:creationId xmlns:a16="http://schemas.microsoft.com/office/drawing/2014/main" id="{3324B8B8-853A-DF1D-6C3E-820A5652C599}"/>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id="{CD1C410A-C48F-6268-9AEF-2B8EC494A3BE}"/>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pic>
        <p:nvPicPr>
          <p:cNvPr id="11" name="Graphique 10" descr="Cercles avec flèches">
            <a:extLst>
              <a:ext uri="{FF2B5EF4-FFF2-40B4-BE49-F238E27FC236}">
                <a16:creationId xmlns:a16="http://schemas.microsoft.com/office/drawing/2014/main" id="{B61E3E91-3BDB-E31A-7BF6-DEA1B898B0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147" y="3178400"/>
            <a:ext cx="1428232" cy="1428232"/>
          </a:xfrm>
          <a:prstGeom prst="rect">
            <a:avLst/>
          </a:prstGeom>
        </p:spPr>
      </p:pic>
    </p:spTree>
    <p:extLst>
      <p:ext uri="{BB962C8B-B14F-4D97-AF65-F5344CB8AC3E}">
        <p14:creationId xmlns:p14="http://schemas.microsoft.com/office/powerpoint/2010/main" val="275642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4716D-4D13-06B7-79E0-1455939D2AB2}"/>
              </a:ext>
            </a:extLst>
          </p:cNvPr>
          <p:cNvPicPr>
            <a:picLocks noChangeAspect="1"/>
          </p:cNvPicPr>
          <p:nvPr/>
        </p:nvPicPr>
        <p:blipFill>
          <a:blip r:embed="rId2"/>
          <a:stretch>
            <a:fillRect/>
          </a:stretch>
        </p:blipFill>
        <p:spPr>
          <a:xfrm>
            <a:off x="447261" y="159968"/>
            <a:ext cx="11360426" cy="6399700"/>
          </a:xfrm>
          <a:prstGeom prst="rect">
            <a:avLst/>
          </a:prstGeom>
        </p:spPr>
      </p:pic>
      <p:sp>
        <p:nvSpPr>
          <p:cNvPr id="8" name="Freeform 7"/>
          <p:cNvSpPr/>
          <p:nvPr/>
        </p:nvSpPr>
        <p:spPr>
          <a:xfrm>
            <a:off x="3287690" y="1429087"/>
            <a:ext cx="3642351" cy="2843162"/>
          </a:xfrm>
          <a:custGeom>
            <a:avLst/>
            <a:gdLst>
              <a:gd name="connsiteX0" fmla="*/ 0 w 3581402"/>
              <a:gd name="connsiteY0" fmla="*/ 2203450 h 2406736"/>
              <a:gd name="connsiteX1" fmla="*/ 31750 w 3581402"/>
              <a:gd name="connsiteY1" fmla="*/ 2228850 h 2406736"/>
              <a:gd name="connsiteX2" fmla="*/ 50800 w 3581402"/>
              <a:gd name="connsiteY2" fmla="*/ 2235200 h 2406736"/>
              <a:gd name="connsiteX3" fmla="*/ 82550 w 3581402"/>
              <a:gd name="connsiteY3" fmla="*/ 2254250 h 2406736"/>
              <a:gd name="connsiteX4" fmla="*/ 101600 w 3581402"/>
              <a:gd name="connsiteY4" fmla="*/ 2273300 h 2406736"/>
              <a:gd name="connsiteX5" fmla="*/ 146050 w 3581402"/>
              <a:gd name="connsiteY5" fmla="*/ 2286000 h 2406736"/>
              <a:gd name="connsiteX6" fmla="*/ 190500 w 3581402"/>
              <a:gd name="connsiteY6" fmla="*/ 2292350 h 2406736"/>
              <a:gd name="connsiteX7" fmla="*/ 228600 w 3581402"/>
              <a:gd name="connsiteY7" fmla="*/ 2298700 h 2406736"/>
              <a:gd name="connsiteX8" fmla="*/ 234950 w 3581402"/>
              <a:gd name="connsiteY8" fmla="*/ 2317750 h 2406736"/>
              <a:gd name="connsiteX9" fmla="*/ 298450 w 3581402"/>
              <a:gd name="connsiteY9" fmla="*/ 2355850 h 2406736"/>
              <a:gd name="connsiteX10" fmla="*/ 317500 w 3581402"/>
              <a:gd name="connsiteY10" fmla="*/ 2374900 h 2406736"/>
              <a:gd name="connsiteX11" fmla="*/ 374650 w 3581402"/>
              <a:gd name="connsiteY11" fmla="*/ 2387600 h 2406736"/>
              <a:gd name="connsiteX12" fmla="*/ 438150 w 3581402"/>
              <a:gd name="connsiteY12" fmla="*/ 2400300 h 2406736"/>
              <a:gd name="connsiteX13" fmla="*/ 571500 w 3581402"/>
              <a:gd name="connsiteY13" fmla="*/ 2374900 h 2406736"/>
              <a:gd name="connsiteX14" fmla="*/ 577850 w 3581402"/>
              <a:gd name="connsiteY14" fmla="*/ 2311400 h 2406736"/>
              <a:gd name="connsiteX15" fmla="*/ 590550 w 3581402"/>
              <a:gd name="connsiteY15" fmla="*/ 2355850 h 2406736"/>
              <a:gd name="connsiteX16" fmla="*/ 571500 w 3581402"/>
              <a:gd name="connsiteY16" fmla="*/ 2343150 h 2406736"/>
              <a:gd name="connsiteX17" fmla="*/ 539750 w 3581402"/>
              <a:gd name="connsiteY17" fmla="*/ 2317750 h 2406736"/>
              <a:gd name="connsiteX18" fmla="*/ 533400 w 3581402"/>
              <a:gd name="connsiteY18" fmla="*/ 2292350 h 2406736"/>
              <a:gd name="connsiteX19" fmla="*/ 514350 w 3581402"/>
              <a:gd name="connsiteY19" fmla="*/ 2273300 h 2406736"/>
              <a:gd name="connsiteX20" fmla="*/ 520700 w 3581402"/>
              <a:gd name="connsiteY20" fmla="*/ 2235200 h 2406736"/>
              <a:gd name="connsiteX21" fmla="*/ 501650 w 3581402"/>
              <a:gd name="connsiteY21" fmla="*/ 2228850 h 2406736"/>
              <a:gd name="connsiteX22" fmla="*/ 520700 w 3581402"/>
              <a:gd name="connsiteY22" fmla="*/ 2209800 h 2406736"/>
              <a:gd name="connsiteX23" fmla="*/ 571500 w 3581402"/>
              <a:gd name="connsiteY23" fmla="*/ 2216150 h 2406736"/>
              <a:gd name="connsiteX24" fmla="*/ 596900 w 3581402"/>
              <a:gd name="connsiteY24" fmla="*/ 2228850 h 2406736"/>
              <a:gd name="connsiteX25" fmla="*/ 615950 w 3581402"/>
              <a:gd name="connsiteY25" fmla="*/ 2247900 h 2406736"/>
              <a:gd name="connsiteX26" fmla="*/ 641350 w 3581402"/>
              <a:gd name="connsiteY26" fmla="*/ 2254250 h 2406736"/>
              <a:gd name="connsiteX27" fmla="*/ 793750 w 3581402"/>
              <a:gd name="connsiteY27" fmla="*/ 2254250 h 2406736"/>
              <a:gd name="connsiteX28" fmla="*/ 831850 w 3581402"/>
              <a:gd name="connsiteY28" fmla="*/ 2247900 h 2406736"/>
              <a:gd name="connsiteX29" fmla="*/ 869950 w 3581402"/>
              <a:gd name="connsiteY29" fmla="*/ 2235200 h 2406736"/>
              <a:gd name="connsiteX30" fmla="*/ 1244600 w 3581402"/>
              <a:gd name="connsiteY30" fmla="*/ 2235200 h 2406736"/>
              <a:gd name="connsiteX31" fmla="*/ 1276350 w 3581402"/>
              <a:gd name="connsiteY31" fmla="*/ 2228850 h 2406736"/>
              <a:gd name="connsiteX32" fmla="*/ 1390650 w 3581402"/>
              <a:gd name="connsiteY32" fmla="*/ 2216150 h 2406736"/>
              <a:gd name="connsiteX33" fmla="*/ 1409700 w 3581402"/>
              <a:gd name="connsiteY33" fmla="*/ 2209800 h 2406736"/>
              <a:gd name="connsiteX34" fmla="*/ 1435100 w 3581402"/>
              <a:gd name="connsiteY34" fmla="*/ 2203450 h 2406736"/>
              <a:gd name="connsiteX35" fmla="*/ 1454150 w 3581402"/>
              <a:gd name="connsiteY35" fmla="*/ 2190750 h 2406736"/>
              <a:gd name="connsiteX36" fmla="*/ 1454150 w 3581402"/>
              <a:gd name="connsiteY36" fmla="*/ 2089150 h 2406736"/>
              <a:gd name="connsiteX37" fmla="*/ 1473200 w 3581402"/>
              <a:gd name="connsiteY37" fmla="*/ 2101850 h 2406736"/>
              <a:gd name="connsiteX38" fmla="*/ 1625600 w 3581402"/>
              <a:gd name="connsiteY38" fmla="*/ 2114550 h 2406736"/>
              <a:gd name="connsiteX39" fmla="*/ 1638300 w 3581402"/>
              <a:gd name="connsiteY39" fmla="*/ 2133600 h 2406736"/>
              <a:gd name="connsiteX40" fmla="*/ 1746250 w 3581402"/>
              <a:gd name="connsiteY40" fmla="*/ 2139950 h 2406736"/>
              <a:gd name="connsiteX41" fmla="*/ 1879600 w 3581402"/>
              <a:gd name="connsiteY41" fmla="*/ 2133600 h 2406736"/>
              <a:gd name="connsiteX42" fmla="*/ 1905000 w 3581402"/>
              <a:gd name="connsiteY42" fmla="*/ 2127250 h 2406736"/>
              <a:gd name="connsiteX43" fmla="*/ 1930400 w 3581402"/>
              <a:gd name="connsiteY43" fmla="*/ 2089150 h 2406736"/>
              <a:gd name="connsiteX44" fmla="*/ 1936750 w 3581402"/>
              <a:gd name="connsiteY44" fmla="*/ 2063750 h 2406736"/>
              <a:gd name="connsiteX45" fmla="*/ 1924050 w 3581402"/>
              <a:gd name="connsiteY45" fmla="*/ 2038350 h 2406736"/>
              <a:gd name="connsiteX46" fmla="*/ 1917700 w 3581402"/>
              <a:gd name="connsiteY46" fmla="*/ 2019300 h 2406736"/>
              <a:gd name="connsiteX47" fmla="*/ 1924050 w 3581402"/>
              <a:gd name="connsiteY47" fmla="*/ 1879600 h 2406736"/>
              <a:gd name="connsiteX48" fmla="*/ 1943100 w 3581402"/>
              <a:gd name="connsiteY48" fmla="*/ 1873250 h 2406736"/>
              <a:gd name="connsiteX49" fmla="*/ 2006600 w 3581402"/>
              <a:gd name="connsiteY49" fmla="*/ 1854200 h 2406736"/>
              <a:gd name="connsiteX50" fmla="*/ 2025650 w 3581402"/>
              <a:gd name="connsiteY50" fmla="*/ 1841500 h 2406736"/>
              <a:gd name="connsiteX51" fmla="*/ 2019300 w 3581402"/>
              <a:gd name="connsiteY51" fmla="*/ 1790700 h 2406736"/>
              <a:gd name="connsiteX52" fmla="*/ 2025650 w 3581402"/>
              <a:gd name="connsiteY52" fmla="*/ 1708150 h 2406736"/>
              <a:gd name="connsiteX53" fmla="*/ 2032000 w 3581402"/>
              <a:gd name="connsiteY53" fmla="*/ 1670050 h 2406736"/>
              <a:gd name="connsiteX54" fmla="*/ 2038350 w 3581402"/>
              <a:gd name="connsiteY54" fmla="*/ 1644650 h 2406736"/>
              <a:gd name="connsiteX55" fmla="*/ 2044700 w 3581402"/>
              <a:gd name="connsiteY55" fmla="*/ 1612900 h 2406736"/>
              <a:gd name="connsiteX56" fmla="*/ 2051050 w 3581402"/>
              <a:gd name="connsiteY56" fmla="*/ 1593850 h 2406736"/>
              <a:gd name="connsiteX57" fmla="*/ 2082800 w 3581402"/>
              <a:gd name="connsiteY57" fmla="*/ 1549400 h 2406736"/>
              <a:gd name="connsiteX58" fmla="*/ 2101850 w 3581402"/>
              <a:gd name="connsiteY58" fmla="*/ 1543050 h 2406736"/>
              <a:gd name="connsiteX59" fmla="*/ 2120900 w 3581402"/>
              <a:gd name="connsiteY59" fmla="*/ 1530350 h 2406736"/>
              <a:gd name="connsiteX60" fmla="*/ 2165350 w 3581402"/>
              <a:gd name="connsiteY60" fmla="*/ 1524000 h 2406736"/>
              <a:gd name="connsiteX61" fmla="*/ 2190750 w 3581402"/>
              <a:gd name="connsiteY61" fmla="*/ 1511300 h 2406736"/>
              <a:gd name="connsiteX62" fmla="*/ 2209800 w 3581402"/>
              <a:gd name="connsiteY62" fmla="*/ 1492250 h 2406736"/>
              <a:gd name="connsiteX63" fmla="*/ 2228850 w 3581402"/>
              <a:gd name="connsiteY63" fmla="*/ 1479550 h 2406736"/>
              <a:gd name="connsiteX64" fmla="*/ 2241550 w 3581402"/>
              <a:gd name="connsiteY64" fmla="*/ 1460500 h 2406736"/>
              <a:gd name="connsiteX65" fmla="*/ 2247900 w 3581402"/>
              <a:gd name="connsiteY65" fmla="*/ 1428750 h 2406736"/>
              <a:gd name="connsiteX66" fmla="*/ 2266950 w 3581402"/>
              <a:gd name="connsiteY66" fmla="*/ 1390650 h 2406736"/>
              <a:gd name="connsiteX67" fmla="*/ 2311400 w 3581402"/>
              <a:gd name="connsiteY67" fmla="*/ 1358900 h 2406736"/>
              <a:gd name="connsiteX68" fmla="*/ 2457450 w 3581402"/>
              <a:gd name="connsiteY68" fmla="*/ 1352550 h 2406736"/>
              <a:gd name="connsiteX69" fmla="*/ 2495550 w 3581402"/>
              <a:gd name="connsiteY69" fmla="*/ 1327150 h 2406736"/>
              <a:gd name="connsiteX70" fmla="*/ 2501900 w 3581402"/>
              <a:gd name="connsiteY70" fmla="*/ 1301750 h 2406736"/>
              <a:gd name="connsiteX71" fmla="*/ 2520950 w 3581402"/>
              <a:gd name="connsiteY71" fmla="*/ 1289050 h 2406736"/>
              <a:gd name="connsiteX72" fmla="*/ 2578100 w 3581402"/>
              <a:gd name="connsiteY72" fmla="*/ 1276350 h 2406736"/>
              <a:gd name="connsiteX73" fmla="*/ 2597150 w 3581402"/>
              <a:gd name="connsiteY73" fmla="*/ 1263650 h 2406736"/>
              <a:gd name="connsiteX74" fmla="*/ 2603500 w 3581402"/>
              <a:gd name="connsiteY74" fmla="*/ 1244600 h 2406736"/>
              <a:gd name="connsiteX75" fmla="*/ 2635250 w 3581402"/>
              <a:gd name="connsiteY75" fmla="*/ 1238250 h 2406736"/>
              <a:gd name="connsiteX76" fmla="*/ 2654300 w 3581402"/>
              <a:gd name="connsiteY76" fmla="*/ 1231900 h 2406736"/>
              <a:gd name="connsiteX77" fmla="*/ 2667000 w 3581402"/>
              <a:gd name="connsiteY77" fmla="*/ 1212850 h 2406736"/>
              <a:gd name="connsiteX78" fmla="*/ 2692400 w 3581402"/>
              <a:gd name="connsiteY78" fmla="*/ 1200150 h 2406736"/>
              <a:gd name="connsiteX79" fmla="*/ 2711450 w 3581402"/>
              <a:gd name="connsiteY79" fmla="*/ 1187450 h 2406736"/>
              <a:gd name="connsiteX80" fmla="*/ 2724150 w 3581402"/>
              <a:gd name="connsiteY80" fmla="*/ 1143000 h 2406736"/>
              <a:gd name="connsiteX81" fmla="*/ 2730500 w 3581402"/>
              <a:gd name="connsiteY81" fmla="*/ 1104900 h 2406736"/>
              <a:gd name="connsiteX82" fmla="*/ 2768600 w 3581402"/>
              <a:gd name="connsiteY82" fmla="*/ 1066800 h 2406736"/>
              <a:gd name="connsiteX83" fmla="*/ 2787650 w 3581402"/>
              <a:gd name="connsiteY83" fmla="*/ 1060450 h 2406736"/>
              <a:gd name="connsiteX84" fmla="*/ 2813050 w 3581402"/>
              <a:gd name="connsiteY84" fmla="*/ 1041400 h 2406736"/>
              <a:gd name="connsiteX85" fmla="*/ 2838450 w 3581402"/>
              <a:gd name="connsiteY85" fmla="*/ 1028700 h 2406736"/>
              <a:gd name="connsiteX86" fmla="*/ 2876550 w 3581402"/>
              <a:gd name="connsiteY86" fmla="*/ 990600 h 2406736"/>
              <a:gd name="connsiteX87" fmla="*/ 2921000 w 3581402"/>
              <a:gd name="connsiteY87" fmla="*/ 984250 h 2406736"/>
              <a:gd name="connsiteX88" fmla="*/ 2946400 w 3581402"/>
              <a:gd name="connsiteY88" fmla="*/ 958850 h 2406736"/>
              <a:gd name="connsiteX89" fmla="*/ 2965450 w 3581402"/>
              <a:gd name="connsiteY89" fmla="*/ 952500 h 2406736"/>
              <a:gd name="connsiteX90" fmla="*/ 2978150 w 3581402"/>
              <a:gd name="connsiteY90" fmla="*/ 933450 h 2406736"/>
              <a:gd name="connsiteX91" fmla="*/ 2997200 w 3581402"/>
              <a:gd name="connsiteY91" fmla="*/ 920750 h 2406736"/>
              <a:gd name="connsiteX92" fmla="*/ 3003550 w 3581402"/>
              <a:gd name="connsiteY92" fmla="*/ 889000 h 2406736"/>
              <a:gd name="connsiteX93" fmla="*/ 3016250 w 3581402"/>
              <a:gd name="connsiteY93" fmla="*/ 819150 h 2406736"/>
              <a:gd name="connsiteX94" fmla="*/ 3028950 w 3581402"/>
              <a:gd name="connsiteY94" fmla="*/ 793750 h 2406736"/>
              <a:gd name="connsiteX95" fmla="*/ 3048000 w 3581402"/>
              <a:gd name="connsiteY95" fmla="*/ 781050 h 2406736"/>
              <a:gd name="connsiteX96" fmla="*/ 3117850 w 3581402"/>
              <a:gd name="connsiteY96" fmla="*/ 762000 h 2406736"/>
              <a:gd name="connsiteX97" fmla="*/ 3143250 w 3581402"/>
              <a:gd name="connsiteY97" fmla="*/ 755650 h 2406736"/>
              <a:gd name="connsiteX98" fmla="*/ 3149600 w 3581402"/>
              <a:gd name="connsiteY98" fmla="*/ 736600 h 2406736"/>
              <a:gd name="connsiteX99" fmla="*/ 3168650 w 3581402"/>
              <a:gd name="connsiteY99" fmla="*/ 730250 h 2406736"/>
              <a:gd name="connsiteX100" fmla="*/ 3175000 w 3581402"/>
              <a:gd name="connsiteY100" fmla="*/ 698500 h 2406736"/>
              <a:gd name="connsiteX101" fmla="*/ 3181350 w 3581402"/>
              <a:gd name="connsiteY101" fmla="*/ 654050 h 2406736"/>
              <a:gd name="connsiteX102" fmla="*/ 3200400 w 3581402"/>
              <a:gd name="connsiteY102" fmla="*/ 641350 h 2406736"/>
              <a:gd name="connsiteX103" fmla="*/ 3206750 w 3581402"/>
              <a:gd name="connsiteY103" fmla="*/ 622300 h 2406736"/>
              <a:gd name="connsiteX104" fmla="*/ 3225800 w 3581402"/>
              <a:gd name="connsiteY104" fmla="*/ 609600 h 2406736"/>
              <a:gd name="connsiteX105" fmla="*/ 3244850 w 3581402"/>
              <a:gd name="connsiteY105" fmla="*/ 590550 h 2406736"/>
              <a:gd name="connsiteX106" fmla="*/ 3263900 w 3581402"/>
              <a:gd name="connsiteY106" fmla="*/ 533400 h 2406736"/>
              <a:gd name="connsiteX107" fmla="*/ 3308350 w 3581402"/>
              <a:gd name="connsiteY107" fmla="*/ 469900 h 2406736"/>
              <a:gd name="connsiteX108" fmla="*/ 3314700 w 3581402"/>
              <a:gd name="connsiteY108" fmla="*/ 450850 h 2406736"/>
              <a:gd name="connsiteX109" fmla="*/ 3321050 w 3581402"/>
              <a:gd name="connsiteY109" fmla="*/ 387350 h 2406736"/>
              <a:gd name="connsiteX110" fmla="*/ 3327400 w 3581402"/>
              <a:gd name="connsiteY110" fmla="*/ 355600 h 2406736"/>
              <a:gd name="connsiteX111" fmla="*/ 3390900 w 3581402"/>
              <a:gd name="connsiteY111" fmla="*/ 323850 h 2406736"/>
              <a:gd name="connsiteX112" fmla="*/ 3416300 w 3581402"/>
              <a:gd name="connsiteY112" fmla="*/ 311150 h 2406736"/>
              <a:gd name="connsiteX113" fmla="*/ 3422650 w 3581402"/>
              <a:gd name="connsiteY113" fmla="*/ 285750 h 2406736"/>
              <a:gd name="connsiteX114" fmla="*/ 3441700 w 3581402"/>
              <a:gd name="connsiteY114" fmla="*/ 165100 h 2406736"/>
              <a:gd name="connsiteX115" fmla="*/ 3486150 w 3581402"/>
              <a:gd name="connsiteY115" fmla="*/ 158750 h 2406736"/>
              <a:gd name="connsiteX116" fmla="*/ 3498850 w 3581402"/>
              <a:gd name="connsiteY116" fmla="*/ 107950 h 2406736"/>
              <a:gd name="connsiteX117" fmla="*/ 3517900 w 3581402"/>
              <a:gd name="connsiteY117" fmla="*/ 101600 h 2406736"/>
              <a:gd name="connsiteX118" fmla="*/ 3562350 w 3581402"/>
              <a:gd name="connsiteY118" fmla="*/ 82550 h 2406736"/>
              <a:gd name="connsiteX119" fmla="*/ 3575050 w 3581402"/>
              <a:gd name="connsiteY119" fmla="*/ 50800 h 2406736"/>
              <a:gd name="connsiteX120" fmla="*/ 3581400 w 3581402"/>
              <a:gd name="connsiteY120" fmla="*/ 0 h 24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581402" h="2406736">
                <a:moveTo>
                  <a:pt x="0" y="2203450"/>
                </a:moveTo>
                <a:cubicBezTo>
                  <a:pt x="10583" y="2211917"/>
                  <a:pt x="20257" y="2221667"/>
                  <a:pt x="31750" y="2228850"/>
                </a:cubicBezTo>
                <a:cubicBezTo>
                  <a:pt x="37426" y="2232398"/>
                  <a:pt x="44813" y="2232207"/>
                  <a:pt x="50800" y="2235200"/>
                </a:cubicBezTo>
                <a:cubicBezTo>
                  <a:pt x="61839" y="2240720"/>
                  <a:pt x="72676" y="2246845"/>
                  <a:pt x="82550" y="2254250"/>
                </a:cubicBezTo>
                <a:cubicBezTo>
                  <a:pt x="89734" y="2259638"/>
                  <a:pt x="93568" y="2269284"/>
                  <a:pt x="101600" y="2273300"/>
                </a:cubicBezTo>
                <a:cubicBezTo>
                  <a:pt x="115383" y="2280191"/>
                  <a:pt x="130982" y="2282771"/>
                  <a:pt x="146050" y="2286000"/>
                </a:cubicBezTo>
                <a:cubicBezTo>
                  <a:pt x="160685" y="2289136"/>
                  <a:pt x="175707" y="2290074"/>
                  <a:pt x="190500" y="2292350"/>
                </a:cubicBezTo>
                <a:cubicBezTo>
                  <a:pt x="203225" y="2294308"/>
                  <a:pt x="215900" y="2296583"/>
                  <a:pt x="228600" y="2298700"/>
                </a:cubicBezTo>
                <a:cubicBezTo>
                  <a:pt x="230717" y="2305050"/>
                  <a:pt x="230217" y="2313017"/>
                  <a:pt x="234950" y="2317750"/>
                </a:cubicBezTo>
                <a:cubicBezTo>
                  <a:pt x="274515" y="2357315"/>
                  <a:pt x="263374" y="2330796"/>
                  <a:pt x="298450" y="2355850"/>
                </a:cubicBezTo>
                <a:cubicBezTo>
                  <a:pt x="305758" y="2361070"/>
                  <a:pt x="310028" y="2369919"/>
                  <a:pt x="317500" y="2374900"/>
                </a:cubicBezTo>
                <a:cubicBezTo>
                  <a:pt x="328026" y="2381917"/>
                  <a:pt x="369839" y="2386698"/>
                  <a:pt x="374650" y="2387600"/>
                </a:cubicBezTo>
                <a:cubicBezTo>
                  <a:pt x="395866" y="2391578"/>
                  <a:pt x="416983" y="2396067"/>
                  <a:pt x="438150" y="2400300"/>
                </a:cubicBezTo>
                <a:cubicBezTo>
                  <a:pt x="444039" y="2399990"/>
                  <a:pt x="559653" y="2426238"/>
                  <a:pt x="571500" y="2374900"/>
                </a:cubicBezTo>
                <a:cubicBezTo>
                  <a:pt x="576283" y="2354173"/>
                  <a:pt x="575733" y="2332567"/>
                  <a:pt x="577850" y="2311400"/>
                </a:cubicBezTo>
                <a:cubicBezTo>
                  <a:pt x="579358" y="2312607"/>
                  <a:pt x="643868" y="2346964"/>
                  <a:pt x="590550" y="2355850"/>
                </a:cubicBezTo>
                <a:cubicBezTo>
                  <a:pt x="583022" y="2357105"/>
                  <a:pt x="577605" y="2347729"/>
                  <a:pt x="571500" y="2343150"/>
                </a:cubicBezTo>
                <a:cubicBezTo>
                  <a:pt x="560657" y="2335018"/>
                  <a:pt x="550333" y="2326217"/>
                  <a:pt x="539750" y="2317750"/>
                </a:cubicBezTo>
                <a:cubicBezTo>
                  <a:pt x="537633" y="2309283"/>
                  <a:pt x="537730" y="2299927"/>
                  <a:pt x="533400" y="2292350"/>
                </a:cubicBezTo>
                <a:cubicBezTo>
                  <a:pt x="528945" y="2284553"/>
                  <a:pt x="516298" y="2282066"/>
                  <a:pt x="514350" y="2273300"/>
                </a:cubicBezTo>
                <a:cubicBezTo>
                  <a:pt x="511557" y="2260731"/>
                  <a:pt x="518583" y="2247900"/>
                  <a:pt x="520700" y="2235200"/>
                </a:cubicBezTo>
                <a:cubicBezTo>
                  <a:pt x="514350" y="2233083"/>
                  <a:pt x="501650" y="2235543"/>
                  <a:pt x="501650" y="2228850"/>
                </a:cubicBezTo>
                <a:cubicBezTo>
                  <a:pt x="501650" y="2219870"/>
                  <a:pt x="511865" y="2211406"/>
                  <a:pt x="520700" y="2209800"/>
                </a:cubicBezTo>
                <a:cubicBezTo>
                  <a:pt x="537490" y="2206747"/>
                  <a:pt x="554567" y="2214033"/>
                  <a:pt x="571500" y="2216150"/>
                </a:cubicBezTo>
                <a:cubicBezTo>
                  <a:pt x="579967" y="2220383"/>
                  <a:pt x="589197" y="2223348"/>
                  <a:pt x="596900" y="2228850"/>
                </a:cubicBezTo>
                <a:cubicBezTo>
                  <a:pt x="604208" y="2234070"/>
                  <a:pt x="608153" y="2243445"/>
                  <a:pt x="615950" y="2247900"/>
                </a:cubicBezTo>
                <a:cubicBezTo>
                  <a:pt x="623527" y="2252230"/>
                  <a:pt x="632883" y="2252133"/>
                  <a:pt x="641350" y="2254250"/>
                </a:cubicBezTo>
                <a:cubicBezTo>
                  <a:pt x="755651" y="2239962"/>
                  <a:pt x="615802" y="2254250"/>
                  <a:pt x="793750" y="2254250"/>
                </a:cubicBezTo>
                <a:cubicBezTo>
                  <a:pt x="806625" y="2254250"/>
                  <a:pt x="819359" y="2251023"/>
                  <a:pt x="831850" y="2247900"/>
                </a:cubicBezTo>
                <a:cubicBezTo>
                  <a:pt x="844837" y="2244653"/>
                  <a:pt x="869950" y="2235200"/>
                  <a:pt x="869950" y="2235200"/>
                </a:cubicBezTo>
                <a:cubicBezTo>
                  <a:pt x="1019199" y="2256521"/>
                  <a:pt x="930194" y="2246232"/>
                  <a:pt x="1244600" y="2235200"/>
                </a:cubicBezTo>
                <a:cubicBezTo>
                  <a:pt x="1255386" y="2234822"/>
                  <a:pt x="1265640" y="2230189"/>
                  <a:pt x="1276350" y="2228850"/>
                </a:cubicBezTo>
                <a:cubicBezTo>
                  <a:pt x="1522912" y="2198030"/>
                  <a:pt x="1219470" y="2240604"/>
                  <a:pt x="1390650" y="2216150"/>
                </a:cubicBezTo>
                <a:cubicBezTo>
                  <a:pt x="1397000" y="2214033"/>
                  <a:pt x="1403264" y="2211639"/>
                  <a:pt x="1409700" y="2209800"/>
                </a:cubicBezTo>
                <a:cubicBezTo>
                  <a:pt x="1418091" y="2207402"/>
                  <a:pt x="1427078" y="2206888"/>
                  <a:pt x="1435100" y="2203450"/>
                </a:cubicBezTo>
                <a:cubicBezTo>
                  <a:pt x="1442115" y="2200444"/>
                  <a:pt x="1447800" y="2194983"/>
                  <a:pt x="1454150" y="2190750"/>
                </a:cubicBezTo>
                <a:cubicBezTo>
                  <a:pt x="1445159" y="2154785"/>
                  <a:pt x="1436735" y="2132687"/>
                  <a:pt x="1454150" y="2089150"/>
                </a:cubicBezTo>
                <a:cubicBezTo>
                  <a:pt x="1456984" y="2082064"/>
                  <a:pt x="1466850" y="2097617"/>
                  <a:pt x="1473200" y="2101850"/>
                </a:cubicBezTo>
                <a:cubicBezTo>
                  <a:pt x="1539537" y="2093558"/>
                  <a:pt x="1544891" y="2087647"/>
                  <a:pt x="1625600" y="2114550"/>
                </a:cubicBezTo>
                <a:cubicBezTo>
                  <a:pt x="1632840" y="2116963"/>
                  <a:pt x="1630832" y="2132028"/>
                  <a:pt x="1638300" y="2133600"/>
                </a:cubicBezTo>
                <a:cubicBezTo>
                  <a:pt x="1673572" y="2141026"/>
                  <a:pt x="1710267" y="2137833"/>
                  <a:pt x="1746250" y="2139950"/>
                </a:cubicBezTo>
                <a:cubicBezTo>
                  <a:pt x="1790700" y="2137833"/>
                  <a:pt x="1835241" y="2137149"/>
                  <a:pt x="1879600" y="2133600"/>
                </a:cubicBezTo>
                <a:cubicBezTo>
                  <a:pt x="1888299" y="2132904"/>
                  <a:pt x="1898432" y="2132997"/>
                  <a:pt x="1905000" y="2127250"/>
                </a:cubicBezTo>
                <a:cubicBezTo>
                  <a:pt x="1916487" y="2117199"/>
                  <a:pt x="1930400" y="2089150"/>
                  <a:pt x="1930400" y="2089150"/>
                </a:cubicBezTo>
                <a:cubicBezTo>
                  <a:pt x="1932517" y="2080683"/>
                  <a:pt x="1937832" y="2072410"/>
                  <a:pt x="1936750" y="2063750"/>
                </a:cubicBezTo>
                <a:cubicBezTo>
                  <a:pt x="1935576" y="2054357"/>
                  <a:pt x="1927779" y="2047051"/>
                  <a:pt x="1924050" y="2038350"/>
                </a:cubicBezTo>
                <a:cubicBezTo>
                  <a:pt x="1921413" y="2032198"/>
                  <a:pt x="1919817" y="2025650"/>
                  <a:pt x="1917700" y="2019300"/>
                </a:cubicBezTo>
                <a:cubicBezTo>
                  <a:pt x="1913066" y="1968325"/>
                  <a:pt x="1903262" y="1929491"/>
                  <a:pt x="1924050" y="1879600"/>
                </a:cubicBezTo>
                <a:cubicBezTo>
                  <a:pt x="1926624" y="1873421"/>
                  <a:pt x="1936833" y="1875600"/>
                  <a:pt x="1943100" y="1873250"/>
                </a:cubicBezTo>
                <a:cubicBezTo>
                  <a:pt x="1990838" y="1855348"/>
                  <a:pt x="1958023" y="1863915"/>
                  <a:pt x="2006600" y="1854200"/>
                </a:cubicBezTo>
                <a:cubicBezTo>
                  <a:pt x="2012950" y="1849967"/>
                  <a:pt x="2018824" y="1844913"/>
                  <a:pt x="2025650" y="1841500"/>
                </a:cubicBezTo>
                <a:cubicBezTo>
                  <a:pt x="2058279" y="1825185"/>
                  <a:pt x="2054676" y="1852608"/>
                  <a:pt x="2019300" y="1790700"/>
                </a:cubicBezTo>
                <a:cubicBezTo>
                  <a:pt x="2021417" y="1763183"/>
                  <a:pt x="2020564" y="1735275"/>
                  <a:pt x="2025650" y="1708150"/>
                </a:cubicBezTo>
                <a:cubicBezTo>
                  <a:pt x="2034513" y="1660881"/>
                  <a:pt x="2047385" y="1716205"/>
                  <a:pt x="2032000" y="1670050"/>
                </a:cubicBezTo>
                <a:cubicBezTo>
                  <a:pt x="2034117" y="1661583"/>
                  <a:pt x="2036457" y="1653169"/>
                  <a:pt x="2038350" y="1644650"/>
                </a:cubicBezTo>
                <a:cubicBezTo>
                  <a:pt x="2040691" y="1634114"/>
                  <a:pt x="2042082" y="1623371"/>
                  <a:pt x="2044700" y="1612900"/>
                </a:cubicBezTo>
                <a:cubicBezTo>
                  <a:pt x="2046323" y="1606406"/>
                  <a:pt x="2048413" y="1600002"/>
                  <a:pt x="2051050" y="1593850"/>
                </a:cubicBezTo>
                <a:cubicBezTo>
                  <a:pt x="2058996" y="1575310"/>
                  <a:pt x="2065377" y="1561015"/>
                  <a:pt x="2082800" y="1549400"/>
                </a:cubicBezTo>
                <a:cubicBezTo>
                  <a:pt x="2088369" y="1545687"/>
                  <a:pt x="2095863" y="1546043"/>
                  <a:pt x="2101850" y="1543050"/>
                </a:cubicBezTo>
                <a:cubicBezTo>
                  <a:pt x="2108676" y="1539637"/>
                  <a:pt x="2113590" y="1532543"/>
                  <a:pt x="2120900" y="1530350"/>
                </a:cubicBezTo>
                <a:cubicBezTo>
                  <a:pt x="2135236" y="1526049"/>
                  <a:pt x="2150533" y="1526117"/>
                  <a:pt x="2165350" y="1524000"/>
                </a:cubicBezTo>
                <a:cubicBezTo>
                  <a:pt x="2173817" y="1519767"/>
                  <a:pt x="2183047" y="1516802"/>
                  <a:pt x="2190750" y="1511300"/>
                </a:cubicBezTo>
                <a:cubicBezTo>
                  <a:pt x="2198058" y="1506080"/>
                  <a:pt x="2202901" y="1497999"/>
                  <a:pt x="2209800" y="1492250"/>
                </a:cubicBezTo>
                <a:cubicBezTo>
                  <a:pt x="2215663" y="1487364"/>
                  <a:pt x="2222500" y="1483783"/>
                  <a:pt x="2228850" y="1479550"/>
                </a:cubicBezTo>
                <a:cubicBezTo>
                  <a:pt x="2233083" y="1473200"/>
                  <a:pt x="2238870" y="1467646"/>
                  <a:pt x="2241550" y="1460500"/>
                </a:cubicBezTo>
                <a:cubicBezTo>
                  <a:pt x="2245340" y="1450394"/>
                  <a:pt x="2245282" y="1439221"/>
                  <a:pt x="2247900" y="1428750"/>
                </a:cubicBezTo>
                <a:cubicBezTo>
                  <a:pt x="2251877" y="1412842"/>
                  <a:pt x="2255995" y="1403431"/>
                  <a:pt x="2266950" y="1390650"/>
                </a:cubicBezTo>
                <a:cubicBezTo>
                  <a:pt x="2279675" y="1375804"/>
                  <a:pt x="2290722" y="1360491"/>
                  <a:pt x="2311400" y="1358900"/>
                </a:cubicBezTo>
                <a:cubicBezTo>
                  <a:pt x="2359986" y="1355163"/>
                  <a:pt x="2408767" y="1354667"/>
                  <a:pt x="2457450" y="1352550"/>
                </a:cubicBezTo>
                <a:cubicBezTo>
                  <a:pt x="2470150" y="1344083"/>
                  <a:pt x="2491848" y="1341958"/>
                  <a:pt x="2495550" y="1327150"/>
                </a:cubicBezTo>
                <a:cubicBezTo>
                  <a:pt x="2497667" y="1318683"/>
                  <a:pt x="2497059" y="1309012"/>
                  <a:pt x="2501900" y="1301750"/>
                </a:cubicBezTo>
                <a:cubicBezTo>
                  <a:pt x="2506133" y="1295400"/>
                  <a:pt x="2514124" y="1292463"/>
                  <a:pt x="2520950" y="1289050"/>
                </a:cubicBezTo>
                <a:cubicBezTo>
                  <a:pt x="2536582" y="1281234"/>
                  <a:pt x="2563467" y="1278789"/>
                  <a:pt x="2578100" y="1276350"/>
                </a:cubicBezTo>
                <a:cubicBezTo>
                  <a:pt x="2584450" y="1272117"/>
                  <a:pt x="2592382" y="1269609"/>
                  <a:pt x="2597150" y="1263650"/>
                </a:cubicBezTo>
                <a:cubicBezTo>
                  <a:pt x="2601331" y="1258423"/>
                  <a:pt x="2597931" y="1248313"/>
                  <a:pt x="2603500" y="1244600"/>
                </a:cubicBezTo>
                <a:cubicBezTo>
                  <a:pt x="2612480" y="1238613"/>
                  <a:pt x="2624779" y="1240868"/>
                  <a:pt x="2635250" y="1238250"/>
                </a:cubicBezTo>
                <a:cubicBezTo>
                  <a:pt x="2641744" y="1236627"/>
                  <a:pt x="2647950" y="1234017"/>
                  <a:pt x="2654300" y="1231900"/>
                </a:cubicBezTo>
                <a:cubicBezTo>
                  <a:pt x="2658533" y="1225550"/>
                  <a:pt x="2661137" y="1217736"/>
                  <a:pt x="2667000" y="1212850"/>
                </a:cubicBezTo>
                <a:cubicBezTo>
                  <a:pt x="2674272" y="1206790"/>
                  <a:pt x="2684181" y="1204846"/>
                  <a:pt x="2692400" y="1200150"/>
                </a:cubicBezTo>
                <a:cubicBezTo>
                  <a:pt x="2699026" y="1196364"/>
                  <a:pt x="2705100" y="1191683"/>
                  <a:pt x="2711450" y="1187450"/>
                </a:cubicBezTo>
                <a:cubicBezTo>
                  <a:pt x="2717502" y="1169294"/>
                  <a:pt x="2720163" y="1162934"/>
                  <a:pt x="2724150" y="1143000"/>
                </a:cubicBezTo>
                <a:cubicBezTo>
                  <a:pt x="2726675" y="1130375"/>
                  <a:pt x="2726429" y="1117114"/>
                  <a:pt x="2730500" y="1104900"/>
                </a:cubicBezTo>
                <a:cubicBezTo>
                  <a:pt x="2735930" y="1088610"/>
                  <a:pt x="2755317" y="1074390"/>
                  <a:pt x="2768600" y="1066800"/>
                </a:cubicBezTo>
                <a:cubicBezTo>
                  <a:pt x="2774412" y="1063479"/>
                  <a:pt x="2781300" y="1062567"/>
                  <a:pt x="2787650" y="1060450"/>
                </a:cubicBezTo>
                <a:cubicBezTo>
                  <a:pt x="2796117" y="1054100"/>
                  <a:pt x="2804075" y="1047009"/>
                  <a:pt x="2813050" y="1041400"/>
                </a:cubicBezTo>
                <a:cubicBezTo>
                  <a:pt x="2821077" y="1036383"/>
                  <a:pt x="2831058" y="1034613"/>
                  <a:pt x="2838450" y="1028700"/>
                </a:cubicBezTo>
                <a:cubicBezTo>
                  <a:pt x="2852475" y="1017480"/>
                  <a:pt x="2860736" y="999115"/>
                  <a:pt x="2876550" y="990600"/>
                </a:cubicBezTo>
                <a:cubicBezTo>
                  <a:pt x="2889728" y="983504"/>
                  <a:pt x="2906183" y="986367"/>
                  <a:pt x="2921000" y="984250"/>
                </a:cubicBezTo>
                <a:cubicBezTo>
                  <a:pt x="2929467" y="975783"/>
                  <a:pt x="2936657" y="965810"/>
                  <a:pt x="2946400" y="958850"/>
                </a:cubicBezTo>
                <a:cubicBezTo>
                  <a:pt x="2951847" y="954959"/>
                  <a:pt x="2960223" y="956681"/>
                  <a:pt x="2965450" y="952500"/>
                </a:cubicBezTo>
                <a:cubicBezTo>
                  <a:pt x="2971409" y="947732"/>
                  <a:pt x="2972754" y="938846"/>
                  <a:pt x="2978150" y="933450"/>
                </a:cubicBezTo>
                <a:cubicBezTo>
                  <a:pt x="2983546" y="928054"/>
                  <a:pt x="2990850" y="924983"/>
                  <a:pt x="2997200" y="920750"/>
                </a:cubicBezTo>
                <a:cubicBezTo>
                  <a:pt x="2999317" y="910167"/>
                  <a:pt x="3001909" y="899667"/>
                  <a:pt x="3003550" y="889000"/>
                </a:cubicBezTo>
                <a:cubicBezTo>
                  <a:pt x="3008523" y="856672"/>
                  <a:pt x="3005369" y="844539"/>
                  <a:pt x="3016250" y="819150"/>
                </a:cubicBezTo>
                <a:cubicBezTo>
                  <a:pt x="3019979" y="810449"/>
                  <a:pt x="3022890" y="801022"/>
                  <a:pt x="3028950" y="793750"/>
                </a:cubicBezTo>
                <a:cubicBezTo>
                  <a:pt x="3033836" y="787887"/>
                  <a:pt x="3041026" y="784150"/>
                  <a:pt x="3048000" y="781050"/>
                </a:cubicBezTo>
                <a:cubicBezTo>
                  <a:pt x="3077736" y="767834"/>
                  <a:pt x="3087971" y="768640"/>
                  <a:pt x="3117850" y="762000"/>
                </a:cubicBezTo>
                <a:cubicBezTo>
                  <a:pt x="3126369" y="760107"/>
                  <a:pt x="3134783" y="757767"/>
                  <a:pt x="3143250" y="755650"/>
                </a:cubicBezTo>
                <a:cubicBezTo>
                  <a:pt x="3145367" y="749300"/>
                  <a:pt x="3144867" y="741333"/>
                  <a:pt x="3149600" y="736600"/>
                </a:cubicBezTo>
                <a:cubicBezTo>
                  <a:pt x="3154333" y="731867"/>
                  <a:pt x="3164937" y="735819"/>
                  <a:pt x="3168650" y="730250"/>
                </a:cubicBezTo>
                <a:cubicBezTo>
                  <a:pt x="3174637" y="721270"/>
                  <a:pt x="3173226" y="709146"/>
                  <a:pt x="3175000" y="698500"/>
                </a:cubicBezTo>
                <a:cubicBezTo>
                  <a:pt x="3177461" y="683737"/>
                  <a:pt x="3175271" y="667727"/>
                  <a:pt x="3181350" y="654050"/>
                </a:cubicBezTo>
                <a:cubicBezTo>
                  <a:pt x="3184450" y="647076"/>
                  <a:pt x="3194050" y="645583"/>
                  <a:pt x="3200400" y="641350"/>
                </a:cubicBezTo>
                <a:cubicBezTo>
                  <a:pt x="3202517" y="635000"/>
                  <a:pt x="3202569" y="627527"/>
                  <a:pt x="3206750" y="622300"/>
                </a:cubicBezTo>
                <a:cubicBezTo>
                  <a:pt x="3211518" y="616341"/>
                  <a:pt x="3219937" y="614486"/>
                  <a:pt x="3225800" y="609600"/>
                </a:cubicBezTo>
                <a:cubicBezTo>
                  <a:pt x="3232699" y="603851"/>
                  <a:pt x="3238500" y="596900"/>
                  <a:pt x="3244850" y="590550"/>
                </a:cubicBezTo>
                <a:cubicBezTo>
                  <a:pt x="3250705" y="561273"/>
                  <a:pt x="3248435" y="558144"/>
                  <a:pt x="3263900" y="533400"/>
                </a:cubicBezTo>
                <a:cubicBezTo>
                  <a:pt x="3274250" y="516840"/>
                  <a:pt x="3302835" y="486446"/>
                  <a:pt x="3308350" y="469900"/>
                </a:cubicBezTo>
                <a:lnTo>
                  <a:pt x="3314700" y="450850"/>
                </a:lnTo>
                <a:cubicBezTo>
                  <a:pt x="3316817" y="429683"/>
                  <a:pt x="3318239" y="408436"/>
                  <a:pt x="3321050" y="387350"/>
                </a:cubicBezTo>
                <a:cubicBezTo>
                  <a:pt x="3322476" y="376652"/>
                  <a:pt x="3320774" y="364119"/>
                  <a:pt x="3327400" y="355600"/>
                </a:cubicBezTo>
                <a:cubicBezTo>
                  <a:pt x="3351579" y="324512"/>
                  <a:pt x="3362804" y="334386"/>
                  <a:pt x="3390900" y="323850"/>
                </a:cubicBezTo>
                <a:cubicBezTo>
                  <a:pt x="3399763" y="320526"/>
                  <a:pt x="3407833" y="315383"/>
                  <a:pt x="3416300" y="311150"/>
                </a:cubicBezTo>
                <a:cubicBezTo>
                  <a:pt x="3418417" y="302683"/>
                  <a:pt x="3421155" y="294348"/>
                  <a:pt x="3422650" y="285750"/>
                </a:cubicBezTo>
                <a:cubicBezTo>
                  <a:pt x="3429626" y="245637"/>
                  <a:pt x="3423492" y="201517"/>
                  <a:pt x="3441700" y="165100"/>
                </a:cubicBezTo>
                <a:cubicBezTo>
                  <a:pt x="3448393" y="151713"/>
                  <a:pt x="3471333" y="160867"/>
                  <a:pt x="3486150" y="158750"/>
                </a:cubicBezTo>
                <a:cubicBezTo>
                  <a:pt x="3490383" y="141817"/>
                  <a:pt x="3490373" y="123208"/>
                  <a:pt x="3498850" y="107950"/>
                </a:cubicBezTo>
                <a:cubicBezTo>
                  <a:pt x="3502101" y="102099"/>
                  <a:pt x="3511913" y="104593"/>
                  <a:pt x="3517900" y="101600"/>
                </a:cubicBezTo>
                <a:cubicBezTo>
                  <a:pt x="3561753" y="79674"/>
                  <a:pt x="3509487" y="95766"/>
                  <a:pt x="3562350" y="82550"/>
                </a:cubicBezTo>
                <a:cubicBezTo>
                  <a:pt x="3566583" y="71967"/>
                  <a:pt x="3572285" y="61858"/>
                  <a:pt x="3575050" y="50800"/>
                </a:cubicBezTo>
                <a:cubicBezTo>
                  <a:pt x="3581699" y="24203"/>
                  <a:pt x="3581400" y="18496"/>
                  <a:pt x="358140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Freeform 8"/>
          <p:cNvSpPr/>
          <p:nvPr/>
        </p:nvSpPr>
        <p:spPr>
          <a:xfrm>
            <a:off x="1324547" y="1410014"/>
            <a:ext cx="5567395" cy="2862235"/>
          </a:xfrm>
          <a:custGeom>
            <a:avLst/>
            <a:gdLst>
              <a:gd name="connsiteX0" fmla="*/ 0 w 3467100"/>
              <a:gd name="connsiteY0" fmla="*/ 2153308 h 2153308"/>
              <a:gd name="connsiteX1" fmla="*/ 25400 w 3467100"/>
              <a:gd name="connsiteY1" fmla="*/ 2083458 h 2153308"/>
              <a:gd name="connsiteX2" fmla="*/ 44450 w 3467100"/>
              <a:gd name="connsiteY2" fmla="*/ 2070758 h 2153308"/>
              <a:gd name="connsiteX3" fmla="*/ 82550 w 3467100"/>
              <a:gd name="connsiteY3" fmla="*/ 2058058 h 2153308"/>
              <a:gd name="connsiteX4" fmla="*/ 95250 w 3467100"/>
              <a:gd name="connsiteY4" fmla="*/ 2013608 h 2153308"/>
              <a:gd name="connsiteX5" fmla="*/ 114300 w 3467100"/>
              <a:gd name="connsiteY5" fmla="*/ 2007258 h 2153308"/>
              <a:gd name="connsiteX6" fmla="*/ 254000 w 3467100"/>
              <a:gd name="connsiteY6" fmla="*/ 2000908 h 2153308"/>
              <a:gd name="connsiteX7" fmla="*/ 273050 w 3467100"/>
              <a:gd name="connsiteY7" fmla="*/ 1981858 h 2153308"/>
              <a:gd name="connsiteX8" fmla="*/ 298450 w 3467100"/>
              <a:gd name="connsiteY8" fmla="*/ 1943758 h 2153308"/>
              <a:gd name="connsiteX9" fmla="*/ 317500 w 3467100"/>
              <a:gd name="connsiteY9" fmla="*/ 1937408 h 2153308"/>
              <a:gd name="connsiteX10" fmla="*/ 323850 w 3467100"/>
              <a:gd name="connsiteY10" fmla="*/ 1905658 h 2153308"/>
              <a:gd name="connsiteX11" fmla="*/ 342900 w 3467100"/>
              <a:gd name="connsiteY11" fmla="*/ 1899308 h 2153308"/>
              <a:gd name="connsiteX12" fmla="*/ 368300 w 3467100"/>
              <a:gd name="connsiteY12" fmla="*/ 1880258 h 2153308"/>
              <a:gd name="connsiteX13" fmla="*/ 406400 w 3467100"/>
              <a:gd name="connsiteY13" fmla="*/ 1842158 h 2153308"/>
              <a:gd name="connsiteX14" fmla="*/ 425450 w 3467100"/>
              <a:gd name="connsiteY14" fmla="*/ 1823108 h 2153308"/>
              <a:gd name="connsiteX15" fmla="*/ 444500 w 3467100"/>
              <a:gd name="connsiteY15" fmla="*/ 1810408 h 2153308"/>
              <a:gd name="connsiteX16" fmla="*/ 463550 w 3467100"/>
              <a:gd name="connsiteY16" fmla="*/ 1791358 h 2153308"/>
              <a:gd name="connsiteX17" fmla="*/ 501650 w 3467100"/>
              <a:gd name="connsiteY17" fmla="*/ 1765958 h 2153308"/>
              <a:gd name="connsiteX18" fmla="*/ 533400 w 3467100"/>
              <a:gd name="connsiteY18" fmla="*/ 1759608 h 2153308"/>
              <a:gd name="connsiteX19" fmla="*/ 552450 w 3467100"/>
              <a:gd name="connsiteY19" fmla="*/ 1746908 h 2153308"/>
              <a:gd name="connsiteX20" fmla="*/ 622300 w 3467100"/>
              <a:gd name="connsiteY20" fmla="*/ 1734208 h 2153308"/>
              <a:gd name="connsiteX21" fmla="*/ 641350 w 3467100"/>
              <a:gd name="connsiteY21" fmla="*/ 1721508 h 2153308"/>
              <a:gd name="connsiteX22" fmla="*/ 660400 w 3467100"/>
              <a:gd name="connsiteY22" fmla="*/ 1715158 h 2153308"/>
              <a:gd name="connsiteX23" fmla="*/ 704850 w 3467100"/>
              <a:gd name="connsiteY23" fmla="*/ 1677058 h 2153308"/>
              <a:gd name="connsiteX24" fmla="*/ 717550 w 3467100"/>
              <a:gd name="connsiteY24" fmla="*/ 1658008 h 2153308"/>
              <a:gd name="connsiteX25" fmla="*/ 736600 w 3467100"/>
              <a:gd name="connsiteY25" fmla="*/ 1600858 h 2153308"/>
              <a:gd name="connsiteX26" fmla="*/ 749300 w 3467100"/>
              <a:gd name="connsiteY26" fmla="*/ 1581808 h 2153308"/>
              <a:gd name="connsiteX27" fmla="*/ 762000 w 3467100"/>
              <a:gd name="connsiteY27" fmla="*/ 1556408 h 2153308"/>
              <a:gd name="connsiteX28" fmla="*/ 768350 w 3467100"/>
              <a:gd name="connsiteY28" fmla="*/ 1537358 h 2153308"/>
              <a:gd name="connsiteX29" fmla="*/ 787400 w 3467100"/>
              <a:gd name="connsiteY29" fmla="*/ 1531008 h 2153308"/>
              <a:gd name="connsiteX30" fmla="*/ 831850 w 3467100"/>
              <a:gd name="connsiteY30" fmla="*/ 1511958 h 2153308"/>
              <a:gd name="connsiteX31" fmla="*/ 850900 w 3467100"/>
              <a:gd name="connsiteY31" fmla="*/ 1505608 h 2153308"/>
              <a:gd name="connsiteX32" fmla="*/ 876300 w 3467100"/>
              <a:gd name="connsiteY32" fmla="*/ 1499258 h 2153308"/>
              <a:gd name="connsiteX33" fmla="*/ 895350 w 3467100"/>
              <a:gd name="connsiteY33" fmla="*/ 1492908 h 2153308"/>
              <a:gd name="connsiteX34" fmla="*/ 920750 w 3467100"/>
              <a:gd name="connsiteY34" fmla="*/ 1486558 h 2153308"/>
              <a:gd name="connsiteX35" fmla="*/ 946150 w 3467100"/>
              <a:gd name="connsiteY35" fmla="*/ 1473858 h 2153308"/>
              <a:gd name="connsiteX36" fmla="*/ 977900 w 3467100"/>
              <a:gd name="connsiteY36" fmla="*/ 1461158 h 2153308"/>
              <a:gd name="connsiteX37" fmla="*/ 971550 w 3467100"/>
              <a:gd name="connsiteY37" fmla="*/ 1404008 h 2153308"/>
              <a:gd name="connsiteX38" fmla="*/ 990600 w 3467100"/>
              <a:gd name="connsiteY38" fmla="*/ 1391308 h 2153308"/>
              <a:gd name="connsiteX39" fmla="*/ 1016000 w 3467100"/>
              <a:gd name="connsiteY39" fmla="*/ 1378608 h 2153308"/>
              <a:gd name="connsiteX40" fmla="*/ 1041400 w 3467100"/>
              <a:gd name="connsiteY40" fmla="*/ 1359558 h 2153308"/>
              <a:gd name="connsiteX41" fmla="*/ 1117600 w 3467100"/>
              <a:gd name="connsiteY41" fmla="*/ 1346858 h 2153308"/>
              <a:gd name="connsiteX42" fmla="*/ 1187450 w 3467100"/>
              <a:gd name="connsiteY42" fmla="*/ 1308758 h 2153308"/>
              <a:gd name="connsiteX43" fmla="*/ 1219200 w 3467100"/>
              <a:gd name="connsiteY43" fmla="*/ 1302408 h 2153308"/>
              <a:gd name="connsiteX44" fmla="*/ 1263650 w 3467100"/>
              <a:gd name="connsiteY44" fmla="*/ 1277008 h 2153308"/>
              <a:gd name="connsiteX45" fmla="*/ 1301750 w 3467100"/>
              <a:gd name="connsiteY45" fmla="*/ 1264308 h 2153308"/>
              <a:gd name="connsiteX46" fmla="*/ 1320800 w 3467100"/>
              <a:gd name="connsiteY46" fmla="*/ 1257958 h 2153308"/>
              <a:gd name="connsiteX47" fmla="*/ 1352550 w 3467100"/>
              <a:gd name="connsiteY47" fmla="*/ 1181758 h 2153308"/>
              <a:gd name="connsiteX48" fmla="*/ 1428750 w 3467100"/>
              <a:gd name="connsiteY48" fmla="*/ 1188108 h 2153308"/>
              <a:gd name="connsiteX49" fmla="*/ 1454150 w 3467100"/>
              <a:gd name="connsiteY49" fmla="*/ 1207158 h 2153308"/>
              <a:gd name="connsiteX50" fmla="*/ 1485900 w 3467100"/>
              <a:gd name="connsiteY50" fmla="*/ 1245258 h 2153308"/>
              <a:gd name="connsiteX51" fmla="*/ 1536700 w 3467100"/>
              <a:gd name="connsiteY51" fmla="*/ 1238908 h 2153308"/>
              <a:gd name="connsiteX52" fmla="*/ 1555750 w 3467100"/>
              <a:gd name="connsiteY52" fmla="*/ 1226208 h 2153308"/>
              <a:gd name="connsiteX53" fmla="*/ 1574800 w 3467100"/>
              <a:gd name="connsiteY53" fmla="*/ 1238908 h 2153308"/>
              <a:gd name="connsiteX54" fmla="*/ 1587500 w 3467100"/>
              <a:gd name="connsiteY54" fmla="*/ 1219858 h 2153308"/>
              <a:gd name="connsiteX55" fmla="*/ 1638300 w 3467100"/>
              <a:gd name="connsiteY55" fmla="*/ 1194458 h 2153308"/>
              <a:gd name="connsiteX56" fmla="*/ 1670050 w 3467100"/>
              <a:gd name="connsiteY56" fmla="*/ 1156358 h 2153308"/>
              <a:gd name="connsiteX57" fmla="*/ 1689100 w 3467100"/>
              <a:gd name="connsiteY57" fmla="*/ 1150008 h 2153308"/>
              <a:gd name="connsiteX58" fmla="*/ 1708150 w 3467100"/>
              <a:gd name="connsiteY58" fmla="*/ 1124608 h 2153308"/>
              <a:gd name="connsiteX59" fmla="*/ 1758950 w 3467100"/>
              <a:gd name="connsiteY59" fmla="*/ 1086508 h 2153308"/>
              <a:gd name="connsiteX60" fmla="*/ 1778000 w 3467100"/>
              <a:gd name="connsiteY60" fmla="*/ 1067458 h 2153308"/>
              <a:gd name="connsiteX61" fmla="*/ 1790700 w 3467100"/>
              <a:gd name="connsiteY61" fmla="*/ 1048408 h 2153308"/>
              <a:gd name="connsiteX62" fmla="*/ 1828800 w 3467100"/>
              <a:gd name="connsiteY62" fmla="*/ 1035708 h 2153308"/>
              <a:gd name="connsiteX63" fmla="*/ 1847850 w 3467100"/>
              <a:gd name="connsiteY63" fmla="*/ 1029358 h 2153308"/>
              <a:gd name="connsiteX64" fmla="*/ 1860550 w 3467100"/>
              <a:gd name="connsiteY64" fmla="*/ 1003958 h 2153308"/>
              <a:gd name="connsiteX65" fmla="*/ 1879600 w 3467100"/>
              <a:gd name="connsiteY65" fmla="*/ 991258 h 2153308"/>
              <a:gd name="connsiteX66" fmla="*/ 1949450 w 3467100"/>
              <a:gd name="connsiteY66" fmla="*/ 972208 h 2153308"/>
              <a:gd name="connsiteX67" fmla="*/ 2057400 w 3467100"/>
              <a:gd name="connsiteY67" fmla="*/ 972208 h 2153308"/>
              <a:gd name="connsiteX68" fmla="*/ 2095500 w 3467100"/>
              <a:gd name="connsiteY68" fmla="*/ 934108 h 2153308"/>
              <a:gd name="connsiteX69" fmla="*/ 2120900 w 3467100"/>
              <a:gd name="connsiteY69" fmla="*/ 927758 h 2153308"/>
              <a:gd name="connsiteX70" fmla="*/ 2209800 w 3467100"/>
              <a:gd name="connsiteY70" fmla="*/ 915058 h 2153308"/>
              <a:gd name="connsiteX71" fmla="*/ 2336800 w 3467100"/>
              <a:gd name="connsiteY71" fmla="*/ 934108 h 2153308"/>
              <a:gd name="connsiteX72" fmla="*/ 2406650 w 3467100"/>
              <a:gd name="connsiteY72" fmla="*/ 927758 h 2153308"/>
              <a:gd name="connsiteX73" fmla="*/ 2432050 w 3467100"/>
              <a:gd name="connsiteY73" fmla="*/ 921408 h 2153308"/>
              <a:gd name="connsiteX74" fmla="*/ 2476500 w 3467100"/>
              <a:gd name="connsiteY74" fmla="*/ 915058 h 2153308"/>
              <a:gd name="connsiteX75" fmla="*/ 2495550 w 3467100"/>
              <a:gd name="connsiteY75" fmla="*/ 896008 h 2153308"/>
              <a:gd name="connsiteX76" fmla="*/ 2520950 w 3467100"/>
              <a:gd name="connsiteY76" fmla="*/ 876958 h 2153308"/>
              <a:gd name="connsiteX77" fmla="*/ 2565400 w 3467100"/>
              <a:gd name="connsiteY77" fmla="*/ 864258 h 2153308"/>
              <a:gd name="connsiteX78" fmla="*/ 2584450 w 3467100"/>
              <a:gd name="connsiteY78" fmla="*/ 845208 h 2153308"/>
              <a:gd name="connsiteX79" fmla="*/ 2590800 w 3467100"/>
              <a:gd name="connsiteY79" fmla="*/ 813458 h 2153308"/>
              <a:gd name="connsiteX80" fmla="*/ 2609850 w 3467100"/>
              <a:gd name="connsiteY80" fmla="*/ 775358 h 2153308"/>
              <a:gd name="connsiteX81" fmla="*/ 2667000 w 3467100"/>
              <a:gd name="connsiteY81" fmla="*/ 781708 h 2153308"/>
              <a:gd name="connsiteX82" fmla="*/ 2673350 w 3467100"/>
              <a:gd name="connsiteY82" fmla="*/ 762658 h 2153308"/>
              <a:gd name="connsiteX83" fmla="*/ 2692400 w 3467100"/>
              <a:gd name="connsiteY83" fmla="*/ 756308 h 2153308"/>
              <a:gd name="connsiteX84" fmla="*/ 2698750 w 3467100"/>
              <a:gd name="connsiteY84" fmla="*/ 724558 h 2153308"/>
              <a:gd name="connsiteX85" fmla="*/ 2705100 w 3467100"/>
              <a:gd name="connsiteY85" fmla="*/ 705508 h 2153308"/>
              <a:gd name="connsiteX86" fmla="*/ 2743200 w 3467100"/>
              <a:gd name="connsiteY86" fmla="*/ 680108 h 2153308"/>
              <a:gd name="connsiteX87" fmla="*/ 2762250 w 3467100"/>
              <a:gd name="connsiteY87" fmla="*/ 642008 h 2153308"/>
              <a:gd name="connsiteX88" fmla="*/ 2794000 w 3467100"/>
              <a:gd name="connsiteY88" fmla="*/ 629308 h 2153308"/>
              <a:gd name="connsiteX89" fmla="*/ 2819400 w 3467100"/>
              <a:gd name="connsiteY89" fmla="*/ 616608 h 2153308"/>
              <a:gd name="connsiteX90" fmla="*/ 2832100 w 3467100"/>
              <a:gd name="connsiteY90" fmla="*/ 597558 h 2153308"/>
              <a:gd name="connsiteX91" fmla="*/ 2870200 w 3467100"/>
              <a:gd name="connsiteY91" fmla="*/ 584858 h 2153308"/>
              <a:gd name="connsiteX92" fmla="*/ 2921000 w 3467100"/>
              <a:gd name="connsiteY92" fmla="*/ 572158 h 2153308"/>
              <a:gd name="connsiteX93" fmla="*/ 2965450 w 3467100"/>
              <a:gd name="connsiteY93" fmla="*/ 578508 h 2153308"/>
              <a:gd name="connsiteX94" fmla="*/ 3009900 w 3467100"/>
              <a:gd name="connsiteY94" fmla="*/ 559458 h 2153308"/>
              <a:gd name="connsiteX95" fmla="*/ 3041650 w 3467100"/>
              <a:gd name="connsiteY95" fmla="*/ 546758 h 2153308"/>
              <a:gd name="connsiteX96" fmla="*/ 3073400 w 3467100"/>
              <a:gd name="connsiteY96" fmla="*/ 502308 h 2153308"/>
              <a:gd name="connsiteX97" fmla="*/ 3079750 w 3467100"/>
              <a:gd name="connsiteY97" fmla="*/ 476908 h 2153308"/>
              <a:gd name="connsiteX98" fmla="*/ 3086100 w 3467100"/>
              <a:gd name="connsiteY98" fmla="*/ 457858 h 2153308"/>
              <a:gd name="connsiteX99" fmla="*/ 3092450 w 3467100"/>
              <a:gd name="connsiteY99" fmla="*/ 400708 h 2153308"/>
              <a:gd name="connsiteX100" fmla="*/ 3111500 w 3467100"/>
              <a:gd name="connsiteY100" fmla="*/ 394358 h 2153308"/>
              <a:gd name="connsiteX101" fmla="*/ 3149600 w 3467100"/>
              <a:gd name="connsiteY101" fmla="*/ 349908 h 2153308"/>
              <a:gd name="connsiteX102" fmla="*/ 3155950 w 3467100"/>
              <a:gd name="connsiteY102" fmla="*/ 267358 h 2153308"/>
              <a:gd name="connsiteX103" fmla="*/ 3162300 w 3467100"/>
              <a:gd name="connsiteY103" fmla="*/ 191158 h 2153308"/>
              <a:gd name="connsiteX104" fmla="*/ 3232150 w 3467100"/>
              <a:gd name="connsiteY104" fmla="*/ 178458 h 2153308"/>
              <a:gd name="connsiteX105" fmla="*/ 3251200 w 3467100"/>
              <a:gd name="connsiteY105" fmla="*/ 172108 h 2153308"/>
              <a:gd name="connsiteX106" fmla="*/ 3276600 w 3467100"/>
              <a:gd name="connsiteY106" fmla="*/ 165758 h 2153308"/>
              <a:gd name="connsiteX107" fmla="*/ 3308350 w 3467100"/>
              <a:gd name="connsiteY107" fmla="*/ 114958 h 2153308"/>
              <a:gd name="connsiteX108" fmla="*/ 3346450 w 3467100"/>
              <a:gd name="connsiteY108" fmla="*/ 102258 h 2153308"/>
              <a:gd name="connsiteX109" fmla="*/ 3390900 w 3467100"/>
              <a:gd name="connsiteY109" fmla="*/ 64158 h 2153308"/>
              <a:gd name="connsiteX110" fmla="*/ 3409950 w 3467100"/>
              <a:gd name="connsiteY110" fmla="*/ 57808 h 2153308"/>
              <a:gd name="connsiteX111" fmla="*/ 3467100 w 3467100"/>
              <a:gd name="connsiteY111" fmla="*/ 45108 h 2153308"/>
              <a:gd name="connsiteX112" fmla="*/ 3460750 w 3467100"/>
              <a:gd name="connsiteY112" fmla="*/ 70508 h 21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467100" h="2153308">
                <a:moveTo>
                  <a:pt x="0" y="2153308"/>
                </a:moveTo>
                <a:cubicBezTo>
                  <a:pt x="6019" y="2129231"/>
                  <a:pt x="6748" y="2102110"/>
                  <a:pt x="25400" y="2083458"/>
                </a:cubicBezTo>
                <a:cubicBezTo>
                  <a:pt x="30796" y="2078062"/>
                  <a:pt x="37476" y="2073858"/>
                  <a:pt x="44450" y="2070758"/>
                </a:cubicBezTo>
                <a:cubicBezTo>
                  <a:pt x="56683" y="2065321"/>
                  <a:pt x="82550" y="2058058"/>
                  <a:pt x="82550" y="2058058"/>
                </a:cubicBezTo>
                <a:cubicBezTo>
                  <a:pt x="82605" y="2057838"/>
                  <a:pt x="92213" y="2016645"/>
                  <a:pt x="95250" y="2013608"/>
                </a:cubicBezTo>
                <a:cubicBezTo>
                  <a:pt x="99983" y="2008875"/>
                  <a:pt x="107628" y="2007792"/>
                  <a:pt x="114300" y="2007258"/>
                </a:cubicBezTo>
                <a:cubicBezTo>
                  <a:pt x="160766" y="2003541"/>
                  <a:pt x="207433" y="2003025"/>
                  <a:pt x="254000" y="2000908"/>
                </a:cubicBezTo>
                <a:cubicBezTo>
                  <a:pt x="260350" y="1994558"/>
                  <a:pt x="268069" y="1989330"/>
                  <a:pt x="273050" y="1981858"/>
                </a:cubicBezTo>
                <a:cubicBezTo>
                  <a:pt x="291691" y="1953897"/>
                  <a:pt x="261987" y="1968067"/>
                  <a:pt x="298450" y="1943758"/>
                </a:cubicBezTo>
                <a:cubicBezTo>
                  <a:pt x="304019" y="1940045"/>
                  <a:pt x="311150" y="1939525"/>
                  <a:pt x="317500" y="1937408"/>
                </a:cubicBezTo>
                <a:cubicBezTo>
                  <a:pt x="319617" y="1926825"/>
                  <a:pt x="317863" y="1914638"/>
                  <a:pt x="323850" y="1905658"/>
                </a:cubicBezTo>
                <a:cubicBezTo>
                  <a:pt x="327563" y="1900089"/>
                  <a:pt x="337088" y="1902629"/>
                  <a:pt x="342900" y="1899308"/>
                </a:cubicBezTo>
                <a:cubicBezTo>
                  <a:pt x="352089" y="1894057"/>
                  <a:pt x="360433" y="1887338"/>
                  <a:pt x="368300" y="1880258"/>
                </a:cubicBezTo>
                <a:cubicBezTo>
                  <a:pt x="381650" y="1868243"/>
                  <a:pt x="393700" y="1854858"/>
                  <a:pt x="406400" y="1842158"/>
                </a:cubicBezTo>
                <a:cubicBezTo>
                  <a:pt x="412750" y="1835808"/>
                  <a:pt x="417978" y="1828089"/>
                  <a:pt x="425450" y="1823108"/>
                </a:cubicBezTo>
                <a:cubicBezTo>
                  <a:pt x="431800" y="1818875"/>
                  <a:pt x="438637" y="1815294"/>
                  <a:pt x="444500" y="1810408"/>
                </a:cubicBezTo>
                <a:cubicBezTo>
                  <a:pt x="451399" y="1804659"/>
                  <a:pt x="456461" y="1796871"/>
                  <a:pt x="463550" y="1791358"/>
                </a:cubicBezTo>
                <a:cubicBezTo>
                  <a:pt x="475598" y="1781987"/>
                  <a:pt x="486683" y="1768951"/>
                  <a:pt x="501650" y="1765958"/>
                </a:cubicBezTo>
                <a:lnTo>
                  <a:pt x="533400" y="1759608"/>
                </a:lnTo>
                <a:cubicBezTo>
                  <a:pt x="539750" y="1755375"/>
                  <a:pt x="545624" y="1750321"/>
                  <a:pt x="552450" y="1746908"/>
                </a:cubicBezTo>
                <a:cubicBezTo>
                  <a:pt x="572027" y="1737119"/>
                  <a:pt x="604788" y="1736397"/>
                  <a:pt x="622300" y="1734208"/>
                </a:cubicBezTo>
                <a:cubicBezTo>
                  <a:pt x="628650" y="1729975"/>
                  <a:pt x="634524" y="1724921"/>
                  <a:pt x="641350" y="1721508"/>
                </a:cubicBezTo>
                <a:cubicBezTo>
                  <a:pt x="647337" y="1718515"/>
                  <a:pt x="654588" y="1718479"/>
                  <a:pt x="660400" y="1715158"/>
                </a:cubicBezTo>
                <a:cubicBezTo>
                  <a:pt x="673778" y="1707514"/>
                  <a:pt x="694614" y="1689342"/>
                  <a:pt x="704850" y="1677058"/>
                </a:cubicBezTo>
                <a:cubicBezTo>
                  <a:pt x="709736" y="1671195"/>
                  <a:pt x="713317" y="1664358"/>
                  <a:pt x="717550" y="1658008"/>
                </a:cubicBezTo>
                <a:cubicBezTo>
                  <a:pt x="723613" y="1633755"/>
                  <a:pt x="724644" y="1624770"/>
                  <a:pt x="736600" y="1600858"/>
                </a:cubicBezTo>
                <a:cubicBezTo>
                  <a:pt x="740013" y="1594032"/>
                  <a:pt x="745514" y="1588434"/>
                  <a:pt x="749300" y="1581808"/>
                </a:cubicBezTo>
                <a:cubicBezTo>
                  <a:pt x="753996" y="1573589"/>
                  <a:pt x="758271" y="1565109"/>
                  <a:pt x="762000" y="1556408"/>
                </a:cubicBezTo>
                <a:cubicBezTo>
                  <a:pt x="764637" y="1550256"/>
                  <a:pt x="763617" y="1542091"/>
                  <a:pt x="768350" y="1537358"/>
                </a:cubicBezTo>
                <a:cubicBezTo>
                  <a:pt x="773083" y="1532625"/>
                  <a:pt x="781413" y="1534001"/>
                  <a:pt x="787400" y="1531008"/>
                </a:cubicBezTo>
                <a:cubicBezTo>
                  <a:pt x="838957" y="1505229"/>
                  <a:pt x="770177" y="1529579"/>
                  <a:pt x="831850" y="1511958"/>
                </a:cubicBezTo>
                <a:cubicBezTo>
                  <a:pt x="838286" y="1510119"/>
                  <a:pt x="844464" y="1507447"/>
                  <a:pt x="850900" y="1505608"/>
                </a:cubicBezTo>
                <a:cubicBezTo>
                  <a:pt x="859291" y="1503210"/>
                  <a:pt x="867909" y="1501656"/>
                  <a:pt x="876300" y="1499258"/>
                </a:cubicBezTo>
                <a:cubicBezTo>
                  <a:pt x="882736" y="1497419"/>
                  <a:pt x="888914" y="1494747"/>
                  <a:pt x="895350" y="1492908"/>
                </a:cubicBezTo>
                <a:cubicBezTo>
                  <a:pt x="903741" y="1490510"/>
                  <a:pt x="912578" y="1489622"/>
                  <a:pt x="920750" y="1486558"/>
                </a:cubicBezTo>
                <a:cubicBezTo>
                  <a:pt x="929613" y="1483234"/>
                  <a:pt x="937500" y="1477703"/>
                  <a:pt x="946150" y="1473858"/>
                </a:cubicBezTo>
                <a:cubicBezTo>
                  <a:pt x="956566" y="1469229"/>
                  <a:pt x="967317" y="1465391"/>
                  <a:pt x="977900" y="1461158"/>
                </a:cubicBezTo>
                <a:cubicBezTo>
                  <a:pt x="1022330" y="1401918"/>
                  <a:pt x="981474" y="1473473"/>
                  <a:pt x="971550" y="1404008"/>
                </a:cubicBezTo>
                <a:cubicBezTo>
                  <a:pt x="970471" y="1396453"/>
                  <a:pt x="983974" y="1395094"/>
                  <a:pt x="990600" y="1391308"/>
                </a:cubicBezTo>
                <a:cubicBezTo>
                  <a:pt x="998819" y="1386612"/>
                  <a:pt x="1007973" y="1383625"/>
                  <a:pt x="1016000" y="1378608"/>
                </a:cubicBezTo>
                <a:cubicBezTo>
                  <a:pt x="1024975" y="1372999"/>
                  <a:pt x="1032211" y="1364809"/>
                  <a:pt x="1041400" y="1359558"/>
                </a:cubicBezTo>
                <a:cubicBezTo>
                  <a:pt x="1059375" y="1349287"/>
                  <a:pt x="1108946" y="1347820"/>
                  <a:pt x="1117600" y="1346858"/>
                </a:cubicBezTo>
                <a:cubicBezTo>
                  <a:pt x="1148414" y="1326316"/>
                  <a:pt x="1154052" y="1318777"/>
                  <a:pt x="1187450" y="1308758"/>
                </a:cubicBezTo>
                <a:cubicBezTo>
                  <a:pt x="1197788" y="1305657"/>
                  <a:pt x="1208617" y="1304525"/>
                  <a:pt x="1219200" y="1302408"/>
                </a:cubicBezTo>
                <a:cubicBezTo>
                  <a:pt x="1236383" y="1290953"/>
                  <a:pt x="1243509" y="1285065"/>
                  <a:pt x="1263650" y="1277008"/>
                </a:cubicBezTo>
                <a:cubicBezTo>
                  <a:pt x="1276079" y="1272036"/>
                  <a:pt x="1289050" y="1268541"/>
                  <a:pt x="1301750" y="1264308"/>
                </a:cubicBezTo>
                <a:lnTo>
                  <a:pt x="1320800" y="1257958"/>
                </a:lnTo>
                <a:cubicBezTo>
                  <a:pt x="1342263" y="1193568"/>
                  <a:pt x="1328711" y="1217516"/>
                  <a:pt x="1352550" y="1181758"/>
                </a:cubicBezTo>
                <a:cubicBezTo>
                  <a:pt x="1377950" y="1183875"/>
                  <a:pt x="1404023" y="1181926"/>
                  <a:pt x="1428750" y="1188108"/>
                </a:cubicBezTo>
                <a:cubicBezTo>
                  <a:pt x="1439017" y="1190675"/>
                  <a:pt x="1446115" y="1200270"/>
                  <a:pt x="1454150" y="1207158"/>
                </a:cubicBezTo>
                <a:cubicBezTo>
                  <a:pt x="1473164" y="1223456"/>
                  <a:pt x="1472835" y="1225661"/>
                  <a:pt x="1485900" y="1245258"/>
                </a:cubicBezTo>
                <a:cubicBezTo>
                  <a:pt x="1502833" y="1243141"/>
                  <a:pt x="1520236" y="1243398"/>
                  <a:pt x="1536700" y="1238908"/>
                </a:cubicBezTo>
                <a:cubicBezTo>
                  <a:pt x="1544063" y="1236900"/>
                  <a:pt x="1548118" y="1226208"/>
                  <a:pt x="1555750" y="1226208"/>
                </a:cubicBezTo>
                <a:cubicBezTo>
                  <a:pt x="1563382" y="1226208"/>
                  <a:pt x="1568450" y="1234675"/>
                  <a:pt x="1574800" y="1238908"/>
                </a:cubicBezTo>
                <a:cubicBezTo>
                  <a:pt x="1579033" y="1232558"/>
                  <a:pt x="1582104" y="1225254"/>
                  <a:pt x="1587500" y="1219858"/>
                </a:cubicBezTo>
                <a:cubicBezTo>
                  <a:pt x="1600182" y="1207176"/>
                  <a:pt x="1623141" y="1200522"/>
                  <a:pt x="1638300" y="1194458"/>
                </a:cubicBezTo>
                <a:cubicBezTo>
                  <a:pt x="1647671" y="1180401"/>
                  <a:pt x="1655382" y="1166137"/>
                  <a:pt x="1670050" y="1156358"/>
                </a:cubicBezTo>
                <a:cubicBezTo>
                  <a:pt x="1675619" y="1152645"/>
                  <a:pt x="1682750" y="1152125"/>
                  <a:pt x="1689100" y="1150008"/>
                </a:cubicBezTo>
                <a:cubicBezTo>
                  <a:pt x="1695450" y="1141541"/>
                  <a:pt x="1700666" y="1132092"/>
                  <a:pt x="1708150" y="1124608"/>
                </a:cubicBezTo>
                <a:cubicBezTo>
                  <a:pt x="1754466" y="1078292"/>
                  <a:pt x="1723777" y="1115819"/>
                  <a:pt x="1758950" y="1086508"/>
                </a:cubicBezTo>
                <a:cubicBezTo>
                  <a:pt x="1765849" y="1080759"/>
                  <a:pt x="1772251" y="1074357"/>
                  <a:pt x="1778000" y="1067458"/>
                </a:cubicBezTo>
                <a:cubicBezTo>
                  <a:pt x="1782886" y="1061595"/>
                  <a:pt x="1784228" y="1052453"/>
                  <a:pt x="1790700" y="1048408"/>
                </a:cubicBezTo>
                <a:cubicBezTo>
                  <a:pt x="1802052" y="1041313"/>
                  <a:pt x="1816100" y="1039941"/>
                  <a:pt x="1828800" y="1035708"/>
                </a:cubicBezTo>
                <a:lnTo>
                  <a:pt x="1847850" y="1029358"/>
                </a:lnTo>
                <a:cubicBezTo>
                  <a:pt x="1852083" y="1020891"/>
                  <a:pt x="1854490" y="1011230"/>
                  <a:pt x="1860550" y="1003958"/>
                </a:cubicBezTo>
                <a:cubicBezTo>
                  <a:pt x="1865436" y="998095"/>
                  <a:pt x="1872626" y="994358"/>
                  <a:pt x="1879600" y="991258"/>
                </a:cubicBezTo>
                <a:cubicBezTo>
                  <a:pt x="1905967" y="979539"/>
                  <a:pt x="1922288" y="977640"/>
                  <a:pt x="1949450" y="972208"/>
                </a:cubicBezTo>
                <a:cubicBezTo>
                  <a:pt x="1995653" y="978808"/>
                  <a:pt x="2006445" y="983967"/>
                  <a:pt x="2057400" y="972208"/>
                </a:cubicBezTo>
                <a:cubicBezTo>
                  <a:pt x="2081959" y="966541"/>
                  <a:pt x="2076443" y="947720"/>
                  <a:pt x="2095500" y="934108"/>
                </a:cubicBezTo>
                <a:cubicBezTo>
                  <a:pt x="2102602" y="929035"/>
                  <a:pt x="2112509" y="930156"/>
                  <a:pt x="2120900" y="927758"/>
                </a:cubicBezTo>
                <a:cubicBezTo>
                  <a:pt x="2172208" y="913099"/>
                  <a:pt x="2098082" y="925214"/>
                  <a:pt x="2209800" y="915058"/>
                </a:cubicBezTo>
                <a:cubicBezTo>
                  <a:pt x="2257394" y="930923"/>
                  <a:pt x="2253750" y="931142"/>
                  <a:pt x="2336800" y="934108"/>
                </a:cubicBezTo>
                <a:cubicBezTo>
                  <a:pt x="2360164" y="934942"/>
                  <a:pt x="2383367" y="929875"/>
                  <a:pt x="2406650" y="927758"/>
                </a:cubicBezTo>
                <a:cubicBezTo>
                  <a:pt x="2415117" y="925641"/>
                  <a:pt x="2423464" y="922969"/>
                  <a:pt x="2432050" y="921408"/>
                </a:cubicBezTo>
                <a:cubicBezTo>
                  <a:pt x="2446776" y="918731"/>
                  <a:pt x="2462603" y="920617"/>
                  <a:pt x="2476500" y="915058"/>
                </a:cubicBezTo>
                <a:cubicBezTo>
                  <a:pt x="2484838" y="911723"/>
                  <a:pt x="2488732" y="901852"/>
                  <a:pt x="2495550" y="896008"/>
                </a:cubicBezTo>
                <a:cubicBezTo>
                  <a:pt x="2503585" y="889120"/>
                  <a:pt x="2511761" y="882209"/>
                  <a:pt x="2520950" y="876958"/>
                </a:cubicBezTo>
                <a:cubicBezTo>
                  <a:pt x="2528035" y="872909"/>
                  <a:pt x="2559901" y="865633"/>
                  <a:pt x="2565400" y="864258"/>
                </a:cubicBezTo>
                <a:cubicBezTo>
                  <a:pt x="2571750" y="857908"/>
                  <a:pt x="2580434" y="853240"/>
                  <a:pt x="2584450" y="845208"/>
                </a:cubicBezTo>
                <a:cubicBezTo>
                  <a:pt x="2589277" y="835555"/>
                  <a:pt x="2588182" y="823929"/>
                  <a:pt x="2590800" y="813458"/>
                </a:cubicBezTo>
                <a:cubicBezTo>
                  <a:pt x="2596058" y="792426"/>
                  <a:pt x="2597434" y="793982"/>
                  <a:pt x="2609850" y="775358"/>
                </a:cubicBezTo>
                <a:cubicBezTo>
                  <a:pt x="2628900" y="777475"/>
                  <a:pt x="2648205" y="785467"/>
                  <a:pt x="2667000" y="781708"/>
                </a:cubicBezTo>
                <a:cubicBezTo>
                  <a:pt x="2673564" y="780395"/>
                  <a:pt x="2668617" y="767391"/>
                  <a:pt x="2673350" y="762658"/>
                </a:cubicBezTo>
                <a:cubicBezTo>
                  <a:pt x="2678083" y="757925"/>
                  <a:pt x="2686050" y="758425"/>
                  <a:pt x="2692400" y="756308"/>
                </a:cubicBezTo>
                <a:cubicBezTo>
                  <a:pt x="2694517" y="745725"/>
                  <a:pt x="2696132" y="735029"/>
                  <a:pt x="2698750" y="724558"/>
                </a:cubicBezTo>
                <a:cubicBezTo>
                  <a:pt x="2700373" y="718064"/>
                  <a:pt x="2700367" y="710241"/>
                  <a:pt x="2705100" y="705508"/>
                </a:cubicBezTo>
                <a:cubicBezTo>
                  <a:pt x="2715893" y="694715"/>
                  <a:pt x="2743200" y="680108"/>
                  <a:pt x="2743200" y="680108"/>
                </a:cubicBezTo>
                <a:cubicBezTo>
                  <a:pt x="2747015" y="668663"/>
                  <a:pt x="2751479" y="649702"/>
                  <a:pt x="2762250" y="642008"/>
                </a:cubicBezTo>
                <a:cubicBezTo>
                  <a:pt x="2771525" y="635383"/>
                  <a:pt x="2783584" y="633937"/>
                  <a:pt x="2794000" y="629308"/>
                </a:cubicBezTo>
                <a:cubicBezTo>
                  <a:pt x="2802650" y="625463"/>
                  <a:pt x="2810933" y="620841"/>
                  <a:pt x="2819400" y="616608"/>
                </a:cubicBezTo>
                <a:cubicBezTo>
                  <a:pt x="2823633" y="610258"/>
                  <a:pt x="2825628" y="601603"/>
                  <a:pt x="2832100" y="597558"/>
                </a:cubicBezTo>
                <a:cubicBezTo>
                  <a:pt x="2843452" y="590463"/>
                  <a:pt x="2857500" y="589091"/>
                  <a:pt x="2870200" y="584858"/>
                </a:cubicBezTo>
                <a:cubicBezTo>
                  <a:pt x="2899489" y="575095"/>
                  <a:pt x="2882686" y="579821"/>
                  <a:pt x="2921000" y="572158"/>
                </a:cubicBezTo>
                <a:cubicBezTo>
                  <a:pt x="2935817" y="574275"/>
                  <a:pt x="2950483" y="578508"/>
                  <a:pt x="2965450" y="578508"/>
                </a:cubicBezTo>
                <a:cubicBezTo>
                  <a:pt x="2991881" y="578508"/>
                  <a:pt x="2989161" y="569827"/>
                  <a:pt x="3009900" y="559458"/>
                </a:cubicBezTo>
                <a:cubicBezTo>
                  <a:pt x="3020095" y="554360"/>
                  <a:pt x="3031067" y="550991"/>
                  <a:pt x="3041650" y="546758"/>
                </a:cubicBezTo>
                <a:cubicBezTo>
                  <a:pt x="3057243" y="484388"/>
                  <a:pt x="3032923" y="558976"/>
                  <a:pt x="3073400" y="502308"/>
                </a:cubicBezTo>
                <a:cubicBezTo>
                  <a:pt x="3078473" y="495206"/>
                  <a:pt x="3077352" y="485299"/>
                  <a:pt x="3079750" y="476908"/>
                </a:cubicBezTo>
                <a:cubicBezTo>
                  <a:pt x="3081589" y="470472"/>
                  <a:pt x="3083983" y="464208"/>
                  <a:pt x="3086100" y="457858"/>
                </a:cubicBezTo>
                <a:cubicBezTo>
                  <a:pt x="3088217" y="438808"/>
                  <a:pt x="3085331" y="418504"/>
                  <a:pt x="3092450" y="400708"/>
                </a:cubicBezTo>
                <a:cubicBezTo>
                  <a:pt x="3094936" y="394493"/>
                  <a:pt x="3106053" y="398249"/>
                  <a:pt x="3111500" y="394358"/>
                </a:cubicBezTo>
                <a:cubicBezTo>
                  <a:pt x="3131098" y="380360"/>
                  <a:pt x="3137396" y="368214"/>
                  <a:pt x="3149600" y="349908"/>
                </a:cubicBezTo>
                <a:cubicBezTo>
                  <a:pt x="3137034" y="299643"/>
                  <a:pt x="3144673" y="346294"/>
                  <a:pt x="3155950" y="267358"/>
                </a:cubicBezTo>
                <a:cubicBezTo>
                  <a:pt x="3159555" y="242126"/>
                  <a:pt x="3145713" y="210510"/>
                  <a:pt x="3162300" y="191158"/>
                </a:cubicBezTo>
                <a:cubicBezTo>
                  <a:pt x="3177701" y="173190"/>
                  <a:pt x="3209010" y="183417"/>
                  <a:pt x="3232150" y="178458"/>
                </a:cubicBezTo>
                <a:cubicBezTo>
                  <a:pt x="3238695" y="177056"/>
                  <a:pt x="3244764" y="173947"/>
                  <a:pt x="3251200" y="172108"/>
                </a:cubicBezTo>
                <a:cubicBezTo>
                  <a:pt x="3259591" y="169710"/>
                  <a:pt x="3268133" y="167875"/>
                  <a:pt x="3276600" y="165758"/>
                </a:cubicBezTo>
                <a:cubicBezTo>
                  <a:pt x="3282974" y="153011"/>
                  <a:pt x="3295985" y="123201"/>
                  <a:pt x="3308350" y="114958"/>
                </a:cubicBezTo>
                <a:cubicBezTo>
                  <a:pt x="3319489" y="107532"/>
                  <a:pt x="3346450" y="102258"/>
                  <a:pt x="3346450" y="102258"/>
                </a:cubicBezTo>
                <a:cubicBezTo>
                  <a:pt x="3361463" y="87245"/>
                  <a:pt x="3371893" y="75019"/>
                  <a:pt x="3390900" y="64158"/>
                </a:cubicBezTo>
                <a:cubicBezTo>
                  <a:pt x="3396712" y="60837"/>
                  <a:pt x="3403514" y="59647"/>
                  <a:pt x="3409950" y="57808"/>
                </a:cubicBezTo>
                <a:cubicBezTo>
                  <a:pt x="3430875" y="51830"/>
                  <a:pt x="3445276" y="49473"/>
                  <a:pt x="3467100" y="45108"/>
                </a:cubicBezTo>
                <a:cubicBezTo>
                  <a:pt x="3457457" y="-22391"/>
                  <a:pt x="3460750" y="-14309"/>
                  <a:pt x="3460750" y="70508"/>
                </a:cubicBez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Freeform 9"/>
          <p:cNvSpPr/>
          <p:nvPr/>
        </p:nvSpPr>
        <p:spPr>
          <a:xfrm>
            <a:off x="5698111" y="2810549"/>
            <a:ext cx="1223983" cy="3347521"/>
          </a:xfrm>
          <a:custGeom>
            <a:avLst/>
            <a:gdLst>
              <a:gd name="connsiteX0" fmla="*/ 250838 w 815988"/>
              <a:gd name="connsiteY0" fmla="*/ 0 h 2000250"/>
              <a:gd name="connsiteX1" fmla="*/ 263538 w 815988"/>
              <a:gd name="connsiteY1" fmla="*/ 31750 h 2000250"/>
              <a:gd name="connsiteX2" fmla="*/ 282588 w 815988"/>
              <a:gd name="connsiteY2" fmla="*/ 107950 h 2000250"/>
              <a:gd name="connsiteX3" fmla="*/ 276238 w 815988"/>
              <a:gd name="connsiteY3" fmla="*/ 133350 h 2000250"/>
              <a:gd name="connsiteX4" fmla="*/ 263538 w 815988"/>
              <a:gd name="connsiteY4" fmla="*/ 158750 h 2000250"/>
              <a:gd name="connsiteX5" fmla="*/ 257188 w 815988"/>
              <a:gd name="connsiteY5" fmla="*/ 196850 h 2000250"/>
              <a:gd name="connsiteX6" fmla="*/ 250838 w 815988"/>
              <a:gd name="connsiteY6" fmla="*/ 222250 h 2000250"/>
              <a:gd name="connsiteX7" fmla="*/ 238138 w 815988"/>
              <a:gd name="connsiteY7" fmla="*/ 260350 h 2000250"/>
              <a:gd name="connsiteX8" fmla="*/ 219088 w 815988"/>
              <a:gd name="connsiteY8" fmla="*/ 285750 h 2000250"/>
              <a:gd name="connsiteX9" fmla="*/ 174638 w 815988"/>
              <a:gd name="connsiteY9" fmla="*/ 298450 h 2000250"/>
              <a:gd name="connsiteX10" fmla="*/ 149238 w 815988"/>
              <a:gd name="connsiteY10" fmla="*/ 323850 h 2000250"/>
              <a:gd name="connsiteX11" fmla="*/ 117488 w 815988"/>
              <a:gd name="connsiteY11" fmla="*/ 330200 h 2000250"/>
              <a:gd name="connsiteX12" fmla="*/ 92088 w 815988"/>
              <a:gd name="connsiteY12" fmla="*/ 501650 h 2000250"/>
              <a:gd name="connsiteX13" fmla="*/ 79388 w 815988"/>
              <a:gd name="connsiteY13" fmla="*/ 546100 h 2000250"/>
              <a:gd name="connsiteX14" fmla="*/ 66688 w 815988"/>
              <a:gd name="connsiteY14" fmla="*/ 590550 h 2000250"/>
              <a:gd name="connsiteX15" fmla="*/ 28588 w 815988"/>
              <a:gd name="connsiteY15" fmla="*/ 622300 h 2000250"/>
              <a:gd name="connsiteX16" fmla="*/ 22238 w 815988"/>
              <a:gd name="connsiteY16" fmla="*/ 641350 h 2000250"/>
              <a:gd name="connsiteX17" fmla="*/ 3188 w 815988"/>
              <a:gd name="connsiteY17" fmla="*/ 647700 h 2000250"/>
              <a:gd name="connsiteX18" fmla="*/ 47638 w 815988"/>
              <a:gd name="connsiteY18" fmla="*/ 698500 h 2000250"/>
              <a:gd name="connsiteX19" fmla="*/ 79388 w 815988"/>
              <a:gd name="connsiteY19" fmla="*/ 711200 h 2000250"/>
              <a:gd name="connsiteX20" fmla="*/ 85738 w 815988"/>
              <a:gd name="connsiteY20" fmla="*/ 749300 h 2000250"/>
              <a:gd name="connsiteX21" fmla="*/ 98438 w 815988"/>
              <a:gd name="connsiteY21" fmla="*/ 768350 h 2000250"/>
              <a:gd name="connsiteX22" fmla="*/ 130188 w 815988"/>
              <a:gd name="connsiteY22" fmla="*/ 819150 h 2000250"/>
              <a:gd name="connsiteX23" fmla="*/ 142888 w 815988"/>
              <a:gd name="connsiteY23" fmla="*/ 889000 h 2000250"/>
              <a:gd name="connsiteX24" fmla="*/ 155588 w 815988"/>
              <a:gd name="connsiteY24" fmla="*/ 920750 h 2000250"/>
              <a:gd name="connsiteX25" fmla="*/ 168288 w 815988"/>
              <a:gd name="connsiteY25" fmla="*/ 958850 h 2000250"/>
              <a:gd name="connsiteX26" fmla="*/ 174638 w 815988"/>
              <a:gd name="connsiteY26" fmla="*/ 1016000 h 2000250"/>
              <a:gd name="connsiteX27" fmla="*/ 180988 w 815988"/>
              <a:gd name="connsiteY27" fmla="*/ 1035050 h 2000250"/>
              <a:gd name="connsiteX28" fmla="*/ 187338 w 815988"/>
              <a:gd name="connsiteY28" fmla="*/ 1079500 h 2000250"/>
              <a:gd name="connsiteX29" fmla="*/ 225438 w 815988"/>
              <a:gd name="connsiteY29" fmla="*/ 1111250 h 2000250"/>
              <a:gd name="connsiteX30" fmla="*/ 257188 w 815988"/>
              <a:gd name="connsiteY30" fmla="*/ 1143000 h 2000250"/>
              <a:gd name="connsiteX31" fmla="*/ 301638 w 815988"/>
              <a:gd name="connsiteY31" fmla="*/ 1187450 h 2000250"/>
              <a:gd name="connsiteX32" fmla="*/ 307988 w 815988"/>
              <a:gd name="connsiteY32" fmla="*/ 1206500 h 2000250"/>
              <a:gd name="connsiteX33" fmla="*/ 314338 w 815988"/>
              <a:gd name="connsiteY33" fmla="*/ 1244600 h 2000250"/>
              <a:gd name="connsiteX34" fmla="*/ 320688 w 815988"/>
              <a:gd name="connsiteY34" fmla="*/ 1270000 h 2000250"/>
              <a:gd name="connsiteX35" fmla="*/ 339738 w 815988"/>
              <a:gd name="connsiteY35" fmla="*/ 1365250 h 2000250"/>
              <a:gd name="connsiteX36" fmla="*/ 365138 w 815988"/>
              <a:gd name="connsiteY36" fmla="*/ 1371600 h 2000250"/>
              <a:gd name="connsiteX37" fmla="*/ 371488 w 815988"/>
              <a:gd name="connsiteY37" fmla="*/ 1390650 h 2000250"/>
              <a:gd name="connsiteX38" fmla="*/ 434988 w 815988"/>
              <a:gd name="connsiteY38" fmla="*/ 1409700 h 2000250"/>
              <a:gd name="connsiteX39" fmla="*/ 441338 w 815988"/>
              <a:gd name="connsiteY39" fmla="*/ 1454150 h 2000250"/>
              <a:gd name="connsiteX40" fmla="*/ 479438 w 815988"/>
              <a:gd name="connsiteY40" fmla="*/ 1447800 h 2000250"/>
              <a:gd name="connsiteX41" fmla="*/ 504838 w 815988"/>
              <a:gd name="connsiteY41" fmla="*/ 1460500 h 2000250"/>
              <a:gd name="connsiteX42" fmla="*/ 511188 w 815988"/>
              <a:gd name="connsiteY42" fmla="*/ 1479550 h 2000250"/>
              <a:gd name="connsiteX43" fmla="*/ 536588 w 815988"/>
              <a:gd name="connsiteY43" fmla="*/ 1517650 h 2000250"/>
              <a:gd name="connsiteX44" fmla="*/ 568338 w 815988"/>
              <a:gd name="connsiteY44" fmla="*/ 1574800 h 2000250"/>
              <a:gd name="connsiteX45" fmla="*/ 574688 w 815988"/>
              <a:gd name="connsiteY45" fmla="*/ 1606550 h 2000250"/>
              <a:gd name="connsiteX46" fmla="*/ 593738 w 815988"/>
              <a:gd name="connsiteY46" fmla="*/ 1612900 h 2000250"/>
              <a:gd name="connsiteX47" fmla="*/ 606438 w 815988"/>
              <a:gd name="connsiteY47" fmla="*/ 1631950 h 2000250"/>
              <a:gd name="connsiteX48" fmla="*/ 657238 w 815988"/>
              <a:gd name="connsiteY48" fmla="*/ 1651000 h 2000250"/>
              <a:gd name="connsiteX49" fmla="*/ 695338 w 815988"/>
              <a:gd name="connsiteY49" fmla="*/ 1689100 h 2000250"/>
              <a:gd name="connsiteX50" fmla="*/ 701688 w 815988"/>
              <a:gd name="connsiteY50" fmla="*/ 1841500 h 2000250"/>
              <a:gd name="connsiteX51" fmla="*/ 708038 w 815988"/>
              <a:gd name="connsiteY51" fmla="*/ 1860550 h 2000250"/>
              <a:gd name="connsiteX52" fmla="*/ 720738 w 815988"/>
              <a:gd name="connsiteY52" fmla="*/ 1892300 h 2000250"/>
              <a:gd name="connsiteX53" fmla="*/ 739788 w 815988"/>
              <a:gd name="connsiteY53" fmla="*/ 1917700 h 2000250"/>
              <a:gd name="connsiteX54" fmla="*/ 771538 w 815988"/>
              <a:gd name="connsiteY54" fmla="*/ 1930400 h 2000250"/>
              <a:gd name="connsiteX55" fmla="*/ 784238 w 815988"/>
              <a:gd name="connsiteY55" fmla="*/ 1962150 h 2000250"/>
              <a:gd name="connsiteX56" fmla="*/ 815988 w 815988"/>
              <a:gd name="connsiteY56" fmla="*/ 20002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15988" h="2000250">
                <a:moveTo>
                  <a:pt x="250838" y="0"/>
                </a:moveTo>
                <a:cubicBezTo>
                  <a:pt x="255071" y="10583"/>
                  <a:pt x="261150" y="20604"/>
                  <a:pt x="263538" y="31750"/>
                </a:cubicBezTo>
                <a:cubicBezTo>
                  <a:pt x="280574" y="111249"/>
                  <a:pt x="255337" y="67073"/>
                  <a:pt x="282588" y="107950"/>
                </a:cubicBezTo>
                <a:cubicBezTo>
                  <a:pt x="280471" y="116417"/>
                  <a:pt x="279302" y="125178"/>
                  <a:pt x="276238" y="133350"/>
                </a:cubicBezTo>
                <a:cubicBezTo>
                  <a:pt x="272914" y="142213"/>
                  <a:pt x="266258" y="149683"/>
                  <a:pt x="263538" y="158750"/>
                </a:cubicBezTo>
                <a:cubicBezTo>
                  <a:pt x="259838" y="171082"/>
                  <a:pt x="259713" y="184225"/>
                  <a:pt x="257188" y="196850"/>
                </a:cubicBezTo>
                <a:cubicBezTo>
                  <a:pt x="255476" y="205408"/>
                  <a:pt x="253346" y="213891"/>
                  <a:pt x="250838" y="222250"/>
                </a:cubicBezTo>
                <a:cubicBezTo>
                  <a:pt x="246991" y="235072"/>
                  <a:pt x="246170" y="249640"/>
                  <a:pt x="238138" y="260350"/>
                </a:cubicBezTo>
                <a:cubicBezTo>
                  <a:pt x="231788" y="268817"/>
                  <a:pt x="228163" y="280305"/>
                  <a:pt x="219088" y="285750"/>
                </a:cubicBezTo>
                <a:cubicBezTo>
                  <a:pt x="205874" y="293678"/>
                  <a:pt x="189455" y="294217"/>
                  <a:pt x="174638" y="298450"/>
                </a:cubicBezTo>
                <a:cubicBezTo>
                  <a:pt x="166171" y="306917"/>
                  <a:pt x="159705" y="318035"/>
                  <a:pt x="149238" y="323850"/>
                </a:cubicBezTo>
                <a:cubicBezTo>
                  <a:pt x="139803" y="329092"/>
                  <a:pt x="120791" y="319925"/>
                  <a:pt x="117488" y="330200"/>
                </a:cubicBezTo>
                <a:cubicBezTo>
                  <a:pt x="99809" y="385202"/>
                  <a:pt x="101287" y="444613"/>
                  <a:pt x="92088" y="501650"/>
                </a:cubicBezTo>
                <a:cubicBezTo>
                  <a:pt x="88412" y="524442"/>
                  <a:pt x="85202" y="525751"/>
                  <a:pt x="79388" y="546100"/>
                </a:cubicBezTo>
                <a:cubicBezTo>
                  <a:pt x="77621" y="552286"/>
                  <a:pt x="71038" y="582937"/>
                  <a:pt x="66688" y="590550"/>
                </a:cubicBezTo>
                <a:cubicBezTo>
                  <a:pt x="50406" y="619043"/>
                  <a:pt x="53388" y="614033"/>
                  <a:pt x="28588" y="622300"/>
                </a:cubicBezTo>
                <a:cubicBezTo>
                  <a:pt x="26471" y="628650"/>
                  <a:pt x="26971" y="636617"/>
                  <a:pt x="22238" y="641350"/>
                </a:cubicBezTo>
                <a:cubicBezTo>
                  <a:pt x="17505" y="646083"/>
                  <a:pt x="5027" y="641264"/>
                  <a:pt x="3188" y="647700"/>
                </a:cubicBezTo>
                <a:cubicBezTo>
                  <a:pt x="-9917" y="693568"/>
                  <a:pt x="19840" y="687381"/>
                  <a:pt x="47638" y="698500"/>
                </a:cubicBezTo>
                <a:lnTo>
                  <a:pt x="79388" y="711200"/>
                </a:lnTo>
                <a:cubicBezTo>
                  <a:pt x="81505" y="723900"/>
                  <a:pt x="81667" y="737086"/>
                  <a:pt x="85738" y="749300"/>
                </a:cubicBezTo>
                <a:cubicBezTo>
                  <a:pt x="88151" y="756540"/>
                  <a:pt x="94652" y="761724"/>
                  <a:pt x="98438" y="768350"/>
                </a:cubicBezTo>
                <a:cubicBezTo>
                  <a:pt x="126331" y="817162"/>
                  <a:pt x="93764" y="770585"/>
                  <a:pt x="130188" y="819150"/>
                </a:cubicBezTo>
                <a:cubicBezTo>
                  <a:pt x="133493" y="842287"/>
                  <a:pt x="135403" y="866545"/>
                  <a:pt x="142888" y="889000"/>
                </a:cubicBezTo>
                <a:cubicBezTo>
                  <a:pt x="146493" y="899814"/>
                  <a:pt x="151693" y="910038"/>
                  <a:pt x="155588" y="920750"/>
                </a:cubicBezTo>
                <a:cubicBezTo>
                  <a:pt x="160163" y="933331"/>
                  <a:pt x="168288" y="958850"/>
                  <a:pt x="168288" y="958850"/>
                </a:cubicBezTo>
                <a:cubicBezTo>
                  <a:pt x="170405" y="977900"/>
                  <a:pt x="171487" y="997094"/>
                  <a:pt x="174638" y="1016000"/>
                </a:cubicBezTo>
                <a:cubicBezTo>
                  <a:pt x="175738" y="1022602"/>
                  <a:pt x="179675" y="1028486"/>
                  <a:pt x="180988" y="1035050"/>
                </a:cubicBezTo>
                <a:cubicBezTo>
                  <a:pt x="183923" y="1049726"/>
                  <a:pt x="181779" y="1065603"/>
                  <a:pt x="187338" y="1079500"/>
                </a:cubicBezTo>
                <a:cubicBezTo>
                  <a:pt x="191783" y="1090612"/>
                  <a:pt x="215914" y="1104901"/>
                  <a:pt x="225438" y="1111250"/>
                </a:cubicBezTo>
                <a:cubicBezTo>
                  <a:pt x="256547" y="1173469"/>
                  <a:pt x="218257" y="1111855"/>
                  <a:pt x="257188" y="1143000"/>
                </a:cubicBezTo>
                <a:cubicBezTo>
                  <a:pt x="273550" y="1156090"/>
                  <a:pt x="301638" y="1187450"/>
                  <a:pt x="301638" y="1187450"/>
                </a:cubicBezTo>
                <a:cubicBezTo>
                  <a:pt x="303755" y="1193800"/>
                  <a:pt x="306536" y="1199966"/>
                  <a:pt x="307988" y="1206500"/>
                </a:cubicBezTo>
                <a:cubicBezTo>
                  <a:pt x="310781" y="1219069"/>
                  <a:pt x="311813" y="1231975"/>
                  <a:pt x="314338" y="1244600"/>
                </a:cubicBezTo>
                <a:cubicBezTo>
                  <a:pt x="316050" y="1253158"/>
                  <a:pt x="318571" y="1261533"/>
                  <a:pt x="320688" y="1270000"/>
                </a:cubicBezTo>
                <a:cubicBezTo>
                  <a:pt x="321765" y="1280768"/>
                  <a:pt x="322571" y="1348083"/>
                  <a:pt x="339738" y="1365250"/>
                </a:cubicBezTo>
                <a:cubicBezTo>
                  <a:pt x="345909" y="1371421"/>
                  <a:pt x="356671" y="1369483"/>
                  <a:pt x="365138" y="1371600"/>
                </a:cubicBezTo>
                <a:cubicBezTo>
                  <a:pt x="367255" y="1377950"/>
                  <a:pt x="366755" y="1385917"/>
                  <a:pt x="371488" y="1390650"/>
                </a:cubicBezTo>
                <a:cubicBezTo>
                  <a:pt x="386254" y="1405416"/>
                  <a:pt x="417677" y="1406815"/>
                  <a:pt x="434988" y="1409700"/>
                </a:cubicBezTo>
                <a:cubicBezTo>
                  <a:pt x="437105" y="1424517"/>
                  <a:pt x="429974" y="1444410"/>
                  <a:pt x="441338" y="1454150"/>
                </a:cubicBezTo>
                <a:cubicBezTo>
                  <a:pt x="451114" y="1462529"/>
                  <a:pt x="466627" y="1446519"/>
                  <a:pt x="479438" y="1447800"/>
                </a:cubicBezTo>
                <a:cubicBezTo>
                  <a:pt x="488857" y="1448742"/>
                  <a:pt x="496371" y="1456267"/>
                  <a:pt x="504838" y="1460500"/>
                </a:cubicBezTo>
                <a:cubicBezTo>
                  <a:pt x="506955" y="1466850"/>
                  <a:pt x="507937" y="1473699"/>
                  <a:pt x="511188" y="1479550"/>
                </a:cubicBezTo>
                <a:cubicBezTo>
                  <a:pt x="518601" y="1492893"/>
                  <a:pt x="531761" y="1503170"/>
                  <a:pt x="536588" y="1517650"/>
                </a:cubicBezTo>
                <a:cubicBezTo>
                  <a:pt x="547765" y="1551180"/>
                  <a:pt x="539225" y="1531131"/>
                  <a:pt x="568338" y="1574800"/>
                </a:cubicBezTo>
                <a:cubicBezTo>
                  <a:pt x="570455" y="1585383"/>
                  <a:pt x="568701" y="1597570"/>
                  <a:pt x="574688" y="1606550"/>
                </a:cubicBezTo>
                <a:cubicBezTo>
                  <a:pt x="578401" y="1612119"/>
                  <a:pt x="588511" y="1608719"/>
                  <a:pt x="593738" y="1612900"/>
                </a:cubicBezTo>
                <a:cubicBezTo>
                  <a:pt x="599697" y="1617668"/>
                  <a:pt x="601042" y="1626554"/>
                  <a:pt x="606438" y="1631950"/>
                </a:cubicBezTo>
                <a:cubicBezTo>
                  <a:pt x="622789" y="1648301"/>
                  <a:pt x="634521" y="1646457"/>
                  <a:pt x="657238" y="1651000"/>
                </a:cubicBezTo>
                <a:cubicBezTo>
                  <a:pt x="669848" y="1659407"/>
                  <a:pt x="692851" y="1671689"/>
                  <a:pt x="695338" y="1689100"/>
                </a:cubicBezTo>
                <a:cubicBezTo>
                  <a:pt x="702528" y="1739433"/>
                  <a:pt x="697932" y="1790795"/>
                  <a:pt x="701688" y="1841500"/>
                </a:cubicBezTo>
                <a:cubicBezTo>
                  <a:pt x="702182" y="1848175"/>
                  <a:pt x="705688" y="1854283"/>
                  <a:pt x="708038" y="1860550"/>
                </a:cubicBezTo>
                <a:cubicBezTo>
                  <a:pt x="712040" y="1871223"/>
                  <a:pt x="715202" y="1882336"/>
                  <a:pt x="720738" y="1892300"/>
                </a:cubicBezTo>
                <a:cubicBezTo>
                  <a:pt x="725878" y="1901551"/>
                  <a:pt x="731321" y="1911350"/>
                  <a:pt x="739788" y="1917700"/>
                </a:cubicBezTo>
                <a:cubicBezTo>
                  <a:pt x="748907" y="1924539"/>
                  <a:pt x="760955" y="1926167"/>
                  <a:pt x="771538" y="1930400"/>
                </a:cubicBezTo>
                <a:cubicBezTo>
                  <a:pt x="775771" y="1940983"/>
                  <a:pt x="778702" y="1952186"/>
                  <a:pt x="784238" y="1962150"/>
                </a:cubicBezTo>
                <a:cubicBezTo>
                  <a:pt x="793672" y="1979132"/>
                  <a:pt x="803276" y="1987538"/>
                  <a:pt x="815988" y="200025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reeform 10"/>
          <p:cNvSpPr/>
          <p:nvPr/>
        </p:nvSpPr>
        <p:spPr>
          <a:xfrm>
            <a:off x="6922094" y="1429087"/>
            <a:ext cx="2638427" cy="5092625"/>
          </a:xfrm>
          <a:custGeom>
            <a:avLst/>
            <a:gdLst>
              <a:gd name="connsiteX0" fmla="*/ 38100 w 1733550"/>
              <a:gd name="connsiteY0" fmla="*/ 0 h 3214228"/>
              <a:gd name="connsiteX1" fmla="*/ 88900 w 1733550"/>
              <a:gd name="connsiteY1" fmla="*/ 12700 h 3214228"/>
              <a:gd name="connsiteX2" fmla="*/ 101600 w 1733550"/>
              <a:gd name="connsiteY2" fmla="*/ 38100 h 3214228"/>
              <a:gd name="connsiteX3" fmla="*/ 127000 w 1733550"/>
              <a:gd name="connsiteY3" fmla="*/ 76200 h 3214228"/>
              <a:gd name="connsiteX4" fmla="*/ 152400 w 1733550"/>
              <a:gd name="connsiteY4" fmla="*/ 127000 h 3214228"/>
              <a:gd name="connsiteX5" fmla="*/ 158750 w 1733550"/>
              <a:gd name="connsiteY5" fmla="*/ 241300 h 3214228"/>
              <a:gd name="connsiteX6" fmla="*/ 139700 w 1733550"/>
              <a:gd name="connsiteY6" fmla="*/ 260350 h 3214228"/>
              <a:gd name="connsiteX7" fmla="*/ 120650 w 1733550"/>
              <a:gd name="connsiteY7" fmla="*/ 266700 h 3214228"/>
              <a:gd name="connsiteX8" fmla="*/ 63500 w 1733550"/>
              <a:gd name="connsiteY8" fmla="*/ 292100 h 3214228"/>
              <a:gd name="connsiteX9" fmla="*/ 19050 w 1733550"/>
              <a:gd name="connsiteY9" fmla="*/ 330200 h 3214228"/>
              <a:gd name="connsiteX10" fmla="*/ 0 w 1733550"/>
              <a:gd name="connsiteY10" fmla="*/ 342900 h 3214228"/>
              <a:gd name="connsiteX11" fmla="*/ 44450 w 1733550"/>
              <a:gd name="connsiteY11" fmla="*/ 368300 h 3214228"/>
              <a:gd name="connsiteX12" fmla="*/ 152400 w 1733550"/>
              <a:gd name="connsiteY12" fmla="*/ 393700 h 3214228"/>
              <a:gd name="connsiteX13" fmla="*/ 171450 w 1733550"/>
              <a:gd name="connsiteY13" fmla="*/ 412750 h 3214228"/>
              <a:gd name="connsiteX14" fmla="*/ 171450 w 1733550"/>
              <a:gd name="connsiteY14" fmla="*/ 463550 h 3214228"/>
              <a:gd name="connsiteX15" fmla="*/ 177800 w 1733550"/>
              <a:gd name="connsiteY15" fmla="*/ 482600 h 3214228"/>
              <a:gd name="connsiteX16" fmla="*/ 146050 w 1733550"/>
              <a:gd name="connsiteY16" fmla="*/ 527050 h 3214228"/>
              <a:gd name="connsiteX17" fmla="*/ 120650 w 1733550"/>
              <a:gd name="connsiteY17" fmla="*/ 533400 h 3214228"/>
              <a:gd name="connsiteX18" fmla="*/ 120650 w 1733550"/>
              <a:gd name="connsiteY18" fmla="*/ 584200 h 3214228"/>
              <a:gd name="connsiteX19" fmla="*/ 95250 w 1733550"/>
              <a:gd name="connsiteY19" fmla="*/ 622300 h 3214228"/>
              <a:gd name="connsiteX20" fmla="*/ 95250 w 1733550"/>
              <a:gd name="connsiteY20" fmla="*/ 666750 h 3214228"/>
              <a:gd name="connsiteX21" fmla="*/ 120650 w 1733550"/>
              <a:gd name="connsiteY21" fmla="*/ 673100 h 3214228"/>
              <a:gd name="connsiteX22" fmla="*/ 146050 w 1733550"/>
              <a:gd name="connsiteY22" fmla="*/ 692150 h 3214228"/>
              <a:gd name="connsiteX23" fmla="*/ 171450 w 1733550"/>
              <a:gd name="connsiteY23" fmla="*/ 704850 h 3214228"/>
              <a:gd name="connsiteX24" fmla="*/ 146050 w 1733550"/>
              <a:gd name="connsiteY24" fmla="*/ 742950 h 3214228"/>
              <a:gd name="connsiteX25" fmla="*/ 127000 w 1733550"/>
              <a:gd name="connsiteY25" fmla="*/ 781050 h 3214228"/>
              <a:gd name="connsiteX26" fmla="*/ 139700 w 1733550"/>
              <a:gd name="connsiteY26" fmla="*/ 800100 h 3214228"/>
              <a:gd name="connsiteX27" fmla="*/ 158750 w 1733550"/>
              <a:gd name="connsiteY27" fmla="*/ 812800 h 3214228"/>
              <a:gd name="connsiteX28" fmla="*/ 165100 w 1733550"/>
              <a:gd name="connsiteY28" fmla="*/ 857250 h 3214228"/>
              <a:gd name="connsiteX29" fmla="*/ 184150 w 1733550"/>
              <a:gd name="connsiteY29" fmla="*/ 895350 h 3214228"/>
              <a:gd name="connsiteX30" fmla="*/ 203200 w 1733550"/>
              <a:gd name="connsiteY30" fmla="*/ 952500 h 3214228"/>
              <a:gd name="connsiteX31" fmla="*/ 209550 w 1733550"/>
              <a:gd name="connsiteY31" fmla="*/ 977900 h 3214228"/>
              <a:gd name="connsiteX32" fmla="*/ 215900 w 1733550"/>
              <a:gd name="connsiteY32" fmla="*/ 996950 h 3214228"/>
              <a:gd name="connsiteX33" fmla="*/ 203200 w 1733550"/>
              <a:gd name="connsiteY33" fmla="*/ 977900 h 3214228"/>
              <a:gd name="connsiteX34" fmla="*/ 209550 w 1733550"/>
              <a:gd name="connsiteY34" fmla="*/ 939800 h 3214228"/>
              <a:gd name="connsiteX35" fmla="*/ 228600 w 1733550"/>
              <a:gd name="connsiteY35" fmla="*/ 933450 h 3214228"/>
              <a:gd name="connsiteX36" fmla="*/ 254000 w 1733550"/>
              <a:gd name="connsiteY36" fmla="*/ 927100 h 3214228"/>
              <a:gd name="connsiteX37" fmla="*/ 330200 w 1733550"/>
              <a:gd name="connsiteY37" fmla="*/ 927100 h 3214228"/>
              <a:gd name="connsiteX38" fmla="*/ 323850 w 1733550"/>
              <a:gd name="connsiteY38" fmla="*/ 908050 h 3214228"/>
              <a:gd name="connsiteX39" fmla="*/ 330200 w 1733550"/>
              <a:gd name="connsiteY39" fmla="*/ 889000 h 3214228"/>
              <a:gd name="connsiteX40" fmla="*/ 292100 w 1733550"/>
              <a:gd name="connsiteY40" fmla="*/ 825500 h 3214228"/>
              <a:gd name="connsiteX41" fmla="*/ 228600 w 1733550"/>
              <a:gd name="connsiteY41" fmla="*/ 857250 h 3214228"/>
              <a:gd name="connsiteX42" fmla="*/ 241300 w 1733550"/>
              <a:gd name="connsiteY42" fmla="*/ 787400 h 3214228"/>
              <a:gd name="connsiteX43" fmla="*/ 285750 w 1733550"/>
              <a:gd name="connsiteY43" fmla="*/ 781050 h 3214228"/>
              <a:gd name="connsiteX44" fmla="*/ 330200 w 1733550"/>
              <a:gd name="connsiteY44" fmla="*/ 749300 h 3214228"/>
              <a:gd name="connsiteX45" fmla="*/ 342900 w 1733550"/>
              <a:gd name="connsiteY45" fmla="*/ 768350 h 3214228"/>
              <a:gd name="connsiteX46" fmla="*/ 361950 w 1733550"/>
              <a:gd name="connsiteY46" fmla="*/ 781050 h 3214228"/>
              <a:gd name="connsiteX47" fmla="*/ 374650 w 1733550"/>
              <a:gd name="connsiteY47" fmla="*/ 800100 h 3214228"/>
              <a:gd name="connsiteX48" fmla="*/ 387350 w 1733550"/>
              <a:gd name="connsiteY48" fmla="*/ 838200 h 3214228"/>
              <a:gd name="connsiteX49" fmla="*/ 406400 w 1733550"/>
              <a:gd name="connsiteY49" fmla="*/ 850900 h 3214228"/>
              <a:gd name="connsiteX50" fmla="*/ 450850 w 1733550"/>
              <a:gd name="connsiteY50" fmla="*/ 863600 h 3214228"/>
              <a:gd name="connsiteX51" fmla="*/ 469900 w 1733550"/>
              <a:gd name="connsiteY51" fmla="*/ 996950 h 3214228"/>
              <a:gd name="connsiteX52" fmla="*/ 476250 w 1733550"/>
              <a:gd name="connsiteY52" fmla="*/ 1028700 h 3214228"/>
              <a:gd name="connsiteX53" fmla="*/ 520700 w 1733550"/>
              <a:gd name="connsiteY53" fmla="*/ 1035050 h 3214228"/>
              <a:gd name="connsiteX54" fmla="*/ 539750 w 1733550"/>
              <a:gd name="connsiteY54" fmla="*/ 1054100 h 3214228"/>
              <a:gd name="connsiteX55" fmla="*/ 577850 w 1733550"/>
              <a:gd name="connsiteY55" fmla="*/ 1066800 h 3214228"/>
              <a:gd name="connsiteX56" fmla="*/ 660400 w 1733550"/>
              <a:gd name="connsiteY56" fmla="*/ 1060450 h 3214228"/>
              <a:gd name="connsiteX57" fmla="*/ 679450 w 1733550"/>
              <a:gd name="connsiteY57" fmla="*/ 1047750 h 3214228"/>
              <a:gd name="connsiteX58" fmla="*/ 704850 w 1733550"/>
              <a:gd name="connsiteY58" fmla="*/ 1041400 h 3214228"/>
              <a:gd name="connsiteX59" fmla="*/ 711200 w 1733550"/>
              <a:gd name="connsiteY59" fmla="*/ 1009650 h 3214228"/>
              <a:gd name="connsiteX60" fmla="*/ 723900 w 1733550"/>
              <a:gd name="connsiteY60" fmla="*/ 990600 h 3214228"/>
              <a:gd name="connsiteX61" fmla="*/ 736600 w 1733550"/>
              <a:gd name="connsiteY61" fmla="*/ 1009650 h 3214228"/>
              <a:gd name="connsiteX62" fmla="*/ 755650 w 1733550"/>
              <a:gd name="connsiteY62" fmla="*/ 1060450 h 3214228"/>
              <a:gd name="connsiteX63" fmla="*/ 768350 w 1733550"/>
              <a:gd name="connsiteY63" fmla="*/ 1098550 h 3214228"/>
              <a:gd name="connsiteX64" fmla="*/ 787400 w 1733550"/>
              <a:gd name="connsiteY64" fmla="*/ 1117600 h 3214228"/>
              <a:gd name="connsiteX65" fmla="*/ 787400 w 1733550"/>
              <a:gd name="connsiteY65" fmla="*/ 1193800 h 3214228"/>
              <a:gd name="connsiteX66" fmla="*/ 781050 w 1733550"/>
              <a:gd name="connsiteY66" fmla="*/ 1212850 h 3214228"/>
              <a:gd name="connsiteX67" fmla="*/ 755650 w 1733550"/>
              <a:gd name="connsiteY67" fmla="*/ 1225550 h 3214228"/>
              <a:gd name="connsiteX68" fmla="*/ 704850 w 1733550"/>
              <a:gd name="connsiteY68" fmla="*/ 1206500 h 3214228"/>
              <a:gd name="connsiteX69" fmla="*/ 654050 w 1733550"/>
              <a:gd name="connsiteY69" fmla="*/ 1225550 h 3214228"/>
              <a:gd name="connsiteX70" fmla="*/ 635000 w 1733550"/>
              <a:gd name="connsiteY70" fmla="*/ 1231900 h 3214228"/>
              <a:gd name="connsiteX71" fmla="*/ 501650 w 1733550"/>
              <a:gd name="connsiteY71" fmla="*/ 1225550 h 3214228"/>
              <a:gd name="connsiteX72" fmla="*/ 457200 w 1733550"/>
              <a:gd name="connsiteY72" fmla="*/ 1238250 h 3214228"/>
              <a:gd name="connsiteX73" fmla="*/ 431800 w 1733550"/>
              <a:gd name="connsiteY73" fmla="*/ 1250950 h 3214228"/>
              <a:gd name="connsiteX74" fmla="*/ 400050 w 1733550"/>
              <a:gd name="connsiteY74" fmla="*/ 1257300 h 3214228"/>
              <a:gd name="connsiteX75" fmla="*/ 368300 w 1733550"/>
              <a:gd name="connsiteY75" fmla="*/ 1282700 h 3214228"/>
              <a:gd name="connsiteX76" fmla="*/ 349250 w 1733550"/>
              <a:gd name="connsiteY76" fmla="*/ 1301750 h 3214228"/>
              <a:gd name="connsiteX77" fmla="*/ 304800 w 1733550"/>
              <a:gd name="connsiteY77" fmla="*/ 1339850 h 3214228"/>
              <a:gd name="connsiteX78" fmla="*/ 298450 w 1733550"/>
              <a:gd name="connsiteY78" fmla="*/ 1358900 h 3214228"/>
              <a:gd name="connsiteX79" fmla="*/ 254000 w 1733550"/>
              <a:gd name="connsiteY79" fmla="*/ 1403350 h 3214228"/>
              <a:gd name="connsiteX80" fmla="*/ 247650 w 1733550"/>
              <a:gd name="connsiteY80" fmla="*/ 1422400 h 3214228"/>
              <a:gd name="connsiteX81" fmla="*/ 285750 w 1733550"/>
              <a:gd name="connsiteY81" fmla="*/ 1504950 h 3214228"/>
              <a:gd name="connsiteX82" fmla="*/ 330200 w 1733550"/>
              <a:gd name="connsiteY82" fmla="*/ 1530350 h 3214228"/>
              <a:gd name="connsiteX83" fmla="*/ 336550 w 1733550"/>
              <a:gd name="connsiteY83" fmla="*/ 1549400 h 3214228"/>
              <a:gd name="connsiteX84" fmla="*/ 355600 w 1733550"/>
              <a:gd name="connsiteY84" fmla="*/ 1562100 h 3214228"/>
              <a:gd name="connsiteX85" fmla="*/ 374650 w 1733550"/>
              <a:gd name="connsiteY85" fmla="*/ 1581150 h 3214228"/>
              <a:gd name="connsiteX86" fmla="*/ 400050 w 1733550"/>
              <a:gd name="connsiteY86" fmla="*/ 1625600 h 3214228"/>
              <a:gd name="connsiteX87" fmla="*/ 425450 w 1733550"/>
              <a:gd name="connsiteY87" fmla="*/ 1644650 h 3214228"/>
              <a:gd name="connsiteX88" fmla="*/ 431800 w 1733550"/>
              <a:gd name="connsiteY88" fmla="*/ 1663700 h 3214228"/>
              <a:gd name="connsiteX89" fmla="*/ 469900 w 1733550"/>
              <a:gd name="connsiteY89" fmla="*/ 1689100 h 3214228"/>
              <a:gd name="connsiteX90" fmla="*/ 476250 w 1733550"/>
              <a:gd name="connsiteY90" fmla="*/ 1714500 h 3214228"/>
              <a:gd name="connsiteX91" fmla="*/ 482600 w 1733550"/>
              <a:gd name="connsiteY91" fmla="*/ 1733550 h 3214228"/>
              <a:gd name="connsiteX92" fmla="*/ 488950 w 1733550"/>
              <a:gd name="connsiteY92" fmla="*/ 1784350 h 3214228"/>
              <a:gd name="connsiteX93" fmla="*/ 495300 w 1733550"/>
              <a:gd name="connsiteY93" fmla="*/ 1816100 h 3214228"/>
              <a:gd name="connsiteX94" fmla="*/ 527050 w 1733550"/>
              <a:gd name="connsiteY94" fmla="*/ 1828800 h 3214228"/>
              <a:gd name="connsiteX95" fmla="*/ 552450 w 1733550"/>
              <a:gd name="connsiteY95" fmla="*/ 1841500 h 3214228"/>
              <a:gd name="connsiteX96" fmla="*/ 565150 w 1733550"/>
              <a:gd name="connsiteY96" fmla="*/ 1860550 h 3214228"/>
              <a:gd name="connsiteX97" fmla="*/ 584200 w 1733550"/>
              <a:gd name="connsiteY97" fmla="*/ 1879600 h 3214228"/>
              <a:gd name="connsiteX98" fmla="*/ 603250 w 1733550"/>
              <a:gd name="connsiteY98" fmla="*/ 2006600 h 3214228"/>
              <a:gd name="connsiteX99" fmla="*/ 609600 w 1733550"/>
              <a:gd name="connsiteY99" fmla="*/ 1936750 h 3214228"/>
              <a:gd name="connsiteX100" fmla="*/ 628650 w 1733550"/>
              <a:gd name="connsiteY100" fmla="*/ 1924050 h 3214228"/>
              <a:gd name="connsiteX101" fmla="*/ 635000 w 1733550"/>
              <a:gd name="connsiteY101" fmla="*/ 1949450 h 3214228"/>
              <a:gd name="connsiteX102" fmla="*/ 647700 w 1733550"/>
              <a:gd name="connsiteY102" fmla="*/ 2051050 h 3214228"/>
              <a:gd name="connsiteX103" fmla="*/ 654050 w 1733550"/>
              <a:gd name="connsiteY103" fmla="*/ 2089150 h 3214228"/>
              <a:gd name="connsiteX104" fmla="*/ 679450 w 1733550"/>
              <a:gd name="connsiteY104" fmla="*/ 2095500 h 3214228"/>
              <a:gd name="connsiteX105" fmla="*/ 666750 w 1733550"/>
              <a:gd name="connsiteY105" fmla="*/ 2120900 h 3214228"/>
              <a:gd name="connsiteX106" fmla="*/ 685800 w 1733550"/>
              <a:gd name="connsiteY106" fmla="*/ 2171700 h 3214228"/>
              <a:gd name="connsiteX107" fmla="*/ 692150 w 1733550"/>
              <a:gd name="connsiteY107" fmla="*/ 2190750 h 3214228"/>
              <a:gd name="connsiteX108" fmla="*/ 698500 w 1733550"/>
              <a:gd name="connsiteY108" fmla="*/ 2279650 h 3214228"/>
              <a:gd name="connsiteX109" fmla="*/ 711200 w 1733550"/>
              <a:gd name="connsiteY109" fmla="*/ 2298700 h 3214228"/>
              <a:gd name="connsiteX110" fmla="*/ 717550 w 1733550"/>
              <a:gd name="connsiteY110" fmla="*/ 2374900 h 3214228"/>
              <a:gd name="connsiteX111" fmla="*/ 730250 w 1733550"/>
              <a:gd name="connsiteY111" fmla="*/ 2400300 h 3214228"/>
              <a:gd name="connsiteX112" fmla="*/ 736600 w 1733550"/>
              <a:gd name="connsiteY112" fmla="*/ 2425700 h 3214228"/>
              <a:gd name="connsiteX113" fmla="*/ 762000 w 1733550"/>
              <a:gd name="connsiteY113" fmla="*/ 2540000 h 3214228"/>
              <a:gd name="connsiteX114" fmla="*/ 781050 w 1733550"/>
              <a:gd name="connsiteY114" fmla="*/ 2552700 h 3214228"/>
              <a:gd name="connsiteX115" fmla="*/ 736600 w 1733550"/>
              <a:gd name="connsiteY115" fmla="*/ 2527300 h 3214228"/>
              <a:gd name="connsiteX116" fmla="*/ 698500 w 1733550"/>
              <a:gd name="connsiteY116" fmla="*/ 2520950 h 3214228"/>
              <a:gd name="connsiteX117" fmla="*/ 647700 w 1733550"/>
              <a:gd name="connsiteY117" fmla="*/ 2508250 h 3214228"/>
              <a:gd name="connsiteX118" fmla="*/ 628650 w 1733550"/>
              <a:gd name="connsiteY118" fmla="*/ 2527300 h 3214228"/>
              <a:gd name="connsiteX119" fmla="*/ 622300 w 1733550"/>
              <a:gd name="connsiteY119" fmla="*/ 2546350 h 3214228"/>
              <a:gd name="connsiteX120" fmla="*/ 590550 w 1733550"/>
              <a:gd name="connsiteY120" fmla="*/ 2565400 h 3214228"/>
              <a:gd name="connsiteX121" fmla="*/ 584200 w 1733550"/>
              <a:gd name="connsiteY121" fmla="*/ 2635250 h 3214228"/>
              <a:gd name="connsiteX122" fmla="*/ 577850 w 1733550"/>
              <a:gd name="connsiteY122" fmla="*/ 2654300 h 3214228"/>
              <a:gd name="connsiteX123" fmla="*/ 546100 w 1733550"/>
              <a:gd name="connsiteY123" fmla="*/ 2667000 h 3214228"/>
              <a:gd name="connsiteX124" fmla="*/ 501650 w 1733550"/>
              <a:gd name="connsiteY124" fmla="*/ 2686050 h 3214228"/>
              <a:gd name="connsiteX125" fmla="*/ 463550 w 1733550"/>
              <a:gd name="connsiteY125" fmla="*/ 2717800 h 3214228"/>
              <a:gd name="connsiteX126" fmla="*/ 425450 w 1733550"/>
              <a:gd name="connsiteY126" fmla="*/ 2743200 h 3214228"/>
              <a:gd name="connsiteX127" fmla="*/ 406400 w 1733550"/>
              <a:gd name="connsiteY127" fmla="*/ 2806700 h 3214228"/>
              <a:gd name="connsiteX128" fmla="*/ 412750 w 1733550"/>
              <a:gd name="connsiteY128" fmla="*/ 2838450 h 3214228"/>
              <a:gd name="connsiteX129" fmla="*/ 406400 w 1733550"/>
              <a:gd name="connsiteY129" fmla="*/ 2908300 h 3214228"/>
              <a:gd name="connsiteX130" fmla="*/ 387350 w 1733550"/>
              <a:gd name="connsiteY130" fmla="*/ 2927350 h 3214228"/>
              <a:gd name="connsiteX131" fmla="*/ 425450 w 1733550"/>
              <a:gd name="connsiteY131" fmla="*/ 3009900 h 3214228"/>
              <a:gd name="connsiteX132" fmla="*/ 533400 w 1733550"/>
              <a:gd name="connsiteY132" fmla="*/ 2997200 h 3214228"/>
              <a:gd name="connsiteX133" fmla="*/ 546100 w 1733550"/>
              <a:gd name="connsiteY133" fmla="*/ 2978150 h 3214228"/>
              <a:gd name="connsiteX134" fmla="*/ 660400 w 1733550"/>
              <a:gd name="connsiteY134" fmla="*/ 2990850 h 3214228"/>
              <a:gd name="connsiteX135" fmla="*/ 730250 w 1733550"/>
              <a:gd name="connsiteY135" fmla="*/ 2978150 h 3214228"/>
              <a:gd name="connsiteX136" fmla="*/ 768350 w 1733550"/>
              <a:gd name="connsiteY136" fmla="*/ 2965450 h 3214228"/>
              <a:gd name="connsiteX137" fmla="*/ 844550 w 1733550"/>
              <a:gd name="connsiteY137" fmla="*/ 2952750 h 3214228"/>
              <a:gd name="connsiteX138" fmla="*/ 882650 w 1733550"/>
              <a:gd name="connsiteY138" fmla="*/ 2940050 h 3214228"/>
              <a:gd name="connsiteX139" fmla="*/ 958850 w 1733550"/>
              <a:gd name="connsiteY139" fmla="*/ 2946400 h 3214228"/>
              <a:gd name="connsiteX140" fmla="*/ 965200 w 1733550"/>
              <a:gd name="connsiteY140" fmla="*/ 2965450 h 3214228"/>
              <a:gd name="connsiteX141" fmla="*/ 984250 w 1733550"/>
              <a:gd name="connsiteY141" fmla="*/ 2971800 h 3214228"/>
              <a:gd name="connsiteX142" fmla="*/ 1009650 w 1733550"/>
              <a:gd name="connsiteY142" fmla="*/ 2965450 h 3214228"/>
              <a:gd name="connsiteX143" fmla="*/ 1035050 w 1733550"/>
              <a:gd name="connsiteY143" fmla="*/ 2952750 h 3214228"/>
              <a:gd name="connsiteX144" fmla="*/ 1073150 w 1733550"/>
              <a:gd name="connsiteY144" fmla="*/ 2946400 h 3214228"/>
              <a:gd name="connsiteX145" fmla="*/ 1181100 w 1733550"/>
              <a:gd name="connsiteY145" fmla="*/ 2959100 h 3214228"/>
              <a:gd name="connsiteX146" fmla="*/ 1225550 w 1733550"/>
              <a:gd name="connsiteY146" fmla="*/ 2971800 h 3214228"/>
              <a:gd name="connsiteX147" fmla="*/ 1320800 w 1733550"/>
              <a:gd name="connsiteY147" fmla="*/ 2959100 h 3214228"/>
              <a:gd name="connsiteX148" fmla="*/ 1339850 w 1733550"/>
              <a:gd name="connsiteY148" fmla="*/ 2946400 h 3214228"/>
              <a:gd name="connsiteX149" fmla="*/ 1352550 w 1733550"/>
              <a:gd name="connsiteY149" fmla="*/ 2927350 h 3214228"/>
              <a:gd name="connsiteX150" fmla="*/ 1397000 w 1733550"/>
              <a:gd name="connsiteY150" fmla="*/ 2914650 h 3214228"/>
              <a:gd name="connsiteX151" fmla="*/ 1428750 w 1733550"/>
              <a:gd name="connsiteY151" fmla="*/ 2908300 h 3214228"/>
              <a:gd name="connsiteX152" fmla="*/ 1454150 w 1733550"/>
              <a:gd name="connsiteY152" fmla="*/ 2901950 h 3214228"/>
              <a:gd name="connsiteX153" fmla="*/ 1492250 w 1733550"/>
              <a:gd name="connsiteY153" fmla="*/ 2876550 h 3214228"/>
              <a:gd name="connsiteX154" fmla="*/ 1524000 w 1733550"/>
              <a:gd name="connsiteY154" fmla="*/ 2914650 h 3214228"/>
              <a:gd name="connsiteX155" fmla="*/ 1543050 w 1733550"/>
              <a:gd name="connsiteY155" fmla="*/ 2921000 h 3214228"/>
              <a:gd name="connsiteX156" fmla="*/ 1562100 w 1733550"/>
              <a:gd name="connsiteY156" fmla="*/ 2971800 h 3214228"/>
              <a:gd name="connsiteX157" fmla="*/ 1568450 w 1733550"/>
              <a:gd name="connsiteY157" fmla="*/ 3009900 h 3214228"/>
              <a:gd name="connsiteX158" fmla="*/ 1619250 w 1733550"/>
              <a:gd name="connsiteY158" fmla="*/ 3048000 h 3214228"/>
              <a:gd name="connsiteX159" fmla="*/ 1638300 w 1733550"/>
              <a:gd name="connsiteY159" fmla="*/ 3060700 h 3214228"/>
              <a:gd name="connsiteX160" fmla="*/ 1651000 w 1733550"/>
              <a:gd name="connsiteY160" fmla="*/ 3086100 h 3214228"/>
              <a:gd name="connsiteX161" fmla="*/ 1670050 w 1733550"/>
              <a:gd name="connsiteY161" fmla="*/ 3092450 h 3214228"/>
              <a:gd name="connsiteX162" fmla="*/ 1682750 w 1733550"/>
              <a:gd name="connsiteY162" fmla="*/ 3117850 h 3214228"/>
              <a:gd name="connsiteX163" fmla="*/ 1701800 w 1733550"/>
              <a:gd name="connsiteY163" fmla="*/ 3168650 h 3214228"/>
              <a:gd name="connsiteX164" fmla="*/ 1720850 w 1733550"/>
              <a:gd name="connsiteY164" fmla="*/ 3213100 h 3214228"/>
              <a:gd name="connsiteX165" fmla="*/ 1733550 w 1733550"/>
              <a:gd name="connsiteY165" fmla="*/ 3213100 h 321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733550" h="3214228">
                <a:moveTo>
                  <a:pt x="38100" y="0"/>
                </a:moveTo>
                <a:cubicBezTo>
                  <a:pt x="55033" y="4233"/>
                  <a:pt x="73933" y="3720"/>
                  <a:pt x="88900" y="12700"/>
                </a:cubicBezTo>
                <a:cubicBezTo>
                  <a:pt x="97017" y="17570"/>
                  <a:pt x="96730" y="29983"/>
                  <a:pt x="101600" y="38100"/>
                </a:cubicBezTo>
                <a:cubicBezTo>
                  <a:pt x="109453" y="51188"/>
                  <a:pt x="120174" y="62548"/>
                  <a:pt x="127000" y="76200"/>
                </a:cubicBezTo>
                <a:lnTo>
                  <a:pt x="152400" y="127000"/>
                </a:lnTo>
                <a:cubicBezTo>
                  <a:pt x="154330" y="140511"/>
                  <a:pt x="175860" y="211358"/>
                  <a:pt x="158750" y="241300"/>
                </a:cubicBezTo>
                <a:cubicBezTo>
                  <a:pt x="154295" y="249097"/>
                  <a:pt x="147172" y="255369"/>
                  <a:pt x="139700" y="260350"/>
                </a:cubicBezTo>
                <a:cubicBezTo>
                  <a:pt x="134131" y="264063"/>
                  <a:pt x="127000" y="264583"/>
                  <a:pt x="120650" y="266700"/>
                </a:cubicBezTo>
                <a:cubicBezTo>
                  <a:pt x="94496" y="305931"/>
                  <a:pt x="125609" y="269515"/>
                  <a:pt x="63500" y="292100"/>
                </a:cubicBezTo>
                <a:cubicBezTo>
                  <a:pt x="46623" y="298237"/>
                  <a:pt x="32255" y="319195"/>
                  <a:pt x="19050" y="330200"/>
                </a:cubicBezTo>
                <a:cubicBezTo>
                  <a:pt x="13187" y="335086"/>
                  <a:pt x="6350" y="338667"/>
                  <a:pt x="0" y="342900"/>
                </a:cubicBezTo>
                <a:cubicBezTo>
                  <a:pt x="17183" y="354355"/>
                  <a:pt x="24309" y="360243"/>
                  <a:pt x="44450" y="368300"/>
                </a:cubicBezTo>
                <a:cubicBezTo>
                  <a:pt x="86499" y="385120"/>
                  <a:pt x="102085" y="384552"/>
                  <a:pt x="152400" y="393700"/>
                </a:cubicBezTo>
                <a:cubicBezTo>
                  <a:pt x="158750" y="400050"/>
                  <a:pt x="166469" y="405278"/>
                  <a:pt x="171450" y="412750"/>
                </a:cubicBezTo>
                <a:cubicBezTo>
                  <a:pt x="183466" y="430774"/>
                  <a:pt x="175480" y="443401"/>
                  <a:pt x="171450" y="463550"/>
                </a:cubicBezTo>
                <a:cubicBezTo>
                  <a:pt x="173567" y="469900"/>
                  <a:pt x="178539" y="475947"/>
                  <a:pt x="177800" y="482600"/>
                </a:cubicBezTo>
                <a:cubicBezTo>
                  <a:pt x="173532" y="521012"/>
                  <a:pt x="172526" y="519486"/>
                  <a:pt x="146050" y="527050"/>
                </a:cubicBezTo>
                <a:cubicBezTo>
                  <a:pt x="137659" y="529448"/>
                  <a:pt x="129117" y="531283"/>
                  <a:pt x="120650" y="533400"/>
                </a:cubicBezTo>
                <a:cubicBezTo>
                  <a:pt x="137593" y="558814"/>
                  <a:pt x="139291" y="550024"/>
                  <a:pt x="120650" y="584200"/>
                </a:cubicBezTo>
                <a:cubicBezTo>
                  <a:pt x="113341" y="597600"/>
                  <a:pt x="95250" y="622300"/>
                  <a:pt x="95250" y="622300"/>
                </a:cubicBezTo>
                <a:cubicBezTo>
                  <a:pt x="92721" y="632418"/>
                  <a:pt x="81965" y="656122"/>
                  <a:pt x="95250" y="666750"/>
                </a:cubicBezTo>
                <a:cubicBezTo>
                  <a:pt x="102065" y="672202"/>
                  <a:pt x="112183" y="670983"/>
                  <a:pt x="120650" y="673100"/>
                </a:cubicBezTo>
                <a:cubicBezTo>
                  <a:pt x="129117" y="679450"/>
                  <a:pt x="137075" y="686541"/>
                  <a:pt x="146050" y="692150"/>
                </a:cubicBezTo>
                <a:cubicBezTo>
                  <a:pt x="154077" y="697167"/>
                  <a:pt x="171450" y="695384"/>
                  <a:pt x="171450" y="704850"/>
                </a:cubicBezTo>
                <a:cubicBezTo>
                  <a:pt x="171450" y="720114"/>
                  <a:pt x="150877" y="728470"/>
                  <a:pt x="146050" y="742950"/>
                </a:cubicBezTo>
                <a:cubicBezTo>
                  <a:pt x="137287" y="769240"/>
                  <a:pt x="143413" y="756431"/>
                  <a:pt x="127000" y="781050"/>
                </a:cubicBezTo>
                <a:cubicBezTo>
                  <a:pt x="131233" y="787400"/>
                  <a:pt x="134304" y="794704"/>
                  <a:pt x="139700" y="800100"/>
                </a:cubicBezTo>
                <a:cubicBezTo>
                  <a:pt x="145096" y="805496"/>
                  <a:pt x="155650" y="805826"/>
                  <a:pt x="158750" y="812800"/>
                </a:cubicBezTo>
                <a:cubicBezTo>
                  <a:pt x="164829" y="826477"/>
                  <a:pt x="162165" y="842574"/>
                  <a:pt x="165100" y="857250"/>
                </a:cubicBezTo>
                <a:cubicBezTo>
                  <a:pt x="172105" y="892276"/>
                  <a:pt x="169742" y="860770"/>
                  <a:pt x="184150" y="895350"/>
                </a:cubicBezTo>
                <a:cubicBezTo>
                  <a:pt x="191873" y="913886"/>
                  <a:pt x="197295" y="933308"/>
                  <a:pt x="203200" y="952500"/>
                </a:cubicBezTo>
                <a:cubicBezTo>
                  <a:pt x="205767" y="960841"/>
                  <a:pt x="207152" y="969509"/>
                  <a:pt x="209550" y="977900"/>
                </a:cubicBezTo>
                <a:cubicBezTo>
                  <a:pt x="211389" y="984336"/>
                  <a:pt x="222593" y="996950"/>
                  <a:pt x="215900" y="996950"/>
                </a:cubicBezTo>
                <a:cubicBezTo>
                  <a:pt x="208268" y="996950"/>
                  <a:pt x="207433" y="984250"/>
                  <a:pt x="203200" y="977900"/>
                </a:cubicBezTo>
                <a:cubicBezTo>
                  <a:pt x="205317" y="965200"/>
                  <a:pt x="203162" y="950979"/>
                  <a:pt x="209550" y="939800"/>
                </a:cubicBezTo>
                <a:cubicBezTo>
                  <a:pt x="212871" y="933988"/>
                  <a:pt x="222164" y="935289"/>
                  <a:pt x="228600" y="933450"/>
                </a:cubicBezTo>
                <a:cubicBezTo>
                  <a:pt x="236991" y="931052"/>
                  <a:pt x="245533" y="929217"/>
                  <a:pt x="254000" y="927100"/>
                </a:cubicBezTo>
                <a:cubicBezTo>
                  <a:pt x="276397" y="931579"/>
                  <a:pt x="308389" y="941641"/>
                  <a:pt x="330200" y="927100"/>
                </a:cubicBezTo>
                <a:cubicBezTo>
                  <a:pt x="335769" y="923387"/>
                  <a:pt x="325967" y="914400"/>
                  <a:pt x="323850" y="908050"/>
                </a:cubicBezTo>
                <a:cubicBezTo>
                  <a:pt x="325967" y="901700"/>
                  <a:pt x="330939" y="895653"/>
                  <a:pt x="330200" y="889000"/>
                </a:cubicBezTo>
                <a:cubicBezTo>
                  <a:pt x="326078" y="851906"/>
                  <a:pt x="315907" y="849307"/>
                  <a:pt x="292100" y="825500"/>
                </a:cubicBezTo>
                <a:cubicBezTo>
                  <a:pt x="270933" y="836083"/>
                  <a:pt x="247532" y="871449"/>
                  <a:pt x="228600" y="857250"/>
                </a:cubicBezTo>
                <a:cubicBezTo>
                  <a:pt x="209668" y="843051"/>
                  <a:pt x="227101" y="806332"/>
                  <a:pt x="241300" y="787400"/>
                </a:cubicBezTo>
                <a:cubicBezTo>
                  <a:pt x="250280" y="775426"/>
                  <a:pt x="270933" y="783167"/>
                  <a:pt x="285750" y="781050"/>
                </a:cubicBezTo>
                <a:cubicBezTo>
                  <a:pt x="293370" y="773430"/>
                  <a:pt x="315872" y="746912"/>
                  <a:pt x="330200" y="749300"/>
                </a:cubicBezTo>
                <a:cubicBezTo>
                  <a:pt x="337728" y="750555"/>
                  <a:pt x="337504" y="762954"/>
                  <a:pt x="342900" y="768350"/>
                </a:cubicBezTo>
                <a:cubicBezTo>
                  <a:pt x="348296" y="773746"/>
                  <a:pt x="355600" y="776817"/>
                  <a:pt x="361950" y="781050"/>
                </a:cubicBezTo>
                <a:cubicBezTo>
                  <a:pt x="366183" y="787400"/>
                  <a:pt x="371550" y="793126"/>
                  <a:pt x="374650" y="800100"/>
                </a:cubicBezTo>
                <a:cubicBezTo>
                  <a:pt x="380087" y="812333"/>
                  <a:pt x="380255" y="826848"/>
                  <a:pt x="387350" y="838200"/>
                </a:cubicBezTo>
                <a:cubicBezTo>
                  <a:pt x="391395" y="844672"/>
                  <a:pt x="399574" y="847487"/>
                  <a:pt x="406400" y="850900"/>
                </a:cubicBezTo>
                <a:cubicBezTo>
                  <a:pt x="415510" y="855455"/>
                  <a:pt x="442712" y="861565"/>
                  <a:pt x="450850" y="863600"/>
                </a:cubicBezTo>
                <a:cubicBezTo>
                  <a:pt x="457200" y="908050"/>
                  <a:pt x="463072" y="952571"/>
                  <a:pt x="469900" y="996950"/>
                </a:cubicBezTo>
                <a:cubicBezTo>
                  <a:pt x="471541" y="1007617"/>
                  <a:pt x="467616" y="1022224"/>
                  <a:pt x="476250" y="1028700"/>
                </a:cubicBezTo>
                <a:cubicBezTo>
                  <a:pt x="488224" y="1037680"/>
                  <a:pt x="505883" y="1032933"/>
                  <a:pt x="520700" y="1035050"/>
                </a:cubicBezTo>
                <a:cubicBezTo>
                  <a:pt x="527050" y="1041400"/>
                  <a:pt x="531900" y="1049739"/>
                  <a:pt x="539750" y="1054100"/>
                </a:cubicBezTo>
                <a:cubicBezTo>
                  <a:pt x="551452" y="1060601"/>
                  <a:pt x="577850" y="1066800"/>
                  <a:pt x="577850" y="1066800"/>
                </a:cubicBezTo>
                <a:cubicBezTo>
                  <a:pt x="605367" y="1064683"/>
                  <a:pt x="633275" y="1065536"/>
                  <a:pt x="660400" y="1060450"/>
                </a:cubicBezTo>
                <a:cubicBezTo>
                  <a:pt x="667901" y="1059044"/>
                  <a:pt x="672435" y="1050756"/>
                  <a:pt x="679450" y="1047750"/>
                </a:cubicBezTo>
                <a:cubicBezTo>
                  <a:pt x="687472" y="1044312"/>
                  <a:pt x="696383" y="1043517"/>
                  <a:pt x="704850" y="1041400"/>
                </a:cubicBezTo>
                <a:cubicBezTo>
                  <a:pt x="706967" y="1030817"/>
                  <a:pt x="707410" y="1019756"/>
                  <a:pt x="711200" y="1009650"/>
                </a:cubicBezTo>
                <a:cubicBezTo>
                  <a:pt x="713880" y="1002504"/>
                  <a:pt x="716268" y="990600"/>
                  <a:pt x="723900" y="990600"/>
                </a:cubicBezTo>
                <a:cubicBezTo>
                  <a:pt x="731532" y="990600"/>
                  <a:pt x="733442" y="1002702"/>
                  <a:pt x="736600" y="1009650"/>
                </a:cubicBezTo>
                <a:cubicBezTo>
                  <a:pt x="744084" y="1026114"/>
                  <a:pt x="749567" y="1043419"/>
                  <a:pt x="755650" y="1060450"/>
                </a:cubicBezTo>
                <a:cubicBezTo>
                  <a:pt x="760153" y="1073057"/>
                  <a:pt x="758884" y="1089084"/>
                  <a:pt x="768350" y="1098550"/>
                </a:cubicBezTo>
                <a:lnTo>
                  <a:pt x="787400" y="1117600"/>
                </a:lnTo>
                <a:cubicBezTo>
                  <a:pt x="794657" y="1161143"/>
                  <a:pt x="797076" y="1150257"/>
                  <a:pt x="787400" y="1193800"/>
                </a:cubicBezTo>
                <a:cubicBezTo>
                  <a:pt x="785948" y="1200334"/>
                  <a:pt x="785783" y="1208117"/>
                  <a:pt x="781050" y="1212850"/>
                </a:cubicBezTo>
                <a:cubicBezTo>
                  <a:pt x="774357" y="1219543"/>
                  <a:pt x="764117" y="1221317"/>
                  <a:pt x="755650" y="1225550"/>
                </a:cubicBezTo>
                <a:cubicBezTo>
                  <a:pt x="741200" y="1218325"/>
                  <a:pt x="722142" y="1206500"/>
                  <a:pt x="704850" y="1206500"/>
                </a:cubicBezTo>
                <a:cubicBezTo>
                  <a:pt x="685338" y="1206500"/>
                  <a:pt x="670909" y="1218325"/>
                  <a:pt x="654050" y="1225550"/>
                </a:cubicBezTo>
                <a:cubicBezTo>
                  <a:pt x="647898" y="1228187"/>
                  <a:pt x="641350" y="1229783"/>
                  <a:pt x="635000" y="1231900"/>
                </a:cubicBezTo>
                <a:cubicBezTo>
                  <a:pt x="590550" y="1229783"/>
                  <a:pt x="546150" y="1225550"/>
                  <a:pt x="501650" y="1225550"/>
                </a:cubicBezTo>
                <a:cubicBezTo>
                  <a:pt x="496279" y="1225550"/>
                  <a:pt x="464187" y="1235256"/>
                  <a:pt x="457200" y="1238250"/>
                </a:cubicBezTo>
                <a:cubicBezTo>
                  <a:pt x="448499" y="1241979"/>
                  <a:pt x="440780" y="1247957"/>
                  <a:pt x="431800" y="1250950"/>
                </a:cubicBezTo>
                <a:cubicBezTo>
                  <a:pt x="421561" y="1254363"/>
                  <a:pt x="410633" y="1255183"/>
                  <a:pt x="400050" y="1257300"/>
                </a:cubicBezTo>
                <a:cubicBezTo>
                  <a:pt x="371647" y="1299905"/>
                  <a:pt x="405106" y="1258163"/>
                  <a:pt x="368300" y="1282700"/>
                </a:cubicBezTo>
                <a:cubicBezTo>
                  <a:pt x="360828" y="1287681"/>
                  <a:pt x="356149" y="1296001"/>
                  <a:pt x="349250" y="1301750"/>
                </a:cubicBezTo>
                <a:cubicBezTo>
                  <a:pt x="291225" y="1350104"/>
                  <a:pt x="381115" y="1263535"/>
                  <a:pt x="304800" y="1339850"/>
                </a:cubicBezTo>
                <a:cubicBezTo>
                  <a:pt x="302683" y="1346200"/>
                  <a:pt x="302631" y="1353673"/>
                  <a:pt x="298450" y="1358900"/>
                </a:cubicBezTo>
                <a:cubicBezTo>
                  <a:pt x="285360" y="1375262"/>
                  <a:pt x="254000" y="1403350"/>
                  <a:pt x="254000" y="1403350"/>
                </a:cubicBezTo>
                <a:cubicBezTo>
                  <a:pt x="251883" y="1409700"/>
                  <a:pt x="247137" y="1415726"/>
                  <a:pt x="247650" y="1422400"/>
                </a:cubicBezTo>
                <a:cubicBezTo>
                  <a:pt x="252065" y="1479795"/>
                  <a:pt x="248161" y="1481030"/>
                  <a:pt x="285750" y="1504950"/>
                </a:cubicBezTo>
                <a:cubicBezTo>
                  <a:pt x="300147" y="1514112"/>
                  <a:pt x="315383" y="1521883"/>
                  <a:pt x="330200" y="1530350"/>
                </a:cubicBezTo>
                <a:cubicBezTo>
                  <a:pt x="332317" y="1536700"/>
                  <a:pt x="332369" y="1544173"/>
                  <a:pt x="336550" y="1549400"/>
                </a:cubicBezTo>
                <a:cubicBezTo>
                  <a:pt x="341318" y="1555359"/>
                  <a:pt x="349737" y="1557214"/>
                  <a:pt x="355600" y="1562100"/>
                </a:cubicBezTo>
                <a:cubicBezTo>
                  <a:pt x="362499" y="1567849"/>
                  <a:pt x="369430" y="1573842"/>
                  <a:pt x="374650" y="1581150"/>
                </a:cubicBezTo>
                <a:cubicBezTo>
                  <a:pt x="387101" y="1598581"/>
                  <a:pt x="385052" y="1610602"/>
                  <a:pt x="400050" y="1625600"/>
                </a:cubicBezTo>
                <a:cubicBezTo>
                  <a:pt x="407534" y="1633084"/>
                  <a:pt x="416983" y="1638300"/>
                  <a:pt x="425450" y="1644650"/>
                </a:cubicBezTo>
                <a:cubicBezTo>
                  <a:pt x="427567" y="1651000"/>
                  <a:pt x="427067" y="1658967"/>
                  <a:pt x="431800" y="1663700"/>
                </a:cubicBezTo>
                <a:cubicBezTo>
                  <a:pt x="442593" y="1674493"/>
                  <a:pt x="469900" y="1689100"/>
                  <a:pt x="469900" y="1689100"/>
                </a:cubicBezTo>
                <a:cubicBezTo>
                  <a:pt x="472017" y="1697567"/>
                  <a:pt x="473852" y="1706109"/>
                  <a:pt x="476250" y="1714500"/>
                </a:cubicBezTo>
                <a:cubicBezTo>
                  <a:pt x="478089" y="1720936"/>
                  <a:pt x="481403" y="1726964"/>
                  <a:pt x="482600" y="1733550"/>
                </a:cubicBezTo>
                <a:cubicBezTo>
                  <a:pt x="485653" y="1750340"/>
                  <a:pt x="486355" y="1767483"/>
                  <a:pt x="488950" y="1784350"/>
                </a:cubicBezTo>
                <a:cubicBezTo>
                  <a:pt x="490591" y="1795017"/>
                  <a:pt x="488276" y="1807905"/>
                  <a:pt x="495300" y="1816100"/>
                </a:cubicBezTo>
                <a:cubicBezTo>
                  <a:pt x="502718" y="1824754"/>
                  <a:pt x="516634" y="1824171"/>
                  <a:pt x="527050" y="1828800"/>
                </a:cubicBezTo>
                <a:cubicBezTo>
                  <a:pt x="535700" y="1832645"/>
                  <a:pt x="543983" y="1837267"/>
                  <a:pt x="552450" y="1841500"/>
                </a:cubicBezTo>
                <a:cubicBezTo>
                  <a:pt x="556683" y="1847850"/>
                  <a:pt x="560264" y="1854687"/>
                  <a:pt x="565150" y="1860550"/>
                </a:cubicBezTo>
                <a:cubicBezTo>
                  <a:pt x="570899" y="1867449"/>
                  <a:pt x="582350" y="1870812"/>
                  <a:pt x="584200" y="1879600"/>
                </a:cubicBezTo>
                <a:cubicBezTo>
                  <a:pt x="619533" y="2047433"/>
                  <a:pt x="567454" y="1935008"/>
                  <a:pt x="603250" y="2006600"/>
                </a:cubicBezTo>
                <a:cubicBezTo>
                  <a:pt x="605367" y="1983317"/>
                  <a:pt x="602724" y="1959095"/>
                  <a:pt x="609600" y="1936750"/>
                </a:cubicBezTo>
                <a:cubicBezTo>
                  <a:pt x="611844" y="1929456"/>
                  <a:pt x="621824" y="1920637"/>
                  <a:pt x="628650" y="1924050"/>
                </a:cubicBezTo>
                <a:cubicBezTo>
                  <a:pt x="636456" y="1927953"/>
                  <a:pt x="633705" y="1940819"/>
                  <a:pt x="635000" y="1949450"/>
                </a:cubicBezTo>
                <a:cubicBezTo>
                  <a:pt x="640063" y="1983203"/>
                  <a:pt x="642089" y="2017384"/>
                  <a:pt x="647700" y="2051050"/>
                </a:cubicBezTo>
                <a:cubicBezTo>
                  <a:pt x="649817" y="2063750"/>
                  <a:pt x="646566" y="2078673"/>
                  <a:pt x="654050" y="2089150"/>
                </a:cubicBezTo>
                <a:cubicBezTo>
                  <a:pt x="659123" y="2096252"/>
                  <a:pt x="670983" y="2093383"/>
                  <a:pt x="679450" y="2095500"/>
                </a:cubicBezTo>
                <a:cubicBezTo>
                  <a:pt x="675217" y="2103967"/>
                  <a:pt x="665964" y="2111467"/>
                  <a:pt x="666750" y="2120900"/>
                </a:cubicBezTo>
                <a:cubicBezTo>
                  <a:pt x="668252" y="2138922"/>
                  <a:pt x="679620" y="2154704"/>
                  <a:pt x="685800" y="2171700"/>
                </a:cubicBezTo>
                <a:cubicBezTo>
                  <a:pt x="688087" y="2177990"/>
                  <a:pt x="690033" y="2184400"/>
                  <a:pt x="692150" y="2190750"/>
                </a:cubicBezTo>
                <a:cubicBezTo>
                  <a:pt x="694267" y="2220383"/>
                  <a:pt x="693337" y="2250393"/>
                  <a:pt x="698500" y="2279650"/>
                </a:cubicBezTo>
                <a:cubicBezTo>
                  <a:pt x="699826" y="2287166"/>
                  <a:pt x="709703" y="2291216"/>
                  <a:pt x="711200" y="2298700"/>
                </a:cubicBezTo>
                <a:cubicBezTo>
                  <a:pt x="716199" y="2323693"/>
                  <a:pt x="712853" y="2349849"/>
                  <a:pt x="717550" y="2374900"/>
                </a:cubicBezTo>
                <a:cubicBezTo>
                  <a:pt x="719294" y="2384204"/>
                  <a:pt x="726926" y="2391437"/>
                  <a:pt x="730250" y="2400300"/>
                </a:cubicBezTo>
                <a:cubicBezTo>
                  <a:pt x="733314" y="2408472"/>
                  <a:pt x="734666" y="2417190"/>
                  <a:pt x="736600" y="2425700"/>
                </a:cubicBezTo>
                <a:cubicBezTo>
                  <a:pt x="745250" y="2463759"/>
                  <a:pt x="749107" y="2503162"/>
                  <a:pt x="762000" y="2540000"/>
                </a:cubicBezTo>
                <a:cubicBezTo>
                  <a:pt x="764521" y="2547203"/>
                  <a:pt x="788682" y="2552700"/>
                  <a:pt x="781050" y="2552700"/>
                </a:cubicBezTo>
                <a:cubicBezTo>
                  <a:pt x="763765" y="2552700"/>
                  <a:pt x="751480" y="2532260"/>
                  <a:pt x="736600" y="2527300"/>
                </a:cubicBezTo>
                <a:cubicBezTo>
                  <a:pt x="724386" y="2523229"/>
                  <a:pt x="711089" y="2523648"/>
                  <a:pt x="698500" y="2520950"/>
                </a:cubicBezTo>
                <a:cubicBezTo>
                  <a:pt x="681433" y="2517293"/>
                  <a:pt x="664633" y="2512483"/>
                  <a:pt x="647700" y="2508250"/>
                </a:cubicBezTo>
                <a:cubicBezTo>
                  <a:pt x="641350" y="2514600"/>
                  <a:pt x="633631" y="2519828"/>
                  <a:pt x="628650" y="2527300"/>
                </a:cubicBezTo>
                <a:cubicBezTo>
                  <a:pt x="624937" y="2532869"/>
                  <a:pt x="627033" y="2541617"/>
                  <a:pt x="622300" y="2546350"/>
                </a:cubicBezTo>
                <a:cubicBezTo>
                  <a:pt x="613573" y="2555077"/>
                  <a:pt x="601133" y="2559050"/>
                  <a:pt x="590550" y="2565400"/>
                </a:cubicBezTo>
                <a:cubicBezTo>
                  <a:pt x="588433" y="2588683"/>
                  <a:pt x="587506" y="2612106"/>
                  <a:pt x="584200" y="2635250"/>
                </a:cubicBezTo>
                <a:cubicBezTo>
                  <a:pt x="583253" y="2641876"/>
                  <a:pt x="582992" y="2650015"/>
                  <a:pt x="577850" y="2654300"/>
                </a:cubicBezTo>
                <a:cubicBezTo>
                  <a:pt x="569093" y="2661597"/>
                  <a:pt x="556516" y="2662371"/>
                  <a:pt x="546100" y="2667000"/>
                </a:cubicBezTo>
                <a:cubicBezTo>
                  <a:pt x="499020" y="2687925"/>
                  <a:pt x="540777" y="2673008"/>
                  <a:pt x="501650" y="2686050"/>
                </a:cubicBezTo>
                <a:cubicBezTo>
                  <a:pt x="445995" y="2741705"/>
                  <a:pt x="516594" y="2673597"/>
                  <a:pt x="463550" y="2717800"/>
                </a:cubicBezTo>
                <a:cubicBezTo>
                  <a:pt x="431839" y="2744226"/>
                  <a:pt x="458928" y="2732041"/>
                  <a:pt x="425450" y="2743200"/>
                </a:cubicBezTo>
                <a:cubicBezTo>
                  <a:pt x="424711" y="2745417"/>
                  <a:pt x="406400" y="2797103"/>
                  <a:pt x="406400" y="2806700"/>
                </a:cubicBezTo>
                <a:cubicBezTo>
                  <a:pt x="406400" y="2817493"/>
                  <a:pt x="410633" y="2827867"/>
                  <a:pt x="412750" y="2838450"/>
                </a:cubicBezTo>
                <a:cubicBezTo>
                  <a:pt x="410633" y="2861733"/>
                  <a:pt x="412823" y="2885820"/>
                  <a:pt x="406400" y="2908300"/>
                </a:cubicBezTo>
                <a:cubicBezTo>
                  <a:pt x="403933" y="2916935"/>
                  <a:pt x="386661" y="2918396"/>
                  <a:pt x="387350" y="2927350"/>
                </a:cubicBezTo>
                <a:cubicBezTo>
                  <a:pt x="389805" y="2959267"/>
                  <a:pt x="408734" y="2984827"/>
                  <a:pt x="425450" y="3009900"/>
                </a:cubicBezTo>
                <a:cubicBezTo>
                  <a:pt x="461433" y="3005667"/>
                  <a:pt x="498361" y="3006421"/>
                  <a:pt x="533400" y="2997200"/>
                </a:cubicBezTo>
                <a:cubicBezTo>
                  <a:pt x="540780" y="2995258"/>
                  <a:pt x="538478" y="2978531"/>
                  <a:pt x="546100" y="2978150"/>
                </a:cubicBezTo>
                <a:cubicBezTo>
                  <a:pt x="584387" y="2976236"/>
                  <a:pt x="622300" y="2986617"/>
                  <a:pt x="660400" y="2990850"/>
                </a:cubicBezTo>
                <a:cubicBezTo>
                  <a:pt x="683683" y="2986617"/>
                  <a:pt x="707214" y="2983570"/>
                  <a:pt x="730250" y="2978150"/>
                </a:cubicBezTo>
                <a:cubicBezTo>
                  <a:pt x="743281" y="2975084"/>
                  <a:pt x="755145" y="2967651"/>
                  <a:pt x="768350" y="2965450"/>
                </a:cubicBezTo>
                <a:cubicBezTo>
                  <a:pt x="793750" y="2961217"/>
                  <a:pt x="820121" y="2960893"/>
                  <a:pt x="844550" y="2952750"/>
                </a:cubicBezTo>
                <a:lnTo>
                  <a:pt x="882650" y="2940050"/>
                </a:lnTo>
                <a:cubicBezTo>
                  <a:pt x="908050" y="2942167"/>
                  <a:pt x="934489" y="2938904"/>
                  <a:pt x="958850" y="2946400"/>
                </a:cubicBezTo>
                <a:cubicBezTo>
                  <a:pt x="965247" y="2948368"/>
                  <a:pt x="960467" y="2960717"/>
                  <a:pt x="965200" y="2965450"/>
                </a:cubicBezTo>
                <a:cubicBezTo>
                  <a:pt x="969933" y="2970183"/>
                  <a:pt x="977900" y="2969683"/>
                  <a:pt x="984250" y="2971800"/>
                </a:cubicBezTo>
                <a:cubicBezTo>
                  <a:pt x="992717" y="2969683"/>
                  <a:pt x="1001478" y="2968514"/>
                  <a:pt x="1009650" y="2965450"/>
                </a:cubicBezTo>
                <a:cubicBezTo>
                  <a:pt x="1018513" y="2962126"/>
                  <a:pt x="1025983" y="2955470"/>
                  <a:pt x="1035050" y="2952750"/>
                </a:cubicBezTo>
                <a:cubicBezTo>
                  <a:pt x="1047382" y="2949050"/>
                  <a:pt x="1060450" y="2948517"/>
                  <a:pt x="1073150" y="2946400"/>
                </a:cubicBezTo>
                <a:cubicBezTo>
                  <a:pt x="1109133" y="2950633"/>
                  <a:pt x="1145233" y="2953976"/>
                  <a:pt x="1181100" y="2959100"/>
                </a:cubicBezTo>
                <a:cubicBezTo>
                  <a:pt x="1195053" y="2961093"/>
                  <a:pt x="1211980" y="2967277"/>
                  <a:pt x="1225550" y="2971800"/>
                </a:cubicBezTo>
                <a:cubicBezTo>
                  <a:pt x="1242574" y="2970381"/>
                  <a:pt x="1294862" y="2972069"/>
                  <a:pt x="1320800" y="2959100"/>
                </a:cubicBezTo>
                <a:cubicBezTo>
                  <a:pt x="1327626" y="2955687"/>
                  <a:pt x="1333500" y="2950633"/>
                  <a:pt x="1339850" y="2946400"/>
                </a:cubicBezTo>
                <a:cubicBezTo>
                  <a:pt x="1344083" y="2940050"/>
                  <a:pt x="1345879" y="2931056"/>
                  <a:pt x="1352550" y="2927350"/>
                </a:cubicBezTo>
                <a:cubicBezTo>
                  <a:pt x="1366020" y="2919866"/>
                  <a:pt x="1382051" y="2918387"/>
                  <a:pt x="1397000" y="2914650"/>
                </a:cubicBezTo>
                <a:cubicBezTo>
                  <a:pt x="1407471" y="2912032"/>
                  <a:pt x="1418214" y="2910641"/>
                  <a:pt x="1428750" y="2908300"/>
                </a:cubicBezTo>
                <a:cubicBezTo>
                  <a:pt x="1437269" y="2906407"/>
                  <a:pt x="1445683" y="2904067"/>
                  <a:pt x="1454150" y="2901950"/>
                </a:cubicBezTo>
                <a:cubicBezTo>
                  <a:pt x="1466850" y="2893483"/>
                  <a:pt x="1477233" y="2873820"/>
                  <a:pt x="1492250" y="2876550"/>
                </a:cubicBezTo>
                <a:cubicBezTo>
                  <a:pt x="1508515" y="2879507"/>
                  <a:pt x="1511559" y="2903764"/>
                  <a:pt x="1524000" y="2914650"/>
                </a:cubicBezTo>
                <a:cubicBezTo>
                  <a:pt x="1529037" y="2919058"/>
                  <a:pt x="1536700" y="2918883"/>
                  <a:pt x="1543050" y="2921000"/>
                </a:cubicBezTo>
                <a:cubicBezTo>
                  <a:pt x="1561043" y="2947990"/>
                  <a:pt x="1555234" y="2934038"/>
                  <a:pt x="1562100" y="2971800"/>
                </a:cubicBezTo>
                <a:cubicBezTo>
                  <a:pt x="1564403" y="2984468"/>
                  <a:pt x="1562692" y="2998384"/>
                  <a:pt x="1568450" y="3009900"/>
                </a:cubicBezTo>
                <a:cubicBezTo>
                  <a:pt x="1580362" y="3033724"/>
                  <a:pt x="1599095" y="3036483"/>
                  <a:pt x="1619250" y="3048000"/>
                </a:cubicBezTo>
                <a:cubicBezTo>
                  <a:pt x="1625876" y="3051786"/>
                  <a:pt x="1631950" y="3056467"/>
                  <a:pt x="1638300" y="3060700"/>
                </a:cubicBezTo>
                <a:cubicBezTo>
                  <a:pt x="1642533" y="3069167"/>
                  <a:pt x="1644307" y="3079407"/>
                  <a:pt x="1651000" y="3086100"/>
                </a:cubicBezTo>
                <a:cubicBezTo>
                  <a:pt x="1655733" y="3090833"/>
                  <a:pt x="1665317" y="3087717"/>
                  <a:pt x="1670050" y="3092450"/>
                </a:cubicBezTo>
                <a:cubicBezTo>
                  <a:pt x="1676743" y="3099143"/>
                  <a:pt x="1678517" y="3109383"/>
                  <a:pt x="1682750" y="3117850"/>
                </a:cubicBezTo>
                <a:cubicBezTo>
                  <a:pt x="1698855" y="3198376"/>
                  <a:pt x="1677274" y="3111422"/>
                  <a:pt x="1701800" y="3168650"/>
                </a:cubicBezTo>
                <a:cubicBezTo>
                  <a:pt x="1709132" y="3185758"/>
                  <a:pt x="1704069" y="3200514"/>
                  <a:pt x="1720850" y="3213100"/>
                </a:cubicBezTo>
                <a:cubicBezTo>
                  <a:pt x="1724237" y="3215640"/>
                  <a:pt x="1729317" y="3213100"/>
                  <a:pt x="1733550" y="3213100"/>
                </a:cubicBezTo>
              </a:path>
            </a:pathLst>
          </a:custGeom>
          <a:noFill/>
          <a:ln w="57150">
            <a:solidFill>
              <a:srgbClr val="75F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Freeform 11"/>
          <p:cNvSpPr/>
          <p:nvPr/>
        </p:nvSpPr>
        <p:spPr>
          <a:xfrm>
            <a:off x="7104113" y="1410014"/>
            <a:ext cx="4041407" cy="3207613"/>
          </a:xfrm>
          <a:custGeom>
            <a:avLst/>
            <a:gdLst>
              <a:gd name="connsiteX0" fmla="*/ 7103 w 2159753"/>
              <a:gd name="connsiteY0" fmla="*/ 0 h 1803400"/>
              <a:gd name="connsiteX1" fmla="*/ 753 w 2159753"/>
              <a:gd name="connsiteY1" fmla="*/ 31750 h 1803400"/>
              <a:gd name="connsiteX2" fmla="*/ 26153 w 2159753"/>
              <a:gd name="connsiteY2" fmla="*/ 63500 h 1803400"/>
              <a:gd name="connsiteX3" fmla="*/ 64253 w 2159753"/>
              <a:gd name="connsiteY3" fmla="*/ 107950 h 1803400"/>
              <a:gd name="connsiteX4" fmla="*/ 108703 w 2159753"/>
              <a:gd name="connsiteY4" fmla="*/ 165100 h 1803400"/>
              <a:gd name="connsiteX5" fmla="*/ 121403 w 2159753"/>
              <a:gd name="connsiteY5" fmla="*/ 184150 h 1803400"/>
              <a:gd name="connsiteX6" fmla="*/ 159503 w 2159753"/>
              <a:gd name="connsiteY6" fmla="*/ 228600 h 1803400"/>
              <a:gd name="connsiteX7" fmla="*/ 178553 w 2159753"/>
              <a:gd name="connsiteY7" fmla="*/ 260350 h 1803400"/>
              <a:gd name="connsiteX8" fmla="*/ 184903 w 2159753"/>
              <a:gd name="connsiteY8" fmla="*/ 279400 h 1803400"/>
              <a:gd name="connsiteX9" fmla="*/ 203953 w 2159753"/>
              <a:gd name="connsiteY9" fmla="*/ 285750 h 1803400"/>
              <a:gd name="connsiteX10" fmla="*/ 273803 w 2159753"/>
              <a:gd name="connsiteY10" fmla="*/ 298450 h 1803400"/>
              <a:gd name="connsiteX11" fmla="*/ 292853 w 2159753"/>
              <a:gd name="connsiteY11" fmla="*/ 355600 h 1803400"/>
              <a:gd name="connsiteX12" fmla="*/ 299203 w 2159753"/>
              <a:gd name="connsiteY12" fmla="*/ 374650 h 1803400"/>
              <a:gd name="connsiteX13" fmla="*/ 362703 w 2159753"/>
              <a:gd name="connsiteY13" fmla="*/ 381000 h 1803400"/>
              <a:gd name="connsiteX14" fmla="*/ 419853 w 2159753"/>
              <a:gd name="connsiteY14" fmla="*/ 393700 h 1803400"/>
              <a:gd name="connsiteX15" fmla="*/ 470653 w 2159753"/>
              <a:gd name="connsiteY15" fmla="*/ 400050 h 1803400"/>
              <a:gd name="connsiteX16" fmla="*/ 477003 w 2159753"/>
              <a:gd name="connsiteY16" fmla="*/ 419100 h 1803400"/>
              <a:gd name="connsiteX17" fmla="*/ 451603 w 2159753"/>
              <a:gd name="connsiteY17" fmla="*/ 425450 h 1803400"/>
              <a:gd name="connsiteX18" fmla="*/ 407153 w 2159753"/>
              <a:gd name="connsiteY18" fmla="*/ 457200 h 1803400"/>
              <a:gd name="connsiteX19" fmla="*/ 400803 w 2159753"/>
              <a:gd name="connsiteY19" fmla="*/ 482600 h 1803400"/>
              <a:gd name="connsiteX20" fmla="*/ 388103 w 2159753"/>
              <a:gd name="connsiteY20" fmla="*/ 520700 h 1803400"/>
              <a:gd name="connsiteX21" fmla="*/ 432553 w 2159753"/>
              <a:gd name="connsiteY21" fmla="*/ 527050 h 1803400"/>
              <a:gd name="connsiteX22" fmla="*/ 521453 w 2159753"/>
              <a:gd name="connsiteY22" fmla="*/ 558800 h 1803400"/>
              <a:gd name="connsiteX23" fmla="*/ 750053 w 2159753"/>
              <a:gd name="connsiteY23" fmla="*/ 584200 h 1803400"/>
              <a:gd name="connsiteX24" fmla="*/ 781803 w 2159753"/>
              <a:gd name="connsiteY24" fmla="*/ 596900 h 1803400"/>
              <a:gd name="connsiteX25" fmla="*/ 800853 w 2159753"/>
              <a:gd name="connsiteY25" fmla="*/ 609600 h 1803400"/>
              <a:gd name="connsiteX26" fmla="*/ 826253 w 2159753"/>
              <a:gd name="connsiteY26" fmla="*/ 622300 h 1803400"/>
              <a:gd name="connsiteX27" fmla="*/ 832603 w 2159753"/>
              <a:gd name="connsiteY27" fmla="*/ 641350 h 1803400"/>
              <a:gd name="connsiteX28" fmla="*/ 832603 w 2159753"/>
              <a:gd name="connsiteY28" fmla="*/ 730250 h 1803400"/>
              <a:gd name="connsiteX29" fmla="*/ 851653 w 2159753"/>
              <a:gd name="connsiteY29" fmla="*/ 742950 h 1803400"/>
              <a:gd name="connsiteX30" fmla="*/ 845303 w 2159753"/>
              <a:gd name="connsiteY30" fmla="*/ 762000 h 1803400"/>
              <a:gd name="connsiteX31" fmla="*/ 832603 w 2159753"/>
              <a:gd name="connsiteY31" fmla="*/ 844550 h 1803400"/>
              <a:gd name="connsiteX32" fmla="*/ 838953 w 2159753"/>
              <a:gd name="connsiteY32" fmla="*/ 882650 h 1803400"/>
              <a:gd name="connsiteX33" fmla="*/ 851653 w 2159753"/>
              <a:gd name="connsiteY33" fmla="*/ 908050 h 1803400"/>
              <a:gd name="connsiteX34" fmla="*/ 858003 w 2159753"/>
              <a:gd name="connsiteY34" fmla="*/ 990600 h 1803400"/>
              <a:gd name="connsiteX35" fmla="*/ 896103 w 2159753"/>
              <a:gd name="connsiteY35" fmla="*/ 996950 h 1803400"/>
              <a:gd name="connsiteX36" fmla="*/ 978653 w 2159753"/>
              <a:gd name="connsiteY36" fmla="*/ 984250 h 1803400"/>
              <a:gd name="connsiteX37" fmla="*/ 997703 w 2159753"/>
              <a:gd name="connsiteY37" fmla="*/ 1073150 h 1803400"/>
              <a:gd name="connsiteX38" fmla="*/ 1029453 w 2159753"/>
              <a:gd name="connsiteY38" fmla="*/ 1079500 h 1803400"/>
              <a:gd name="connsiteX39" fmla="*/ 1023103 w 2159753"/>
              <a:gd name="connsiteY39" fmla="*/ 1149350 h 1803400"/>
              <a:gd name="connsiteX40" fmla="*/ 1004053 w 2159753"/>
              <a:gd name="connsiteY40" fmla="*/ 1238250 h 1803400"/>
              <a:gd name="connsiteX41" fmla="*/ 991353 w 2159753"/>
              <a:gd name="connsiteY41" fmla="*/ 1308100 h 1803400"/>
              <a:gd name="connsiteX42" fmla="*/ 978653 w 2159753"/>
              <a:gd name="connsiteY42" fmla="*/ 1327150 h 1803400"/>
              <a:gd name="connsiteX43" fmla="*/ 940553 w 2159753"/>
              <a:gd name="connsiteY43" fmla="*/ 1377950 h 1803400"/>
              <a:gd name="connsiteX44" fmla="*/ 927853 w 2159753"/>
              <a:gd name="connsiteY44" fmla="*/ 1428750 h 1803400"/>
              <a:gd name="connsiteX45" fmla="*/ 921503 w 2159753"/>
              <a:gd name="connsiteY45" fmla="*/ 1447800 h 1803400"/>
              <a:gd name="connsiteX46" fmla="*/ 902453 w 2159753"/>
              <a:gd name="connsiteY46" fmla="*/ 1460500 h 1803400"/>
              <a:gd name="connsiteX47" fmla="*/ 889753 w 2159753"/>
              <a:gd name="connsiteY47" fmla="*/ 1479550 h 1803400"/>
              <a:gd name="connsiteX48" fmla="*/ 965953 w 2159753"/>
              <a:gd name="connsiteY48" fmla="*/ 1619250 h 1803400"/>
              <a:gd name="connsiteX49" fmla="*/ 978653 w 2159753"/>
              <a:gd name="connsiteY49" fmla="*/ 1644650 h 1803400"/>
              <a:gd name="connsiteX50" fmla="*/ 997703 w 2159753"/>
              <a:gd name="connsiteY50" fmla="*/ 1670050 h 1803400"/>
              <a:gd name="connsiteX51" fmla="*/ 991353 w 2159753"/>
              <a:gd name="connsiteY51" fmla="*/ 1695450 h 1803400"/>
              <a:gd name="connsiteX52" fmla="*/ 1004053 w 2159753"/>
              <a:gd name="connsiteY52" fmla="*/ 1758950 h 1803400"/>
              <a:gd name="connsiteX53" fmla="*/ 1029453 w 2159753"/>
              <a:gd name="connsiteY53" fmla="*/ 1765300 h 1803400"/>
              <a:gd name="connsiteX54" fmla="*/ 1035803 w 2159753"/>
              <a:gd name="connsiteY54" fmla="*/ 1784350 h 1803400"/>
              <a:gd name="connsiteX55" fmla="*/ 1150103 w 2159753"/>
              <a:gd name="connsiteY55" fmla="*/ 1778000 h 1803400"/>
              <a:gd name="connsiteX56" fmla="*/ 1169153 w 2159753"/>
              <a:gd name="connsiteY56" fmla="*/ 1765300 h 1803400"/>
              <a:gd name="connsiteX57" fmla="*/ 1207253 w 2159753"/>
              <a:gd name="connsiteY57" fmla="*/ 1752600 h 1803400"/>
              <a:gd name="connsiteX58" fmla="*/ 1232653 w 2159753"/>
              <a:gd name="connsiteY58" fmla="*/ 1708150 h 1803400"/>
              <a:gd name="connsiteX59" fmla="*/ 1346953 w 2159753"/>
              <a:gd name="connsiteY59" fmla="*/ 1701800 h 1803400"/>
              <a:gd name="connsiteX60" fmla="*/ 1366003 w 2159753"/>
              <a:gd name="connsiteY60" fmla="*/ 1695450 h 1803400"/>
              <a:gd name="connsiteX61" fmla="*/ 1423153 w 2159753"/>
              <a:gd name="connsiteY61" fmla="*/ 1689100 h 1803400"/>
              <a:gd name="connsiteX62" fmla="*/ 1493003 w 2159753"/>
              <a:gd name="connsiteY62" fmla="*/ 1625600 h 1803400"/>
              <a:gd name="connsiteX63" fmla="*/ 1518403 w 2159753"/>
              <a:gd name="connsiteY63" fmla="*/ 1619250 h 1803400"/>
              <a:gd name="connsiteX64" fmla="*/ 1550153 w 2159753"/>
              <a:gd name="connsiteY64" fmla="*/ 1612900 h 1803400"/>
              <a:gd name="connsiteX65" fmla="*/ 1543803 w 2159753"/>
              <a:gd name="connsiteY65" fmla="*/ 1631950 h 1803400"/>
              <a:gd name="connsiteX66" fmla="*/ 1562853 w 2159753"/>
              <a:gd name="connsiteY66" fmla="*/ 1638300 h 1803400"/>
              <a:gd name="connsiteX67" fmla="*/ 1600953 w 2159753"/>
              <a:gd name="connsiteY67" fmla="*/ 1631950 h 1803400"/>
              <a:gd name="connsiteX68" fmla="*/ 1645403 w 2159753"/>
              <a:gd name="connsiteY68" fmla="*/ 1581150 h 1803400"/>
              <a:gd name="connsiteX69" fmla="*/ 1689853 w 2159753"/>
              <a:gd name="connsiteY69" fmla="*/ 1543050 h 1803400"/>
              <a:gd name="connsiteX70" fmla="*/ 1721603 w 2159753"/>
              <a:gd name="connsiteY70" fmla="*/ 1530350 h 1803400"/>
              <a:gd name="connsiteX71" fmla="*/ 1759703 w 2159753"/>
              <a:gd name="connsiteY71" fmla="*/ 1511300 h 1803400"/>
              <a:gd name="connsiteX72" fmla="*/ 1778753 w 2159753"/>
              <a:gd name="connsiteY72" fmla="*/ 1485900 h 1803400"/>
              <a:gd name="connsiteX73" fmla="*/ 1816853 w 2159753"/>
              <a:gd name="connsiteY73" fmla="*/ 1517650 h 1803400"/>
              <a:gd name="connsiteX74" fmla="*/ 1854953 w 2159753"/>
              <a:gd name="connsiteY74" fmla="*/ 1504950 h 1803400"/>
              <a:gd name="connsiteX75" fmla="*/ 1874003 w 2159753"/>
              <a:gd name="connsiteY75" fmla="*/ 1485900 h 1803400"/>
              <a:gd name="connsiteX76" fmla="*/ 1899403 w 2159753"/>
              <a:gd name="connsiteY76" fmla="*/ 1498600 h 1803400"/>
              <a:gd name="connsiteX77" fmla="*/ 1918453 w 2159753"/>
              <a:gd name="connsiteY77" fmla="*/ 1504950 h 1803400"/>
              <a:gd name="connsiteX78" fmla="*/ 2001003 w 2159753"/>
              <a:gd name="connsiteY78" fmla="*/ 1492250 h 1803400"/>
              <a:gd name="connsiteX79" fmla="*/ 2026403 w 2159753"/>
              <a:gd name="connsiteY79" fmla="*/ 1574800 h 1803400"/>
              <a:gd name="connsiteX80" fmla="*/ 2032753 w 2159753"/>
              <a:gd name="connsiteY80" fmla="*/ 1651000 h 1803400"/>
              <a:gd name="connsiteX81" fmla="*/ 2039103 w 2159753"/>
              <a:gd name="connsiteY81" fmla="*/ 1676400 h 1803400"/>
              <a:gd name="connsiteX82" fmla="*/ 2051803 w 2159753"/>
              <a:gd name="connsiteY82" fmla="*/ 1739900 h 1803400"/>
              <a:gd name="connsiteX83" fmla="*/ 2089903 w 2159753"/>
              <a:gd name="connsiteY83" fmla="*/ 1778000 h 1803400"/>
              <a:gd name="connsiteX84" fmla="*/ 2128003 w 2159753"/>
              <a:gd name="connsiteY84" fmla="*/ 1803400 h 1803400"/>
              <a:gd name="connsiteX85" fmla="*/ 2159753 w 2159753"/>
              <a:gd name="connsiteY85" fmla="*/ 179705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59753" h="1803400">
                <a:moveTo>
                  <a:pt x="7103" y="0"/>
                </a:moveTo>
                <a:cubicBezTo>
                  <a:pt x="4986" y="10583"/>
                  <a:pt x="-2348" y="21412"/>
                  <a:pt x="753" y="31750"/>
                </a:cubicBezTo>
                <a:cubicBezTo>
                  <a:pt x="4648" y="44732"/>
                  <a:pt x="17228" y="53300"/>
                  <a:pt x="26153" y="63500"/>
                </a:cubicBezTo>
                <a:cubicBezTo>
                  <a:pt x="72587" y="116567"/>
                  <a:pt x="16362" y="44096"/>
                  <a:pt x="64253" y="107950"/>
                </a:cubicBezTo>
                <a:cubicBezTo>
                  <a:pt x="77347" y="147231"/>
                  <a:pt x="63014" y="113700"/>
                  <a:pt x="108703" y="165100"/>
                </a:cubicBezTo>
                <a:cubicBezTo>
                  <a:pt x="113773" y="170804"/>
                  <a:pt x="116517" y="178287"/>
                  <a:pt x="121403" y="184150"/>
                </a:cubicBezTo>
                <a:cubicBezTo>
                  <a:pt x="154105" y="223393"/>
                  <a:pt x="127795" y="181038"/>
                  <a:pt x="159503" y="228600"/>
                </a:cubicBezTo>
                <a:cubicBezTo>
                  <a:pt x="166349" y="238869"/>
                  <a:pt x="173033" y="249311"/>
                  <a:pt x="178553" y="260350"/>
                </a:cubicBezTo>
                <a:cubicBezTo>
                  <a:pt x="181546" y="266337"/>
                  <a:pt x="180170" y="274667"/>
                  <a:pt x="184903" y="279400"/>
                </a:cubicBezTo>
                <a:cubicBezTo>
                  <a:pt x="189636" y="284133"/>
                  <a:pt x="197408" y="284348"/>
                  <a:pt x="203953" y="285750"/>
                </a:cubicBezTo>
                <a:cubicBezTo>
                  <a:pt x="227093" y="290709"/>
                  <a:pt x="250520" y="294217"/>
                  <a:pt x="273803" y="298450"/>
                </a:cubicBezTo>
                <a:lnTo>
                  <a:pt x="292853" y="355600"/>
                </a:lnTo>
                <a:cubicBezTo>
                  <a:pt x="294970" y="361950"/>
                  <a:pt x="292543" y="373984"/>
                  <a:pt x="299203" y="374650"/>
                </a:cubicBezTo>
                <a:cubicBezTo>
                  <a:pt x="320370" y="376767"/>
                  <a:pt x="341617" y="378189"/>
                  <a:pt x="362703" y="381000"/>
                </a:cubicBezTo>
                <a:cubicBezTo>
                  <a:pt x="433298" y="390413"/>
                  <a:pt x="359492" y="383640"/>
                  <a:pt x="419853" y="393700"/>
                </a:cubicBezTo>
                <a:cubicBezTo>
                  <a:pt x="436686" y="396505"/>
                  <a:pt x="453720" y="397933"/>
                  <a:pt x="470653" y="400050"/>
                </a:cubicBezTo>
                <a:cubicBezTo>
                  <a:pt x="472770" y="406400"/>
                  <a:pt x="481019" y="413745"/>
                  <a:pt x="477003" y="419100"/>
                </a:cubicBezTo>
                <a:cubicBezTo>
                  <a:pt x="471767" y="426082"/>
                  <a:pt x="459775" y="422386"/>
                  <a:pt x="451603" y="425450"/>
                </a:cubicBezTo>
                <a:cubicBezTo>
                  <a:pt x="424857" y="435480"/>
                  <a:pt x="426553" y="437800"/>
                  <a:pt x="407153" y="457200"/>
                </a:cubicBezTo>
                <a:cubicBezTo>
                  <a:pt x="405036" y="465667"/>
                  <a:pt x="403311" y="474241"/>
                  <a:pt x="400803" y="482600"/>
                </a:cubicBezTo>
                <a:cubicBezTo>
                  <a:pt x="396956" y="495422"/>
                  <a:pt x="388103" y="520700"/>
                  <a:pt x="388103" y="520700"/>
                </a:cubicBezTo>
                <a:cubicBezTo>
                  <a:pt x="402920" y="522817"/>
                  <a:pt x="418162" y="522938"/>
                  <a:pt x="432553" y="527050"/>
                </a:cubicBezTo>
                <a:cubicBezTo>
                  <a:pt x="485734" y="542245"/>
                  <a:pt x="466696" y="551160"/>
                  <a:pt x="521453" y="558800"/>
                </a:cubicBezTo>
                <a:cubicBezTo>
                  <a:pt x="597386" y="569395"/>
                  <a:pt x="750053" y="584200"/>
                  <a:pt x="750053" y="584200"/>
                </a:cubicBezTo>
                <a:cubicBezTo>
                  <a:pt x="760636" y="588433"/>
                  <a:pt x="771608" y="591802"/>
                  <a:pt x="781803" y="596900"/>
                </a:cubicBezTo>
                <a:cubicBezTo>
                  <a:pt x="788629" y="600313"/>
                  <a:pt x="794227" y="605814"/>
                  <a:pt x="800853" y="609600"/>
                </a:cubicBezTo>
                <a:cubicBezTo>
                  <a:pt x="809072" y="614296"/>
                  <a:pt x="817786" y="618067"/>
                  <a:pt x="826253" y="622300"/>
                </a:cubicBezTo>
                <a:cubicBezTo>
                  <a:pt x="828370" y="628650"/>
                  <a:pt x="832603" y="634657"/>
                  <a:pt x="832603" y="641350"/>
                </a:cubicBezTo>
                <a:cubicBezTo>
                  <a:pt x="832603" y="693152"/>
                  <a:pt x="807108" y="660140"/>
                  <a:pt x="832603" y="730250"/>
                </a:cubicBezTo>
                <a:cubicBezTo>
                  <a:pt x="835211" y="737422"/>
                  <a:pt x="845303" y="738717"/>
                  <a:pt x="851653" y="742950"/>
                </a:cubicBezTo>
                <a:cubicBezTo>
                  <a:pt x="849536" y="749300"/>
                  <a:pt x="846321" y="755384"/>
                  <a:pt x="845303" y="762000"/>
                </a:cubicBezTo>
                <a:cubicBezTo>
                  <a:pt x="831271" y="853208"/>
                  <a:pt x="847888" y="798696"/>
                  <a:pt x="832603" y="844550"/>
                </a:cubicBezTo>
                <a:cubicBezTo>
                  <a:pt x="834720" y="857250"/>
                  <a:pt x="835253" y="870318"/>
                  <a:pt x="838953" y="882650"/>
                </a:cubicBezTo>
                <a:cubicBezTo>
                  <a:pt x="841673" y="891717"/>
                  <a:pt x="850008" y="898728"/>
                  <a:pt x="851653" y="908050"/>
                </a:cubicBezTo>
                <a:cubicBezTo>
                  <a:pt x="856449" y="935228"/>
                  <a:pt x="845661" y="965916"/>
                  <a:pt x="858003" y="990600"/>
                </a:cubicBezTo>
                <a:cubicBezTo>
                  <a:pt x="863761" y="1002116"/>
                  <a:pt x="883403" y="994833"/>
                  <a:pt x="896103" y="996950"/>
                </a:cubicBezTo>
                <a:cubicBezTo>
                  <a:pt x="917403" y="989850"/>
                  <a:pt x="965477" y="972271"/>
                  <a:pt x="978653" y="984250"/>
                </a:cubicBezTo>
                <a:cubicBezTo>
                  <a:pt x="979867" y="985354"/>
                  <a:pt x="973937" y="1059569"/>
                  <a:pt x="997703" y="1073150"/>
                </a:cubicBezTo>
                <a:cubicBezTo>
                  <a:pt x="1007074" y="1078505"/>
                  <a:pt x="1018870" y="1077383"/>
                  <a:pt x="1029453" y="1079500"/>
                </a:cubicBezTo>
                <a:cubicBezTo>
                  <a:pt x="1027336" y="1102783"/>
                  <a:pt x="1026797" y="1126264"/>
                  <a:pt x="1023103" y="1149350"/>
                </a:cubicBezTo>
                <a:cubicBezTo>
                  <a:pt x="1018315" y="1179275"/>
                  <a:pt x="1007812" y="1208178"/>
                  <a:pt x="1004053" y="1238250"/>
                </a:cubicBezTo>
                <a:cubicBezTo>
                  <a:pt x="1001864" y="1255762"/>
                  <a:pt x="1001142" y="1288523"/>
                  <a:pt x="991353" y="1308100"/>
                </a:cubicBezTo>
                <a:cubicBezTo>
                  <a:pt x="987940" y="1314926"/>
                  <a:pt x="983142" y="1320978"/>
                  <a:pt x="978653" y="1327150"/>
                </a:cubicBezTo>
                <a:cubicBezTo>
                  <a:pt x="966203" y="1344268"/>
                  <a:pt x="953253" y="1361017"/>
                  <a:pt x="940553" y="1377950"/>
                </a:cubicBezTo>
                <a:cubicBezTo>
                  <a:pt x="926038" y="1421496"/>
                  <a:pt x="943178" y="1367448"/>
                  <a:pt x="927853" y="1428750"/>
                </a:cubicBezTo>
                <a:cubicBezTo>
                  <a:pt x="926230" y="1435244"/>
                  <a:pt x="925684" y="1442573"/>
                  <a:pt x="921503" y="1447800"/>
                </a:cubicBezTo>
                <a:cubicBezTo>
                  <a:pt x="916735" y="1453759"/>
                  <a:pt x="908803" y="1456267"/>
                  <a:pt x="902453" y="1460500"/>
                </a:cubicBezTo>
                <a:cubicBezTo>
                  <a:pt x="898220" y="1466850"/>
                  <a:pt x="890201" y="1471931"/>
                  <a:pt x="889753" y="1479550"/>
                </a:cubicBezTo>
                <a:cubicBezTo>
                  <a:pt x="883463" y="1586482"/>
                  <a:pt x="886313" y="1561330"/>
                  <a:pt x="965953" y="1619250"/>
                </a:cubicBezTo>
                <a:cubicBezTo>
                  <a:pt x="970186" y="1627717"/>
                  <a:pt x="973636" y="1636623"/>
                  <a:pt x="978653" y="1644650"/>
                </a:cubicBezTo>
                <a:cubicBezTo>
                  <a:pt x="984262" y="1653625"/>
                  <a:pt x="995136" y="1659783"/>
                  <a:pt x="997703" y="1670050"/>
                </a:cubicBezTo>
                <a:lnTo>
                  <a:pt x="991353" y="1695450"/>
                </a:lnTo>
                <a:cubicBezTo>
                  <a:pt x="995586" y="1716617"/>
                  <a:pt x="993717" y="1740000"/>
                  <a:pt x="1004053" y="1758950"/>
                </a:cubicBezTo>
                <a:cubicBezTo>
                  <a:pt x="1008232" y="1766612"/>
                  <a:pt x="1022638" y="1759848"/>
                  <a:pt x="1029453" y="1765300"/>
                </a:cubicBezTo>
                <a:cubicBezTo>
                  <a:pt x="1034680" y="1769481"/>
                  <a:pt x="1033686" y="1778000"/>
                  <a:pt x="1035803" y="1784350"/>
                </a:cubicBezTo>
                <a:cubicBezTo>
                  <a:pt x="1086263" y="1750710"/>
                  <a:pt x="1026665" y="1784858"/>
                  <a:pt x="1150103" y="1778000"/>
                </a:cubicBezTo>
                <a:cubicBezTo>
                  <a:pt x="1157723" y="1777577"/>
                  <a:pt x="1162179" y="1768400"/>
                  <a:pt x="1169153" y="1765300"/>
                </a:cubicBezTo>
                <a:cubicBezTo>
                  <a:pt x="1181386" y="1759863"/>
                  <a:pt x="1207253" y="1752600"/>
                  <a:pt x="1207253" y="1752600"/>
                </a:cubicBezTo>
                <a:cubicBezTo>
                  <a:pt x="1215720" y="1737783"/>
                  <a:pt x="1216615" y="1713982"/>
                  <a:pt x="1232653" y="1708150"/>
                </a:cubicBezTo>
                <a:cubicBezTo>
                  <a:pt x="1268514" y="1695110"/>
                  <a:pt x="1308966" y="1705418"/>
                  <a:pt x="1346953" y="1701800"/>
                </a:cubicBezTo>
                <a:cubicBezTo>
                  <a:pt x="1353616" y="1701165"/>
                  <a:pt x="1359401" y="1696550"/>
                  <a:pt x="1366003" y="1695450"/>
                </a:cubicBezTo>
                <a:cubicBezTo>
                  <a:pt x="1384909" y="1692299"/>
                  <a:pt x="1404103" y="1691217"/>
                  <a:pt x="1423153" y="1689100"/>
                </a:cubicBezTo>
                <a:cubicBezTo>
                  <a:pt x="1428391" y="1683862"/>
                  <a:pt x="1470267" y="1635344"/>
                  <a:pt x="1493003" y="1625600"/>
                </a:cubicBezTo>
                <a:cubicBezTo>
                  <a:pt x="1501025" y="1622162"/>
                  <a:pt x="1509884" y="1621143"/>
                  <a:pt x="1518403" y="1619250"/>
                </a:cubicBezTo>
                <a:cubicBezTo>
                  <a:pt x="1528939" y="1616909"/>
                  <a:pt x="1539570" y="1615017"/>
                  <a:pt x="1550153" y="1612900"/>
                </a:cubicBezTo>
                <a:cubicBezTo>
                  <a:pt x="1548036" y="1619250"/>
                  <a:pt x="1540810" y="1625963"/>
                  <a:pt x="1543803" y="1631950"/>
                </a:cubicBezTo>
                <a:cubicBezTo>
                  <a:pt x="1546796" y="1637937"/>
                  <a:pt x="1556160" y="1638300"/>
                  <a:pt x="1562853" y="1638300"/>
                </a:cubicBezTo>
                <a:cubicBezTo>
                  <a:pt x="1575728" y="1638300"/>
                  <a:pt x="1588253" y="1634067"/>
                  <a:pt x="1600953" y="1631950"/>
                </a:cubicBezTo>
                <a:cubicBezTo>
                  <a:pt x="1682828" y="1577367"/>
                  <a:pt x="1614474" y="1635276"/>
                  <a:pt x="1645403" y="1581150"/>
                </a:cubicBezTo>
                <a:cubicBezTo>
                  <a:pt x="1650775" y="1571749"/>
                  <a:pt x="1682208" y="1547297"/>
                  <a:pt x="1689853" y="1543050"/>
                </a:cubicBezTo>
                <a:cubicBezTo>
                  <a:pt x="1699817" y="1537514"/>
                  <a:pt x="1711408" y="1535448"/>
                  <a:pt x="1721603" y="1530350"/>
                </a:cubicBezTo>
                <a:cubicBezTo>
                  <a:pt x="1770842" y="1505731"/>
                  <a:pt x="1711820" y="1527261"/>
                  <a:pt x="1759703" y="1511300"/>
                </a:cubicBezTo>
                <a:cubicBezTo>
                  <a:pt x="1766053" y="1502833"/>
                  <a:pt x="1769287" y="1490633"/>
                  <a:pt x="1778753" y="1485900"/>
                </a:cubicBezTo>
                <a:cubicBezTo>
                  <a:pt x="1794620" y="1477966"/>
                  <a:pt x="1814694" y="1514771"/>
                  <a:pt x="1816853" y="1517650"/>
                </a:cubicBezTo>
                <a:cubicBezTo>
                  <a:pt x="1829553" y="1513417"/>
                  <a:pt x="1843251" y="1511451"/>
                  <a:pt x="1854953" y="1504950"/>
                </a:cubicBezTo>
                <a:cubicBezTo>
                  <a:pt x="1862803" y="1500589"/>
                  <a:pt x="1865113" y="1487170"/>
                  <a:pt x="1874003" y="1485900"/>
                </a:cubicBezTo>
                <a:cubicBezTo>
                  <a:pt x="1883374" y="1484561"/>
                  <a:pt x="1890702" y="1494871"/>
                  <a:pt x="1899403" y="1498600"/>
                </a:cubicBezTo>
                <a:cubicBezTo>
                  <a:pt x="1905555" y="1501237"/>
                  <a:pt x="1912103" y="1502833"/>
                  <a:pt x="1918453" y="1504950"/>
                </a:cubicBezTo>
                <a:cubicBezTo>
                  <a:pt x="1983882" y="1483140"/>
                  <a:pt x="1956122" y="1481030"/>
                  <a:pt x="2001003" y="1492250"/>
                </a:cubicBezTo>
                <a:cubicBezTo>
                  <a:pt x="2013722" y="1524048"/>
                  <a:pt x="2020836" y="1537685"/>
                  <a:pt x="2026403" y="1574800"/>
                </a:cubicBezTo>
                <a:cubicBezTo>
                  <a:pt x="2030184" y="1600006"/>
                  <a:pt x="2029592" y="1625709"/>
                  <a:pt x="2032753" y="1651000"/>
                </a:cubicBezTo>
                <a:cubicBezTo>
                  <a:pt x="2033835" y="1659660"/>
                  <a:pt x="2037274" y="1667866"/>
                  <a:pt x="2039103" y="1676400"/>
                </a:cubicBezTo>
                <a:cubicBezTo>
                  <a:pt x="2043626" y="1697507"/>
                  <a:pt x="2044543" y="1719572"/>
                  <a:pt x="2051803" y="1739900"/>
                </a:cubicBezTo>
                <a:cubicBezTo>
                  <a:pt x="2061084" y="1765887"/>
                  <a:pt x="2072394" y="1763409"/>
                  <a:pt x="2089903" y="1778000"/>
                </a:cubicBezTo>
                <a:cubicBezTo>
                  <a:pt x="2121614" y="1804426"/>
                  <a:pt x="2094525" y="1792241"/>
                  <a:pt x="2128003" y="1803400"/>
                </a:cubicBezTo>
                <a:cubicBezTo>
                  <a:pt x="2155456" y="1796537"/>
                  <a:pt x="2144676" y="1797050"/>
                  <a:pt x="2159753" y="1797050"/>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6464892" y="2708921"/>
            <a:ext cx="669372" cy="2639524"/>
          </a:xfrm>
          <a:custGeom>
            <a:avLst/>
            <a:gdLst>
              <a:gd name="connsiteX0" fmla="*/ 0 w 569398"/>
              <a:gd name="connsiteY0" fmla="*/ 1428750 h 1428750"/>
              <a:gd name="connsiteX1" fmla="*/ 19050 w 569398"/>
              <a:gd name="connsiteY1" fmla="*/ 1397000 h 1428750"/>
              <a:gd name="connsiteX2" fmla="*/ 31750 w 569398"/>
              <a:gd name="connsiteY2" fmla="*/ 1371600 h 1428750"/>
              <a:gd name="connsiteX3" fmla="*/ 50800 w 569398"/>
              <a:gd name="connsiteY3" fmla="*/ 1358900 h 1428750"/>
              <a:gd name="connsiteX4" fmla="*/ 76200 w 569398"/>
              <a:gd name="connsiteY4" fmla="*/ 1314450 h 1428750"/>
              <a:gd name="connsiteX5" fmla="*/ 69850 w 569398"/>
              <a:gd name="connsiteY5" fmla="*/ 1295400 h 1428750"/>
              <a:gd name="connsiteX6" fmla="*/ 44450 w 569398"/>
              <a:gd name="connsiteY6" fmla="*/ 1257300 h 1428750"/>
              <a:gd name="connsiteX7" fmla="*/ 31750 w 569398"/>
              <a:gd name="connsiteY7" fmla="*/ 1193800 h 1428750"/>
              <a:gd name="connsiteX8" fmla="*/ 69850 w 569398"/>
              <a:gd name="connsiteY8" fmla="*/ 1168400 h 1428750"/>
              <a:gd name="connsiteX9" fmla="*/ 82550 w 569398"/>
              <a:gd name="connsiteY9" fmla="*/ 1123950 h 1428750"/>
              <a:gd name="connsiteX10" fmla="*/ 101600 w 569398"/>
              <a:gd name="connsiteY10" fmla="*/ 1111250 h 1428750"/>
              <a:gd name="connsiteX11" fmla="*/ 120650 w 569398"/>
              <a:gd name="connsiteY11" fmla="*/ 1066800 h 1428750"/>
              <a:gd name="connsiteX12" fmla="*/ 146050 w 569398"/>
              <a:gd name="connsiteY12" fmla="*/ 1028700 h 1428750"/>
              <a:gd name="connsiteX13" fmla="*/ 152400 w 569398"/>
              <a:gd name="connsiteY13" fmla="*/ 984250 h 1428750"/>
              <a:gd name="connsiteX14" fmla="*/ 171450 w 569398"/>
              <a:gd name="connsiteY14" fmla="*/ 977900 h 1428750"/>
              <a:gd name="connsiteX15" fmla="*/ 196850 w 569398"/>
              <a:gd name="connsiteY15" fmla="*/ 939800 h 1428750"/>
              <a:gd name="connsiteX16" fmla="*/ 234950 w 569398"/>
              <a:gd name="connsiteY16" fmla="*/ 908050 h 1428750"/>
              <a:gd name="connsiteX17" fmla="*/ 254000 w 569398"/>
              <a:gd name="connsiteY17" fmla="*/ 889000 h 1428750"/>
              <a:gd name="connsiteX18" fmla="*/ 273050 w 569398"/>
              <a:gd name="connsiteY18" fmla="*/ 882650 h 1428750"/>
              <a:gd name="connsiteX19" fmla="*/ 279400 w 569398"/>
              <a:gd name="connsiteY19" fmla="*/ 863600 h 1428750"/>
              <a:gd name="connsiteX20" fmla="*/ 292100 w 569398"/>
              <a:gd name="connsiteY20" fmla="*/ 844550 h 1428750"/>
              <a:gd name="connsiteX21" fmla="*/ 298450 w 569398"/>
              <a:gd name="connsiteY21" fmla="*/ 819150 h 1428750"/>
              <a:gd name="connsiteX22" fmla="*/ 304800 w 569398"/>
              <a:gd name="connsiteY22" fmla="*/ 584200 h 1428750"/>
              <a:gd name="connsiteX23" fmla="*/ 330200 w 569398"/>
              <a:gd name="connsiteY23" fmla="*/ 577850 h 1428750"/>
              <a:gd name="connsiteX24" fmla="*/ 342900 w 569398"/>
              <a:gd name="connsiteY24" fmla="*/ 527050 h 1428750"/>
              <a:gd name="connsiteX25" fmla="*/ 330200 w 569398"/>
              <a:gd name="connsiteY25" fmla="*/ 508000 h 1428750"/>
              <a:gd name="connsiteX26" fmla="*/ 304800 w 569398"/>
              <a:gd name="connsiteY26" fmla="*/ 495300 h 1428750"/>
              <a:gd name="connsiteX27" fmla="*/ 285750 w 569398"/>
              <a:gd name="connsiteY27" fmla="*/ 381000 h 1428750"/>
              <a:gd name="connsiteX28" fmla="*/ 266700 w 569398"/>
              <a:gd name="connsiteY28" fmla="*/ 361950 h 1428750"/>
              <a:gd name="connsiteX29" fmla="*/ 273050 w 569398"/>
              <a:gd name="connsiteY29" fmla="*/ 311150 h 1428750"/>
              <a:gd name="connsiteX30" fmla="*/ 292100 w 569398"/>
              <a:gd name="connsiteY30" fmla="*/ 304800 h 1428750"/>
              <a:gd name="connsiteX31" fmla="*/ 304800 w 569398"/>
              <a:gd name="connsiteY31" fmla="*/ 266700 h 1428750"/>
              <a:gd name="connsiteX32" fmla="*/ 323850 w 569398"/>
              <a:gd name="connsiteY32" fmla="*/ 260350 h 1428750"/>
              <a:gd name="connsiteX33" fmla="*/ 330200 w 569398"/>
              <a:gd name="connsiteY33" fmla="*/ 241300 h 1428750"/>
              <a:gd name="connsiteX34" fmla="*/ 317500 w 569398"/>
              <a:gd name="connsiteY34" fmla="*/ 222250 h 1428750"/>
              <a:gd name="connsiteX35" fmla="*/ 298450 w 569398"/>
              <a:gd name="connsiteY35" fmla="*/ 171450 h 1428750"/>
              <a:gd name="connsiteX36" fmla="*/ 285750 w 569398"/>
              <a:gd name="connsiteY36" fmla="*/ 120650 h 1428750"/>
              <a:gd name="connsiteX37" fmla="*/ 304800 w 569398"/>
              <a:gd name="connsiteY37" fmla="*/ 114300 h 1428750"/>
              <a:gd name="connsiteX38" fmla="*/ 330200 w 569398"/>
              <a:gd name="connsiteY38" fmla="*/ 101600 h 1428750"/>
              <a:gd name="connsiteX39" fmla="*/ 381000 w 569398"/>
              <a:gd name="connsiteY39" fmla="*/ 95250 h 1428750"/>
              <a:gd name="connsiteX40" fmla="*/ 431800 w 569398"/>
              <a:gd name="connsiteY40" fmla="*/ 69850 h 1428750"/>
              <a:gd name="connsiteX41" fmla="*/ 495300 w 569398"/>
              <a:gd name="connsiteY41" fmla="*/ 50800 h 1428750"/>
              <a:gd name="connsiteX42" fmla="*/ 514350 w 569398"/>
              <a:gd name="connsiteY42" fmla="*/ 44450 h 1428750"/>
              <a:gd name="connsiteX43" fmla="*/ 565150 w 569398"/>
              <a:gd name="connsiteY43" fmla="*/ 38100 h 1428750"/>
              <a:gd name="connsiteX44" fmla="*/ 565150 w 569398"/>
              <a:gd name="connsiteY44"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9398" h="1428750">
                <a:moveTo>
                  <a:pt x="0" y="1428750"/>
                </a:moveTo>
                <a:cubicBezTo>
                  <a:pt x="6350" y="1418167"/>
                  <a:pt x="13056" y="1407789"/>
                  <a:pt x="19050" y="1397000"/>
                </a:cubicBezTo>
                <a:cubicBezTo>
                  <a:pt x="23647" y="1388725"/>
                  <a:pt x="25690" y="1378872"/>
                  <a:pt x="31750" y="1371600"/>
                </a:cubicBezTo>
                <a:cubicBezTo>
                  <a:pt x="36636" y="1365737"/>
                  <a:pt x="44450" y="1363133"/>
                  <a:pt x="50800" y="1358900"/>
                </a:cubicBezTo>
                <a:cubicBezTo>
                  <a:pt x="56941" y="1349688"/>
                  <a:pt x="74735" y="1324704"/>
                  <a:pt x="76200" y="1314450"/>
                </a:cubicBezTo>
                <a:cubicBezTo>
                  <a:pt x="77147" y="1307824"/>
                  <a:pt x="71473" y="1301894"/>
                  <a:pt x="69850" y="1295400"/>
                </a:cubicBezTo>
                <a:cubicBezTo>
                  <a:pt x="60097" y="1256390"/>
                  <a:pt x="75035" y="1267495"/>
                  <a:pt x="44450" y="1257300"/>
                </a:cubicBezTo>
                <a:cubicBezTo>
                  <a:pt x="24469" y="1237319"/>
                  <a:pt x="8043" y="1231053"/>
                  <a:pt x="31750" y="1193800"/>
                </a:cubicBezTo>
                <a:cubicBezTo>
                  <a:pt x="39945" y="1180923"/>
                  <a:pt x="69850" y="1168400"/>
                  <a:pt x="69850" y="1168400"/>
                </a:cubicBezTo>
                <a:cubicBezTo>
                  <a:pt x="70265" y="1166741"/>
                  <a:pt x="79237" y="1128091"/>
                  <a:pt x="82550" y="1123950"/>
                </a:cubicBezTo>
                <a:cubicBezTo>
                  <a:pt x="87318" y="1117991"/>
                  <a:pt x="95250" y="1115483"/>
                  <a:pt x="101600" y="1111250"/>
                </a:cubicBezTo>
                <a:cubicBezTo>
                  <a:pt x="108169" y="1091542"/>
                  <a:pt x="108880" y="1086417"/>
                  <a:pt x="120650" y="1066800"/>
                </a:cubicBezTo>
                <a:cubicBezTo>
                  <a:pt x="128503" y="1053712"/>
                  <a:pt x="146050" y="1028700"/>
                  <a:pt x="146050" y="1028700"/>
                </a:cubicBezTo>
                <a:cubicBezTo>
                  <a:pt x="148167" y="1013883"/>
                  <a:pt x="145707" y="997637"/>
                  <a:pt x="152400" y="984250"/>
                </a:cubicBezTo>
                <a:cubicBezTo>
                  <a:pt x="155393" y="978263"/>
                  <a:pt x="166717" y="982633"/>
                  <a:pt x="171450" y="977900"/>
                </a:cubicBezTo>
                <a:cubicBezTo>
                  <a:pt x="182243" y="967107"/>
                  <a:pt x="185124" y="949571"/>
                  <a:pt x="196850" y="939800"/>
                </a:cubicBezTo>
                <a:cubicBezTo>
                  <a:pt x="209550" y="929217"/>
                  <a:pt x="222594" y="919033"/>
                  <a:pt x="234950" y="908050"/>
                </a:cubicBezTo>
                <a:cubicBezTo>
                  <a:pt x="241662" y="902084"/>
                  <a:pt x="246528" y="893981"/>
                  <a:pt x="254000" y="889000"/>
                </a:cubicBezTo>
                <a:cubicBezTo>
                  <a:pt x="259569" y="885287"/>
                  <a:pt x="266700" y="884767"/>
                  <a:pt x="273050" y="882650"/>
                </a:cubicBezTo>
                <a:cubicBezTo>
                  <a:pt x="275167" y="876300"/>
                  <a:pt x="276407" y="869587"/>
                  <a:pt x="279400" y="863600"/>
                </a:cubicBezTo>
                <a:cubicBezTo>
                  <a:pt x="282813" y="856774"/>
                  <a:pt x="289094" y="851565"/>
                  <a:pt x="292100" y="844550"/>
                </a:cubicBezTo>
                <a:cubicBezTo>
                  <a:pt x="295538" y="836528"/>
                  <a:pt x="296333" y="827617"/>
                  <a:pt x="298450" y="819150"/>
                </a:cubicBezTo>
                <a:cubicBezTo>
                  <a:pt x="290469" y="731362"/>
                  <a:pt x="282359" y="685184"/>
                  <a:pt x="304800" y="584200"/>
                </a:cubicBezTo>
                <a:cubicBezTo>
                  <a:pt x="306693" y="575681"/>
                  <a:pt x="321733" y="579967"/>
                  <a:pt x="330200" y="577850"/>
                </a:cubicBezTo>
                <a:cubicBezTo>
                  <a:pt x="334347" y="565410"/>
                  <a:pt x="344293" y="538196"/>
                  <a:pt x="342900" y="527050"/>
                </a:cubicBezTo>
                <a:cubicBezTo>
                  <a:pt x="341953" y="519477"/>
                  <a:pt x="336063" y="512886"/>
                  <a:pt x="330200" y="508000"/>
                </a:cubicBezTo>
                <a:cubicBezTo>
                  <a:pt x="322928" y="501940"/>
                  <a:pt x="313267" y="499533"/>
                  <a:pt x="304800" y="495300"/>
                </a:cubicBezTo>
                <a:cubicBezTo>
                  <a:pt x="301988" y="461561"/>
                  <a:pt x="304068" y="413972"/>
                  <a:pt x="285750" y="381000"/>
                </a:cubicBezTo>
                <a:cubicBezTo>
                  <a:pt x="281389" y="373150"/>
                  <a:pt x="273050" y="368300"/>
                  <a:pt x="266700" y="361950"/>
                </a:cubicBezTo>
                <a:cubicBezTo>
                  <a:pt x="309842" y="347569"/>
                  <a:pt x="265781" y="369305"/>
                  <a:pt x="273050" y="311150"/>
                </a:cubicBezTo>
                <a:cubicBezTo>
                  <a:pt x="273880" y="304508"/>
                  <a:pt x="285750" y="306917"/>
                  <a:pt x="292100" y="304800"/>
                </a:cubicBezTo>
                <a:cubicBezTo>
                  <a:pt x="296333" y="292100"/>
                  <a:pt x="297019" y="277593"/>
                  <a:pt x="304800" y="266700"/>
                </a:cubicBezTo>
                <a:cubicBezTo>
                  <a:pt x="308691" y="261253"/>
                  <a:pt x="319117" y="265083"/>
                  <a:pt x="323850" y="260350"/>
                </a:cubicBezTo>
                <a:cubicBezTo>
                  <a:pt x="328583" y="255617"/>
                  <a:pt x="328083" y="247650"/>
                  <a:pt x="330200" y="241300"/>
                </a:cubicBezTo>
                <a:cubicBezTo>
                  <a:pt x="325967" y="234950"/>
                  <a:pt x="320913" y="229076"/>
                  <a:pt x="317500" y="222250"/>
                </a:cubicBezTo>
                <a:cubicBezTo>
                  <a:pt x="314587" y="216423"/>
                  <a:pt x="301198" y="182442"/>
                  <a:pt x="298450" y="171450"/>
                </a:cubicBezTo>
                <a:lnTo>
                  <a:pt x="285750" y="120650"/>
                </a:lnTo>
                <a:cubicBezTo>
                  <a:pt x="292100" y="118533"/>
                  <a:pt x="298648" y="116937"/>
                  <a:pt x="304800" y="114300"/>
                </a:cubicBezTo>
                <a:cubicBezTo>
                  <a:pt x="313501" y="110571"/>
                  <a:pt x="321017" y="103896"/>
                  <a:pt x="330200" y="101600"/>
                </a:cubicBezTo>
                <a:cubicBezTo>
                  <a:pt x="346756" y="97461"/>
                  <a:pt x="364067" y="97367"/>
                  <a:pt x="381000" y="95250"/>
                </a:cubicBezTo>
                <a:cubicBezTo>
                  <a:pt x="397933" y="86783"/>
                  <a:pt x="413839" y="75837"/>
                  <a:pt x="431800" y="69850"/>
                </a:cubicBezTo>
                <a:cubicBezTo>
                  <a:pt x="522342" y="39669"/>
                  <a:pt x="428122" y="69994"/>
                  <a:pt x="495300" y="50800"/>
                </a:cubicBezTo>
                <a:cubicBezTo>
                  <a:pt x="501736" y="48961"/>
                  <a:pt x="507764" y="45647"/>
                  <a:pt x="514350" y="44450"/>
                </a:cubicBezTo>
                <a:cubicBezTo>
                  <a:pt x="531140" y="41397"/>
                  <a:pt x="552307" y="49337"/>
                  <a:pt x="565150" y="38100"/>
                </a:cubicBezTo>
                <a:cubicBezTo>
                  <a:pt x="574708" y="29737"/>
                  <a:pt x="565150" y="12700"/>
                  <a:pt x="565150" y="0"/>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Freeform 16"/>
          <p:cNvSpPr/>
          <p:nvPr/>
        </p:nvSpPr>
        <p:spPr>
          <a:xfrm>
            <a:off x="3968354" y="4088665"/>
            <a:ext cx="521282" cy="528962"/>
          </a:xfrm>
          <a:custGeom>
            <a:avLst/>
            <a:gdLst>
              <a:gd name="connsiteX0" fmla="*/ 2730 w 347521"/>
              <a:gd name="connsiteY0" fmla="*/ 349250 h 352641"/>
              <a:gd name="connsiteX1" fmla="*/ 72580 w 347521"/>
              <a:gd name="connsiteY1" fmla="*/ 342900 h 352641"/>
              <a:gd name="connsiteX2" fmla="*/ 117030 w 347521"/>
              <a:gd name="connsiteY2" fmla="*/ 336550 h 352641"/>
              <a:gd name="connsiteX3" fmla="*/ 123380 w 347521"/>
              <a:gd name="connsiteY3" fmla="*/ 317500 h 352641"/>
              <a:gd name="connsiteX4" fmla="*/ 142430 w 347521"/>
              <a:gd name="connsiteY4" fmla="*/ 304800 h 352641"/>
              <a:gd name="connsiteX5" fmla="*/ 186880 w 347521"/>
              <a:gd name="connsiteY5" fmla="*/ 292100 h 352641"/>
              <a:gd name="connsiteX6" fmla="*/ 218630 w 347521"/>
              <a:gd name="connsiteY6" fmla="*/ 285750 h 352641"/>
              <a:gd name="connsiteX7" fmla="*/ 250380 w 347521"/>
              <a:gd name="connsiteY7" fmla="*/ 247650 h 352641"/>
              <a:gd name="connsiteX8" fmla="*/ 269430 w 347521"/>
              <a:gd name="connsiteY8" fmla="*/ 209550 h 352641"/>
              <a:gd name="connsiteX9" fmla="*/ 320230 w 347521"/>
              <a:gd name="connsiteY9" fmla="*/ 82550 h 352641"/>
              <a:gd name="connsiteX10" fmla="*/ 339280 w 347521"/>
              <a:gd name="connsiteY10" fmla="*/ 69850 h 352641"/>
              <a:gd name="connsiteX11" fmla="*/ 339280 w 347521"/>
              <a:gd name="connsiteY11" fmla="*/ 12700 h 352641"/>
              <a:gd name="connsiteX12" fmla="*/ 313880 w 347521"/>
              <a:gd name="connsiteY12" fmla="*/ 0 h 352641"/>
              <a:gd name="connsiteX13" fmla="*/ 155130 w 347521"/>
              <a:gd name="connsiteY13" fmla="*/ 12700 h 352641"/>
              <a:gd name="connsiteX14" fmla="*/ 136080 w 347521"/>
              <a:gd name="connsiteY14" fmla="*/ 19050 h 352641"/>
              <a:gd name="connsiteX15" fmla="*/ 110680 w 347521"/>
              <a:gd name="connsiteY15" fmla="*/ 95250 h 352641"/>
              <a:gd name="connsiteX16" fmla="*/ 85280 w 347521"/>
              <a:gd name="connsiteY16" fmla="*/ 133350 h 352641"/>
              <a:gd name="connsiteX17" fmla="*/ 78930 w 347521"/>
              <a:gd name="connsiteY17" fmla="*/ 152400 h 352641"/>
              <a:gd name="connsiteX18" fmla="*/ 136080 w 347521"/>
              <a:gd name="connsiteY18" fmla="*/ 158750 h 352641"/>
              <a:gd name="connsiteX19" fmla="*/ 142430 w 347521"/>
              <a:gd name="connsiteY19" fmla="*/ 196850 h 352641"/>
              <a:gd name="connsiteX20" fmla="*/ 104330 w 347521"/>
              <a:gd name="connsiteY20" fmla="*/ 222250 h 352641"/>
              <a:gd name="connsiteX21" fmla="*/ 66230 w 347521"/>
              <a:gd name="connsiteY21" fmla="*/ 241300 h 352641"/>
              <a:gd name="connsiteX22" fmla="*/ 53530 w 347521"/>
              <a:gd name="connsiteY22" fmla="*/ 260350 h 352641"/>
              <a:gd name="connsiteX23" fmla="*/ 47180 w 347521"/>
              <a:gd name="connsiteY23" fmla="*/ 279400 h 352641"/>
              <a:gd name="connsiteX24" fmla="*/ 28130 w 347521"/>
              <a:gd name="connsiteY24" fmla="*/ 285750 h 352641"/>
              <a:gd name="connsiteX25" fmla="*/ 2730 w 347521"/>
              <a:gd name="connsiteY25" fmla="*/ 349250 h 3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521" h="352641">
                <a:moveTo>
                  <a:pt x="2730" y="349250"/>
                </a:moveTo>
                <a:cubicBezTo>
                  <a:pt x="10138" y="358775"/>
                  <a:pt x="49344" y="345482"/>
                  <a:pt x="72580" y="342900"/>
                </a:cubicBezTo>
                <a:cubicBezTo>
                  <a:pt x="87456" y="341247"/>
                  <a:pt x="103643" y="343243"/>
                  <a:pt x="117030" y="336550"/>
                </a:cubicBezTo>
                <a:cubicBezTo>
                  <a:pt x="123017" y="333557"/>
                  <a:pt x="119199" y="322727"/>
                  <a:pt x="123380" y="317500"/>
                </a:cubicBezTo>
                <a:cubicBezTo>
                  <a:pt x="128148" y="311541"/>
                  <a:pt x="136080" y="309033"/>
                  <a:pt x="142430" y="304800"/>
                </a:cubicBezTo>
                <a:cubicBezTo>
                  <a:pt x="129745" y="266744"/>
                  <a:pt x="131832" y="292100"/>
                  <a:pt x="186880" y="292100"/>
                </a:cubicBezTo>
                <a:cubicBezTo>
                  <a:pt x="197673" y="292100"/>
                  <a:pt x="208047" y="287867"/>
                  <a:pt x="218630" y="285750"/>
                </a:cubicBezTo>
                <a:cubicBezTo>
                  <a:pt x="232674" y="271706"/>
                  <a:pt x="241539" y="265331"/>
                  <a:pt x="250380" y="247650"/>
                </a:cubicBezTo>
                <a:cubicBezTo>
                  <a:pt x="276670" y="195070"/>
                  <a:pt x="233034" y="264145"/>
                  <a:pt x="269430" y="209550"/>
                </a:cubicBezTo>
                <a:cubicBezTo>
                  <a:pt x="277939" y="56379"/>
                  <a:pt x="238563" y="115217"/>
                  <a:pt x="320230" y="82550"/>
                </a:cubicBezTo>
                <a:cubicBezTo>
                  <a:pt x="327316" y="79716"/>
                  <a:pt x="332930" y="74083"/>
                  <a:pt x="339280" y="69850"/>
                </a:cubicBezTo>
                <a:cubicBezTo>
                  <a:pt x="345997" y="49700"/>
                  <a:pt x="353857" y="36023"/>
                  <a:pt x="339280" y="12700"/>
                </a:cubicBezTo>
                <a:cubicBezTo>
                  <a:pt x="334263" y="4673"/>
                  <a:pt x="322347" y="4233"/>
                  <a:pt x="313880" y="0"/>
                </a:cubicBezTo>
                <a:cubicBezTo>
                  <a:pt x="273363" y="2383"/>
                  <a:pt x="201707" y="4231"/>
                  <a:pt x="155130" y="12700"/>
                </a:cubicBezTo>
                <a:cubicBezTo>
                  <a:pt x="148544" y="13897"/>
                  <a:pt x="142430" y="16933"/>
                  <a:pt x="136080" y="19050"/>
                </a:cubicBezTo>
                <a:cubicBezTo>
                  <a:pt x="101327" y="71180"/>
                  <a:pt x="153747" y="-12417"/>
                  <a:pt x="110680" y="95250"/>
                </a:cubicBezTo>
                <a:cubicBezTo>
                  <a:pt x="105011" y="109422"/>
                  <a:pt x="93747" y="120650"/>
                  <a:pt x="85280" y="133350"/>
                </a:cubicBezTo>
                <a:cubicBezTo>
                  <a:pt x="81567" y="138919"/>
                  <a:pt x="81047" y="146050"/>
                  <a:pt x="78930" y="152400"/>
                </a:cubicBezTo>
                <a:cubicBezTo>
                  <a:pt x="97980" y="154517"/>
                  <a:pt x="118067" y="152200"/>
                  <a:pt x="136080" y="158750"/>
                </a:cubicBezTo>
                <a:cubicBezTo>
                  <a:pt x="156156" y="166051"/>
                  <a:pt x="147980" y="185749"/>
                  <a:pt x="142430" y="196850"/>
                </a:cubicBezTo>
                <a:cubicBezTo>
                  <a:pt x="127681" y="226348"/>
                  <a:pt x="133941" y="210406"/>
                  <a:pt x="104330" y="222250"/>
                </a:cubicBezTo>
                <a:cubicBezTo>
                  <a:pt x="91147" y="227523"/>
                  <a:pt x="78930" y="234950"/>
                  <a:pt x="66230" y="241300"/>
                </a:cubicBezTo>
                <a:cubicBezTo>
                  <a:pt x="61997" y="247650"/>
                  <a:pt x="56943" y="253524"/>
                  <a:pt x="53530" y="260350"/>
                </a:cubicBezTo>
                <a:cubicBezTo>
                  <a:pt x="50537" y="266337"/>
                  <a:pt x="51913" y="274667"/>
                  <a:pt x="47180" y="279400"/>
                </a:cubicBezTo>
                <a:cubicBezTo>
                  <a:pt x="42447" y="284133"/>
                  <a:pt x="34480" y="283633"/>
                  <a:pt x="28130" y="285750"/>
                </a:cubicBezTo>
                <a:cubicBezTo>
                  <a:pt x="2730" y="319617"/>
                  <a:pt x="-4678" y="339725"/>
                  <a:pt x="2730" y="349250"/>
                </a:cubicBez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Wave 17"/>
          <p:cNvSpPr/>
          <p:nvPr/>
        </p:nvSpPr>
        <p:spPr>
          <a:xfrm flipH="1">
            <a:off x="5698111" y="452226"/>
            <a:ext cx="1211571" cy="466001"/>
          </a:xfrm>
          <a:prstGeom prst="wave">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900" b="1">
                <a:solidFill>
                  <a:prstClr val="black"/>
                </a:solidFill>
              </a:rPr>
              <a:t>التغيير المطلق</a:t>
            </a:r>
            <a:endParaRPr lang="en-GB" sz="900" b="1">
              <a:solidFill>
                <a:prstClr val="black"/>
              </a:solidFill>
            </a:endParaRPr>
          </a:p>
        </p:txBody>
      </p:sp>
      <p:cxnSp>
        <p:nvCxnSpPr>
          <p:cNvPr id="19" name="Straight Connector 18"/>
          <p:cNvCxnSpPr>
            <a:cxnSpLocks/>
          </p:cNvCxnSpPr>
          <p:nvPr/>
        </p:nvCxnSpPr>
        <p:spPr>
          <a:xfrm>
            <a:off x="6909682" y="544111"/>
            <a:ext cx="0" cy="837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5506025-9E55-41EA-310D-0CF3291DA24D}"/>
              </a:ext>
            </a:extLst>
          </p:cNvPr>
          <p:cNvSpPr/>
          <p:nvPr/>
        </p:nvSpPr>
        <p:spPr>
          <a:xfrm>
            <a:off x="7871560" y="618906"/>
            <a:ext cx="3126678" cy="1620362"/>
          </a:xfrm>
          <a:prstGeom prst="rect">
            <a:avLst/>
          </a:prstGeom>
        </p:spPr>
        <p:txBody>
          <a:bodyPr wrap="square">
            <a:spAutoFit/>
          </a:bodyPr>
          <a:lstStyle/>
          <a:p>
            <a:pPr algn="r" rtl="1"/>
            <a:r>
              <a:rPr lang="ar-SA" sz="2400" b="1">
                <a:solidFill>
                  <a:schemeClr val="tx2"/>
                </a:solidFill>
                <a:ea typeface="+mj-ea"/>
                <a:cs typeface="+mj-cs"/>
              </a:rPr>
              <a:t>الخطوة 1: </a:t>
            </a:r>
            <a:r>
              <a:rPr lang="ar-SA" sz="2400" b="1">
                <a:solidFill>
                  <a:schemeClr val="bg1"/>
                </a:solidFill>
                <a:ea typeface="+mj-ea"/>
                <a:cs typeface="+mj-cs"/>
              </a:rPr>
              <a:t>
حدد التغيير الذي تريده،  والمسار الذي ستسلكه للوصول إلى هناك.</a:t>
            </a:r>
            <a:endParaRPr lang="en-GB" sz="2400" b="1">
              <a:solidFill>
                <a:schemeClr val="bg1"/>
              </a:solidFill>
              <a:ea typeface="+mj-ea"/>
              <a:cs typeface="+mj-cs"/>
            </a:endParaRPr>
          </a:p>
        </p:txBody>
      </p:sp>
    </p:spTree>
    <p:extLst>
      <p:ext uri="{BB962C8B-B14F-4D97-AF65-F5344CB8AC3E}">
        <p14:creationId xmlns:p14="http://schemas.microsoft.com/office/powerpoint/2010/main" val="169790264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81824" y="4084961"/>
            <a:ext cx="1601721" cy="830997"/>
          </a:xfrm>
          <a:prstGeom prst="rect">
            <a:avLst/>
          </a:prstGeom>
        </p:spPr>
        <p:txBody>
          <a:bodyPr wrap="none">
            <a:spAutoFit/>
          </a:bodyPr>
          <a:lstStyle/>
          <a:p>
            <a:pPr algn="r"/>
            <a:r>
              <a:rPr lang="ar-SA" sz="2400" b="1">
                <a:solidFill>
                  <a:srgbClr val="D81A1A"/>
                </a:solidFill>
                <a:ea typeface="+mj-ea"/>
                <a:cs typeface="+mj-cs"/>
              </a:rPr>
              <a:t>الخطوة 2:</a:t>
            </a:r>
            <a:endParaRPr lang="fr-BE" sz="2400" b="1">
              <a:solidFill>
                <a:srgbClr val="D81A1A"/>
              </a:solidFill>
              <a:ea typeface="+mj-ea"/>
              <a:cs typeface="+mj-cs"/>
            </a:endParaRPr>
          </a:p>
          <a:p>
            <a:r>
              <a:rPr lang="ar-SA" sz="2400" b="1">
                <a:solidFill>
                  <a:srgbClr val="585756"/>
                </a:solidFill>
                <a:ea typeface="+mj-ea"/>
                <a:cs typeface="+mj-cs"/>
              </a:rPr>
              <a:t>تحديد الفاعلين</a:t>
            </a:r>
            <a:endParaRPr lang="en-GB" sz="2400" b="1">
              <a:solidFill>
                <a:srgbClr val="585756"/>
              </a:solidFill>
              <a:ea typeface="+mj-ea"/>
              <a:cs typeface="+mj-cs"/>
            </a:endParaRPr>
          </a:p>
        </p:txBody>
      </p:sp>
      <p:pic>
        <p:nvPicPr>
          <p:cNvPr id="5" name="Picture 2" descr="C:\Users\fclement\AppData\Local\Microsoft\Windows\Temporary Internet Files\Content.IE5\Z06368OB\people-335298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11706" y="375920"/>
            <a:ext cx="8126226" cy="3385930"/>
          </a:xfrm>
          <a:prstGeom prst="rect">
            <a:avLst/>
          </a:prstGeom>
          <a:solidFill>
            <a:srgbClr val="F9B500"/>
          </a:solidFill>
          <a:ln>
            <a:noFill/>
          </a:ln>
        </p:spPr>
      </p:pic>
      <p:sp>
        <p:nvSpPr>
          <p:cNvPr id="6" name="ZoneTexte 1"/>
          <p:cNvSpPr txBox="1"/>
          <p:nvPr/>
        </p:nvSpPr>
        <p:spPr>
          <a:xfrm>
            <a:off x="2322305" y="4084961"/>
            <a:ext cx="2023998" cy="1200329"/>
          </a:xfrm>
          <a:prstGeom prst="rect">
            <a:avLst/>
          </a:prstGeom>
          <a:noFill/>
        </p:spPr>
        <p:txBody>
          <a:bodyPr wrap="square" rtlCol="0">
            <a:spAutoFit/>
          </a:bodyPr>
          <a:lstStyle/>
          <a:p>
            <a:pPr algn="ctr" rtl="1"/>
            <a:r>
              <a:rPr lang="ar-SA">
                <a:solidFill>
                  <a:srgbClr val="FF0000"/>
                </a:solidFill>
              </a:rPr>
              <a:t>الافراد
المنظمات 
المؤسسات
الخ</a:t>
            </a:r>
            <a:endParaRPr lang="en-GB">
              <a:solidFill>
                <a:srgbClr val="FF0000"/>
              </a:solidFill>
            </a:endParaRPr>
          </a:p>
        </p:txBody>
      </p:sp>
    </p:spTree>
    <p:extLst>
      <p:ext uri="{BB962C8B-B14F-4D97-AF65-F5344CB8AC3E}">
        <p14:creationId xmlns:p14="http://schemas.microsoft.com/office/powerpoint/2010/main" val="40565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320479" y="1367430"/>
            <a:ext cx="11670310" cy="505017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3240156" y="664651"/>
            <a:ext cx="5711687" cy="492443"/>
          </a:xfrm>
          <a:prstGeom prst="rect">
            <a:avLst/>
          </a:prstGeom>
          <a:noFill/>
        </p:spPr>
        <p:txBody>
          <a:bodyPr wrap="square" rtlCol="0">
            <a:spAutoFit/>
          </a:bodyPr>
          <a:lstStyle/>
          <a:p>
            <a:pPr algn="ctr"/>
            <a:r>
              <a:rPr lang="ar-SA" sz="2600" b="1">
                <a:solidFill>
                  <a:srgbClr val="164194"/>
                </a:solidFill>
              </a:rPr>
              <a:t>مذكرات مفاهيمية</a:t>
            </a:r>
            <a:endParaRPr lang="fr-MA" sz="2600" b="1">
              <a:solidFill>
                <a:srgbClr val="164194"/>
              </a:solidFill>
            </a:endParaRPr>
          </a:p>
        </p:txBody>
      </p:sp>
      <p:sp>
        <p:nvSpPr>
          <p:cNvPr id="17" name="ZoneTexte 16">
            <a:extLst>
              <a:ext uri="{FF2B5EF4-FFF2-40B4-BE49-F238E27FC236}">
                <a16:creationId xmlns:a16="http://schemas.microsoft.com/office/drawing/2014/main" id="{A3730A7C-78B5-2344-D4AF-798526920983}"/>
              </a:ext>
            </a:extLst>
          </p:cNvPr>
          <p:cNvSpPr txBox="1"/>
          <p:nvPr/>
        </p:nvSpPr>
        <p:spPr>
          <a:xfrm>
            <a:off x="2621280" y="1788102"/>
            <a:ext cx="8758645" cy="4339650"/>
          </a:xfrm>
          <a:prstGeom prst="rect">
            <a:avLst/>
          </a:prstGeom>
          <a:noFill/>
        </p:spPr>
        <p:txBody>
          <a:bodyPr wrap="square" lIns="91440" tIns="45720" rIns="91440" bIns="45720" anchor="t">
            <a:spAutoFit/>
          </a:bodyPr>
          <a:lstStyle/>
          <a:p>
            <a:pPr algn="just" rtl="1">
              <a:lnSpc>
                <a:spcPct val="150000"/>
              </a:lnSpc>
            </a:pPr>
            <a:r>
              <a:rPr lang="ar-SA" sz="2400">
                <a:solidFill>
                  <a:srgbClr val="404040"/>
                </a:solidFill>
                <a:latin typeface="Georgia"/>
              </a:rPr>
              <a:t>الأقسام الرئيسية التي يتعين استكمالها: 
- الأهداف المحددة = التغيير المطلوب. 
- النتائج المتوقعة = المسار الذي تسلكه للوصول إلى هناك.
- الأنشطة الرئيسية = الوسائل المستخدمة للسير في هذا المسار.  
- الفئات المستهدفة = أصحاب المصلحة. 
كيفية نمضي قدما؟</a:t>
            </a:r>
            <a:endParaRPr lang="fr-FR" sz="2400">
              <a:solidFill>
                <a:srgbClr val="404040"/>
              </a:solidFill>
              <a:latin typeface="Georgia" panose="02040502050405020303" pitchFamily="18" charset="0"/>
            </a:endParaRPr>
          </a:p>
          <a:p>
            <a:pPr marL="342900" indent="-342900">
              <a:buFont typeface="Wingdings" panose="05000000000000000000" pitchFamily="2" charset="2"/>
              <a:buChar char="è"/>
            </a:pPr>
            <a:endParaRPr lang="fr-MA" sz="2400"/>
          </a:p>
        </p:txBody>
      </p:sp>
      <p:pic>
        <p:nvPicPr>
          <p:cNvPr id="33" name="Graphique 32" descr="Cercles avec flèches">
            <a:extLst>
              <a:ext uri="{FF2B5EF4-FFF2-40B4-BE49-F238E27FC236}">
                <a16:creationId xmlns:a16="http://schemas.microsoft.com/office/drawing/2014/main" id="{4EF95852-BCCB-A207-3EEB-19986DB5D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075" y="4699520"/>
            <a:ext cx="1428232" cy="1428232"/>
          </a:xfrm>
          <a:prstGeom prst="rect">
            <a:avLst/>
          </a:prstGeom>
        </p:spPr>
      </p:pic>
      <p:grpSp>
        <p:nvGrpSpPr>
          <p:cNvPr id="4" name="Groupe 3">
            <a:extLst>
              <a:ext uri="{FF2B5EF4-FFF2-40B4-BE49-F238E27FC236}">
                <a16:creationId xmlns:a16="http://schemas.microsoft.com/office/drawing/2014/main" id="{9121CCE0-A48C-6707-B804-3233BD6D6120}"/>
              </a:ext>
            </a:extLst>
          </p:cNvPr>
          <p:cNvGrpSpPr/>
          <p:nvPr/>
        </p:nvGrpSpPr>
        <p:grpSpPr>
          <a:xfrm>
            <a:off x="8826118" y="0"/>
            <a:ext cx="3365882" cy="327803"/>
            <a:chOff x="8826118" y="0"/>
            <a:chExt cx="3365882" cy="327803"/>
          </a:xfrm>
        </p:grpSpPr>
        <p:sp>
          <p:nvSpPr>
            <p:cNvPr id="5" name="Google Shape;224;g24ce94527cf_0_111">
              <a:extLst>
                <a:ext uri="{FF2B5EF4-FFF2-40B4-BE49-F238E27FC236}">
                  <a16:creationId xmlns:a16="http://schemas.microsoft.com/office/drawing/2014/main" id="{E48D1380-158F-6EC1-3111-F2491166DA0B}"/>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3E03B01F-4D45-0E70-2C62-FF275A2136DC}"/>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Tree>
    <p:extLst>
      <p:ext uri="{BB962C8B-B14F-4D97-AF65-F5344CB8AC3E}">
        <p14:creationId xmlns:p14="http://schemas.microsoft.com/office/powerpoint/2010/main" val="95411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382229" y="578364"/>
            <a:ext cx="11670310" cy="505017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3299791" y="730248"/>
            <a:ext cx="5711687" cy="492443"/>
          </a:xfrm>
          <a:prstGeom prst="rect">
            <a:avLst/>
          </a:prstGeom>
          <a:noFill/>
        </p:spPr>
        <p:txBody>
          <a:bodyPr wrap="square" rtlCol="0">
            <a:spAutoFit/>
          </a:bodyPr>
          <a:lstStyle/>
          <a:p>
            <a:pPr algn="ctr"/>
            <a:r>
              <a:rPr lang="ar-SA" sz="2600" b="1">
                <a:solidFill>
                  <a:srgbClr val="164194"/>
                </a:solidFill>
              </a:rPr>
              <a:t>مذكرات مفاهيمية</a:t>
            </a:r>
            <a:endParaRPr lang="fr-MA" sz="2600" b="1">
              <a:solidFill>
                <a:srgbClr val="164194"/>
              </a:solidFill>
            </a:endParaRPr>
          </a:p>
        </p:txBody>
      </p:sp>
      <p:sp>
        <p:nvSpPr>
          <p:cNvPr id="17" name="ZoneTexte 16">
            <a:extLst>
              <a:ext uri="{FF2B5EF4-FFF2-40B4-BE49-F238E27FC236}">
                <a16:creationId xmlns:a16="http://schemas.microsoft.com/office/drawing/2014/main" id="{A3730A7C-78B5-2344-D4AF-798526920983}"/>
              </a:ext>
            </a:extLst>
          </p:cNvPr>
          <p:cNvSpPr txBox="1"/>
          <p:nvPr/>
        </p:nvSpPr>
        <p:spPr>
          <a:xfrm>
            <a:off x="819830" y="1752185"/>
            <a:ext cx="11495315" cy="830997"/>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è"/>
            </a:pPr>
            <a:endParaRPr lang="fr-FR" sz="2400">
              <a:solidFill>
                <a:srgbClr val="404040"/>
              </a:solidFill>
              <a:latin typeface="Georgia" panose="02040502050405020303" pitchFamily="18" charset="0"/>
            </a:endParaRPr>
          </a:p>
          <a:p>
            <a:pPr marL="342900" indent="-342900">
              <a:buFont typeface="Wingdings" panose="05000000000000000000" pitchFamily="2" charset="2"/>
              <a:buChar char="è"/>
            </a:pPr>
            <a:endParaRPr lang="fr-MA" sz="2400"/>
          </a:p>
        </p:txBody>
      </p:sp>
      <p:pic>
        <p:nvPicPr>
          <p:cNvPr id="33" name="Graphique 32" descr="Cercles avec flèches">
            <a:extLst>
              <a:ext uri="{FF2B5EF4-FFF2-40B4-BE49-F238E27FC236}">
                <a16:creationId xmlns:a16="http://schemas.microsoft.com/office/drawing/2014/main" id="{4EF95852-BCCB-A207-3EEB-19986DB5D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8876" y="3757003"/>
            <a:ext cx="1428232" cy="1428232"/>
          </a:xfrm>
          <a:prstGeom prst="rect">
            <a:avLst/>
          </a:prstGeom>
        </p:spPr>
      </p:pic>
      <p:sp>
        <p:nvSpPr>
          <p:cNvPr id="4" name="object 5">
            <a:extLst>
              <a:ext uri="{FF2B5EF4-FFF2-40B4-BE49-F238E27FC236}">
                <a16:creationId xmlns:a16="http://schemas.microsoft.com/office/drawing/2014/main" id="{1D6C8F93-2A20-69FC-7291-8DA3FCB2CBF6}"/>
              </a:ext>
            </a:extLst>
          </p:cNvPr>
          <p:cNvSpPr txBox="1">
            <a:spLocks noChangeArrowheads="1"/>
          </p:cNvSpPr>
          <p:nvPr/>
        </p:nvSpPr>
        <p:spPr bwMode="auto">
          <a:xfrm>
            <a:off x="8038305" y="1878174"/>
            <a:ext cx="1944687" cy="553998"/>
          </a:xfrm>
          <a:prstGeom prst="rect">
            <a:avLst/>
          </a:prstGeom>
          <a:solidFill>
            <a:srgbClr val="98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04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a:latin typeface="Arial" panose="020B0604020202020204" pitchFamily="34" charset="0"/>
              </a:rPr>
              <a:t>تحليل الوضع الحالي (التشخيص)</a:t>
            </a:r>
            <a:endParaRPr lang="en-US" altLang="en-US">
              <a:latin typeface="Arial" panose="020B0604020202020204" pitchFamily="34" charset="0"/>
            </a:endParaRPr>
          </a:p>
        </p:txBody>
      </p:sp>
      <p:sp>
        <p:nvSpPr>
          <p:cNvPr id="5" name="object 6">
            <a:extLst>
              <a:ext uri="{FF2B5EF4-FFF2-40B4-BE49-F238E27FC236}">
                <a16:creationId xmlns:a16="http://schemas.microsoft.com/office/drawing/2014/main" id="{304778D2-99F5-B720-2F1B-EDC060E227F4}"/>
              </a:ext>
            </a:extLst>
          </p:cNvPr>
          <p:cNvSpPr txBox="1">
            <a:spLocks noChangeArrowheads="1"/>
          </p:cNvSpPr>
          <p:nvPr/>
        </p:nvSpPr>
        <p:spPr bwMode="auto">
          <a:xfrm>
            <a:off x="4419600" y="1960496"/>
            <a:ext cx="1544638" cy="553998"/>
          </a:xfrm>
          <a:prstGeom prst="rect">
            <a:avLst/>
          </a:prstGeom>
          <a:solidFill>
            <a:srgbClr val="98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20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a:latin typeface="Arial" panose="020B0604020202020204" pitchFamily="34" charset="0"/>
              </a:rPr>
              <a:t>تحليل الوضع المطلوب</a:t>
            </a:r>
            <a:endParaRPr lang="en-US" altLang="en-US">
              <a:latin typeface="Arial" panose="020B0604020202020204" pitchFamily="34" charset="0"/>
            </a:endParaRPr>
          </a:p>
        </p:txBody>
      </p:sp>
      <p:sp>
        <p:nvSpPr>
          <p:cNvPr id="7" name="object 7">
            <a:extLst>
              <a:ext uri="{FF2B5EF4-FFF2-40B4-BE49-F238E27FC236}">
                <a16:creationId xmlns:a16="http://schemas.microsoft.com/office/drawing/2014/main" id="{8E8D6ED0-CCBF-FDD7-B9C6-4461D5C4F682}"/>
              </a:ext>
            </a:extLst>
          </p:cNvPr>
          <p:cNvSpPr txBox="1">
            <a:spLocks noChangeArrowheads="1"/>
          </p:cNvSpPr>
          <p:nvPr/>
        </p:nvSpPr>
        <p:spPr bwMode="auto">
          <a:xfrm>
            <a:off x="1356066" y="2128790"/>
            <a:ext cx="1427163" cy="553998"/>
          </a:xfrm>
          <a:prstGeom prst="rect">
            <a:avLst/>
          </a:prstGeom>
          <a:solidFill>
            <a:srgbClr val="98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20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a:latin typeface="Arial" panose="020B0604020202020204" pitchFamily="34" charset="0"/>
              </a:rPr>
              <a:t>تحليل أصحاب المصلحة</a:t>
            </a:r>
            <a:endParaRPr lang="en-US" altLang="en-US">
              <a:latin typeface="Arial" panose="020B0604020202020204" pitchFamily="34" charset="0"/>
            </a:endParaRPr>
          </a:p>
        </p:txBody>
      </p:sp>
      <p:sp>
        <p:nvSpPr>
          <p:cNvPr id="9" name="object 8">
            <a:extLst>
              <a:ext uri="{FF2B5EF4-FFF2-40B4-BE49-F238E27FC236}">
                <a16:creationId xmlns:a16="http://schemas.microsoft.com/office/drawing/2014/main" id="{DF55CC67-72D8-93E6-4B03-6A827C1C988F}"/>
              </a:ext>
            </a:extLst>
          </p:cNvPr>
          <p:cNvSpPr txBox="1">
            <a:spLocks noChangeArrowheads="1"/>
          </p:cNvSpPr>
          <p:nvPr/>
        </p:nvSpPr>
        <p:spPr bwMode="auto">
          <a:xfrm>
            <a:off x="4686616" y="5031298"/>
            <a:ext cx="2309814" cy="307777"/>
          </a:xfrm>
          <a:prstGeom prst="rect">
            <a:avLst/>
          </a:prstGeom>
          <a:solidFill>
            <a:srgbClr val="FFD8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904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sz="2000" b="1">
                <a:latin typeface="Arial" panose="020B0604020202020204" pitchFamily="34" charset="0"/>
              </a:rPr>
              <a:t>كتابة المقترح الكامل</a:t>
            </a:r>
            <a:endParaRPr lang="en-US" altLang="en-US" sz="2000" b="1">
              <a:latin typeface="Arial" panose="020B0604020202020204" pitchFamily="34" charset="0"/>
            </a:endParaRPr>
          </a:p>
        </p:txBody>
      </p:sp>
      <p:sp>
        <p:nvSpPr>
          <p:cNvPr id="10" name="object 9">
            <a:extLst>
              <a:ext uri="{FF2B5EF4-FFF2-40B4-BE49-F238E27FC236}">
                <a16:creationId xmlns:a16="http://schemas.microsoft.com/office/drawing/2014/main" id="{45128F77-016B-013E-641C-56C67FCD3F97}"/>
              </a:ext>
            </a:extLst>
          </p:cNvPr>
          <p:cNvSpPr txBox="1">
            <a:spLocks noChangeArrowheads="1"/>
          </p:cNvSpPr>
          <p:nvPr/>
        </p:nvSpPr>
        <p:spPr bwMode="auto">
          <a:xfrm>
            <a:off x="1356691" y="4758421"/>
            <a:ext cx="1943100" cy="276999"/>
          </a:xfrm>
          <a:prstGeom prst="rect">
            <a:avLst/>
          </a:prstGeom>
          <a:solidFill>
            <a:srgbClr val="FFD8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20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b="1">
                <a:latin typeface="Arial" panose="020B0604020202020204" pitchFamily="34" charset="0"/>
              </a:rPr>
              <a:t>كتابة الأقسام الرئيسية</a:t>
            </a:r>
            <a:endParaRPr lang="en-US" altLang="en-US" b="1">
              <a:latin typeface="Arial" panose="020B0604020202020204" pitchFamily="34" charset="0"/>
            </a:endParaRPr>
          </a:p>
        </p:txBody>
      </p:sp>
      <p:sp>
        <p:nvSpPr>
          <p:cNvPr id="11" name="object 11">
            <a:extLst>
              <a:ext uri="{FF2B5EF4-FFF2-40B4-BE49-F238E27FC236}">
                <a16:creationId xmlns:a16="http://schemas.microsoft.com/office/drawing/2014/main" id="{63CDF2E0-87CF-EB60-59E2-90212096AE28}"/>
              </a:ext>
            </a:extLst>
          </p:cNvPr>
          <p:cNvSpPr>
            <a:spLocks/>
          </p:cNvSpPr>
          <p:nvPr/>
        </p:nvSpPr>
        <p:spPr bwMode="auto">
          <a:xfrm flipH="1">
            <a:off x="3177618" y="2150544"/>
            <a:ext cx="743586" cy="321062"/>
          </a:xfrm>
          <a:custGeom>
            <a:avLst/>
            <a:gdLst>
              <a:gd name="T0" fmla="*/ 0 w 360679"/>
              <a:gd name="T1" fmla="*/ 69994 h 287655"/>
              <a:gd name="T2" fmla="*/ 264760 w 360679"/>
              <a:gd name="T3" fmla="*/ 69994 h 287655"/>
              <a:gd name="T4" fmla="*/ 264760 w 360679"/>
              <a:gd name="T5" fmla="*/ 0 h 287655"/>
              <a:gd name="T6" fmla="*/ 352922 w 360679"/>
              <a:gd name="T7" fmla="*/ 139900 h 287655"/>
              <a:gd name="T8" fmla="*/ 264760 w 360679"/>
              <a:gd name="T9" fmla="*/ 279889 h 287655"/>
              <a:gd name="T10" fmla="*/ 264760 w 360679"/>
              <a:gd name="T11" fmla="*/ 209895 h 287655"/>
              <a:gd name="T12" fmla="*/ 0 w 360679"/>
              <a:gd name="T13" fmla="*/ 209895 h 287655"/>
              <a:gd name="T14" fmla="*/ 0 w 360679"/>
              <a:gd name="T15" fmla="*/ 69994 h 2876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679" h="287655">
                <a:moveTo>
                  <a:pt x="0" y="71871"/>
                </a:moveTo>
                <a:lnTo>
                  <a:pt x="270388" y="71871"/>
                </a:lnTo>
                <a:lnTo>
                  <a:pt x="270388" y="0"/>
                </a:lnTo>
                <a:lnTo>
                  <a:pt x="360425" y="143652"/>
                </a:lnTo>
                <a:lnTo>
                  <a:pt x="270388" y="287395"/>
                </a:lnTo>
                <a:lnTo>
                  <a:pt x="270388" y="215524"/>
                </a:lnTo>
                <a:lnTo>
                  <a:pt x="0" y="215524"/>
                </a:lnTo>
                <a:lnTo>
                  <a:pt x="0" y="71871"/>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2" name="object 12">
            <a:extLst>
              <a:ext uri="{FF2B5EF4-FFF2-40B4-BE49-F238E27FC236}">
                <a16:creationId xmlns:a16="http://schemas.microsoft.com/office/drawing/2014/main" id="{8D508854-1039-F203-90F4-E368D7314CFA}"/>
              </a:ext>
            </a:extLst>
          </p:cNvPr>
          <p:cNvSpPr>
            <a:spLocks/>
          </p:cNvSpPr>
          <p:nvPr/>
        </p:nvSpPr>
        <p:spPr bwMode="auto">
          <a:xfrm flipH="1">
            <a:off x="6853238" y="2038372"/>
            <a:ext cx="931861" cy="348049"/>
          </a:xfrm>
          <a:custGeom>
            <a:avLst/>
            <a:gdLst>
              <a:gd name="T0" fmla="*/ 0 w 360679"/>
              <a:gd name="T1" fmla="*/ 69991 h 287655"/>
              <a:gd name="T2" fmla="*/ 264760 w 360679"/>
              <a:gd name="T3" fmla="*/ 69991 h 287655"/>
              <a:gd name="T4" fmla="*/ 264760 w 360679"/>
              <a:gd name="T5" fmla="*/ 0 h 287655"/>
              <a:gd name="T6" fmla="*/ 352922 w 360679"/>
              <a:gd name="T7" fmla="*/ 139896 h 287655"/>
              <a:gd name="T8" fmla="*/ 264760 w 360679"/>
              <a:gd name="T9" fmla="*/ 279882 h 287655"/>
              <a:gd name="T10" fmla="*/ 264760 w 360679"/>
              <a:gd name="T11" fmla="*/ 209890 h 287655"/>
              <a:gd name="T12" fmla="*/ 0 w 360679"/>
              <a:gd name="T13" fmla="*/ 209890 h 287655"/>
              <a:gd name="T14" fmla="*/ 0 w 360679"/>
              <a:gd name="T15" fmla="*/ 69991 h 2876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679" h="287655">
                <a:moveTo>
                  <a:pt x="0" y="71871"/>
                </a:moveTo>
                <a:lnTo>
                  <a:pt x="270388" y="71871"/>
                </a:lnTo>
                <a:lnTo>
                  <a:pt x="270388" y="0"/>
                </a:lnTo>
                <a:lnTo>
                  <a:pt x="360425" y="143652"/>
                </a:lnTo>
                <a:lnTo>
                  <a:pt x="270388" y="287395"/>
                </a:lnTo>
                <a:lnTo>
                  <a:pt x="270388" y="215524"/>
                </a:lnTo>
                <a:lnTo>
                  <a:pt x="0" y="215524"/>
                </a:lnTo>
                <a:lnTo>
                  <a:pt x="0" y="71871"/>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3" name="object 15">
            <a:extLst>
              <a:ext uri="{FF2B5EF4-FFF2-40B4-BE49-F238E27FC236}">
                <a16:creationId xmlns:a16="http://schemas.microsoft.com/office/drawing/2014/main" id="{6D546AD2-C9F9-6CE5-6B27-38FBC414B9FB}"/>
              </a:ext>
            </a:extLst>
          </p:cNvPr>
          <p:cNvSpPr>
            <a:spLocks/>
          </p:cNvSpPr>
          <p:nvPr/>
        </p:nvSpPr>
        <p:spPr bwMode="auto">
          <a:xfrm>
            <a:off x="2069647" y="2918140"/>
            <a:ext cx="144463" cy="1657350"/>
          </a:xfrm>
          <a:custGeom>
            <a:avLst/>
            <a:gdLst>
              <a:gd name="T0" fmla="*/ 0 w 144779"/>
              <a:gd name="T1" fmla="*/ 1242968 h 1657350"/>
              <a:gd name="T2" fmla="*/ 34361 w 144779"/>
              <a:gd name="T3" fmla="*/ 1242968 h 1657350"/>
              <a:gd name="T4" fmla="*/ 34361 w 144779"/>
              <a:gd name="T5" fmla="*/ 0 h 1657350"/>
              <a:gd name="T6" fmla="*/ 102934 w 144779"/>
              <a:gd name="T7" fmla="*/ 0 h 1657350"/>
              <a:gd name="T8" fmla="*/ 102934 w 144779"/>
              <a:gd name="T9" fmla="*/ 1242968 h 1657350"/>
              <a:gd name="T10" fmla="*/ 137152 w 144779"/>
              <a:gd name="T11" fmla="*/ 1242968 h 1657350"/>
              <a:gd name="T12" fmla="*/ 68576 w 144779"/>
              <a:gd name="T13" fmla="*/ 1657234 h 1657350"/>
              <a:gd name="T14" fmla="*/ 0 w 144779"/>
              <a:gd name="T15" fmla="*/ 1242968 h 1657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779" h="1657350">
                <a:moveTo>
                  <a:pt x="0" y="1242968"/>
                </a:moveTo>
                <a:lnTo>
                  <a:pt x="36210" y="1242968"/>
                </a:lnTo>
                <a:lnTo>
                  <a:pt x="36210" y="0"/>
                </a:lnTo>
                <a:lnTo>
                  <a:pt x="108478" y="0"/>
                </a:lnTo>
                <a:lnTo>
                  <a:pt x="108478" y="1242968"/>
                </a:lnTo>
                <a:lnTo>
                  <a:pt x="144536" y="1242968"/>
                </a:lnTo>
                <a:lnTo>
                  <a:pt x="72268" y="1657234"/>
                </a:lnTo>
                <a:lnTo>
                  <a:pt x="0" y="1242968"/>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4" name="object 16">
            <a:extLst>
              <a:ext uri="{FF2B5EF4-FFF2-40B4-BE49-F238E27FC236}">
                <a16:creationId xmlns:a16="http://schemas.microsoft.com/office/drawing/2014/main" id="{643F3251-48A0-1EA7-824B-5A51E431D026}"/>
              </a:ext>
            </a:extLst>
          </p:cNvPr>
          <p:cNvSpPr>
            <a:spLocks/>
          </p:cNvSpPr>
          <p:nvPr/>
        </p:nvSpPr>
        <p:spPr bwMode="auto">
          <a:xfrm flipH="1">
            <a:off x="3473295" y="4879173"/>
            <a:ext cx="707788" cy="276999"/>
          </a:xfrm>
          <a:custGeom>
            <a:avLst/>
            <a:gdLst>
              <a:gd name="T0" fmla="*/ 352780 w 360679"/>
              <a:gd name="T1" fmla="*/ 70006 h 287654"/>
              <a:gd name="T2" fmla="*/ 88155 w 360679"/>
              <a:gd name="T3" fmla="*/ 70006 h 287654"/>
              <a:gd name="T4" fmla="*/ 88155 w 360679"/>
              <a:gd name="T5" fmla="*/ 0 h 287654"/>
              <a:gd name="T6" fmla="*/ 0 w 360679"/>
              <a:gd name="T7" fmla="*/ 139896 h 287654"/>
              <a:gd name="T8" fmla="*/ 88155 w 360679"/>
              <a:gd name="T9" fmla="*/ 279853 h 287654"/>
              <a:gd name="T10" fmla="*/ 88155 w 360679"/>
              <a:gd name="T11" fmla="*/ 209904 h 287654"/>
              <a:gd name="T12" fmla="*/ 352780 w 360679"/>
              <a:gd name="T13" fmla="*/ 209904 h 287654"/>
              <a:gd name="T14" fmla="*/ 352780 w 360679"/>
              <a:gd name="T15" fmla="*/ 70006 h 2876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679" h="287654">
                <a:moveTo>
                  <a:pt x="360304" y="71877"/>
                </a:moveTo>
                <a:lnTo>
                  <a:pt x="90037" y="71877"/>
                </a:lnTo>
                <a:lnTo>
                  <a:pt x="90037" y="0"/>
                </a:lnTo>
                <a:lnTo>
                  <a:pt x="0" y="143636"/>
                </a:lnTo>
                <a:lnTo>
                  <a:pt x="90037" y="287334"/>
                </a:lnTo>
                <a:lnTo>
                  <a:pt x="90037" y="215514"/>
                </a:lnTo>
                <a:lnTo>
                  <a:pt x="360304" y="215514"/>
                </a:lnTo>
                <a:lnTo>
                  <a:pt x="360304" y="71877"/>
                </a:lnTo>
                <a:close/>
              </a:path>
            </a:pathLst>
          </a:custGeom>
          <a:noFill/>
          <a:ln w="9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grpSp>
        <p:nvGrpSpPr>
          <p:cNvPr id="15" name="Groupe 14">
            <a:extLst>
              <a:ext uri="{FF2B5EF4-FFF2-40B4-BE49-F238E27FC236}">
                <a16:creationId xmlns:a16="http://schemas.microsoft.com/office/drawing/2014/main" id="{AAB87A33-112D-E096-C9F7-AA00E230BAA3}"/>
              </a:ext>
            </a:extLst>
          </p:cNvPr>
          <p:cNvGrpSpPr/>
          <p:nvPr/>
        </p:nvGrpSpPr>
        <p:grpSpPr>
          <a:xfrm>
            <a:off x="8826118" y="-132080"/>
            <a:ext cx="3365882" cy="327803"/>
            <a:chOff x="8826118" y="0"/>
            <a:chExt cx="3365882" cy="327803"/>
          </a:xfrm>
        </p:grpSpPr>
        <p:sp>
          <p:nvSpPr>
            <p:cNvPr id="16" name="Google Shape;224;g24ce94527cf_0_111">
              <a:extLst>
                <a:ext uri="{FF2B5EF4-FFF2-40B4-BE49-F238E27FC236}">
                  <a16:creationId xmlns:a16="http://schemas.microsoft.com/office/drawing/2014/main" id="{7986E39C-CE08-027B-46BA-5E66D3366BE6}"/>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a:extLst>
                <a:ext uri="{FF2B5EF4-FFF2-40B4-BE49-F238E27FC236}">
                  <a16:creationId xmlns:a16="http://schemas.microsoft.com/office/drawing/2014/main" id="{CAFD9350-BA3D-88E3-42BC-F576212339B3}"/>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Tree>
    <p:extLst>
      <p:ext uri="{BB962C8B-B14F-4D97-AF65-F5344CB8AC3E}">
        <p14:creationId xmlns:p14="http://schemas.microsoft.com/office/powerpoint/2010/main" val="328726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320479" y="546652"/>
            <a:ext cx="11670310" cy="587094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grpSp>
        <p:nvGrpSpPr>
          <p:cNvPr id="4" name="Groupe 3">
            <a:extLst>
              <a:ext uri="{FF2B5EF4-FFF2-40B4-BE49-F238E27FC236}">
                <a16:creationId xmlns:a16="http://schemas.microsoft.com/office/drawing/2014/main" id="{9121CCE0-A48C-6707-B804-3233BD6D6120}"/>
              </a:ext>
            </a:extLst>
          </p:cNvPr>
          <p:cNvGrpSpPr/>
          <p:nvPr/>
        </p:nvGrpSpPr>
        <p:grpSpPr>
          <a:xfrm>
            <a:off x="8826118" y="0"/>
            <a:ext cx="3365882" cy="327803"/>
            <a:chOff x="8826118" y="0"/>
            <a:chExt cx="3365882" cy="327803"/>
          </a:xfrm>
        </p:grpSpPr>
        <p:sp>
          <p:nvSpPr>
            <p:cNvPr id="5" name="Google Shape;224;g24ce94527cf_0_111">
              <a:extLst>
                <a:ext uri="{FF2B5EF4-FFF2-40B4-BE49-F238E27FC236}">
                  <a16:creationId xmlns:a16="http://schemas.microsoft.com/office/drawing/2014/main" id="{E48D1380-158F-6EC1-3111-F2491166DA0B}"/>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3E03B01F-4D45-0E70-2C62-FF275A2136DC}"/>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graphicFrame>
        <p:nvGraphicFramePr>
          <p:cNvPr id="3" name="Diagramme 2">
            <a:extLst>
              <a:ext uri="{FF2B5EF4-FFF2-40B4-BE49-F238E27FC236}">
                <a16:creationId xmlns:a16="http://schemas.microsoft.com/office/drawing/2014/main" id="{3B5CB73B-926A-F8CD-7419-A72FE5BFAE10}"/>
              </a:ext>
            </a:extLst>
          </p:cNvPr>
          <p:cNvGraphicFramePr/>
          <p:nvPr/>
        </p:nvGraphicFramePr>
        <p:xfrm>
          <a:off x="944217" y="719666"/>
          <a:ext cx="10108096" cy="55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54">
            <a:extLst>
              <a:ext uri="{FF2B5EF4-FFF2-40B4-BE49-F238E27FC236}">
                <a16:creationId xmlns:a16="http://schemas.microsoft.com/office/drawing/2014/main" id="{1CF70129-3B66-3EB3-7D73-92C2291AE658}"/>
              </a:ext>
            </a:extLst>
          </p:cNvPr>
          <p:cNvSpPr txBox="1"/>
          <p:nvPr/>
        </p:nvSpPr>
        <p:spPr>
          <a:xfrm>
            <a:off x="8564396" y="1679898"/>
            <a:ext cx="2753794" cy="596017"/>
          </a:xfrm>
          <a:prstGeom prst="rect">
            <a:avLst/>
          </a:prstGeom>
        </p:spPr>
        <p:txBody>
          <a:bodyPr vert="horz" lIns="91440" tIns="45720" rIns="91440" bIns="45720" rtlCol="0" anchor="ctr">
            <a:noAutofit/>
          </a:bodyPr>
          <a:lstStyle>
            <a:defPPr>
              <a:defRPr lang="en-US"/>
            </a:defPPr>
            <a:lvl1pPr marL="457200" marR="0" lvl="0" indent="-457200" algn="ctr" fontAlgn="auto">
              <a:lnSpc>
                <a:spcPct val="100000"/>
              </a:lnSpc>
              <a:spcBef>
                <a:spcPct val="0"/>
              </a:spcBef>
              <a:spcAft>
                <a:spcPts val="0"/>
              </a:spcAft>
              <a:buClrTx/>
              <a:buSzTx/>
              <a:buFontTx/>
              <a:buNone/>
              <a:tabLst/>
              <a:defRPr kumimoji="0" sz="2400" b="1" i="0" u="none" strike="noStrike" cap="none" spc="0" normalizeH="0" baseline="0">
                <a:ln>
                  <a:noFill/>
                </a:ln>
                <a:solidFill>
                  <a:srgbClr val="00B050"/>
                </a:solidFill>
                <a:effectLst/>
                <a:uLnTx/>
                <a:uFillTx/>
                <a:latin typeface="Arial" pitchFamily="34" charset="0"/>
                <a:ea typeface="+mj-ea"/>
                <a:cs typeface="Arial" pitchFamily="34" charset="0"/>
              </a:defRPr>
            </a:lvl1pPr>
          </a:lstStyle>
          <a:p>
            <a:r>
              <a:rPr lang="ar-SA">
                <a:solidFill>
                  <a:srgbClr val="FF0000"/>
                </a:solidFill>
                <a:latin typeface="+mn-lt"/>
                <a:cs typeface="+mj-cs"/>
              </a:rPr>
              <a:t>مثال ملموس فيما يخص الأقسام </a:t>
            </a:r>
            <a:endParaRPr lang="en-GB">
              <a:solidFill>
                <a:srgbClr val="FF0000"/>
              </a:solidFill>
              <a:latin typeface="+mn-lt"/>
              <a:cs typeface="+mj-cs"/>
            </a:endParaRPr>
          </a:p>
        </p:txBody>
      </p:sp>
    </p:spTree>
    <p:extLst>
      <p:ext uri="{BB962C8B-B14F-4D97-AF65-F5344CB8AC3E}">
        <p14:creationId xmlns:p14="http://schemas.microsoft.com/office/powerpoint/2010/main" val="177689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7DFDBE2-E4A2-C62D-A51F-16FEDF718CAE}"/>
              </a:ext>
            </a:extLst>
          </p:cNvPr>
          <p:cNvSpPr txBox="1"/>
          <p:nvPr/>
        </p:nvSpPr>
        <p:spPr>
          <a:xfrm>
            <a:off x="3114431" y="730248"/>
            <a:ext cx="5711687" cy="492443"/>
          </a:xfrm>
          <a:prstGeom prst="rect">
            <a:avLst/>
          </a:prstGeom>
          <a:noFill/>
        </p:spPr>
        <p:txBody>
          <a:bodyPr wrap="square" rtlCol="0">
            <a:spAutoFit/>
          </a:bodyPr>
          <a:lstStyle/>
          <a:p>
            <a:pPr algn="ctr"/>
            <a:r>
              <a:rPr lang="ar-SA" sz="2600" b="1">
                <a:solidFill>
                  <a:srgbClr val="164194"/>
                </a:solidFill>
              </a:rPr>
              <a:t>إدماج النوع الاجتماعي</a:t>
            </a:r>
            <a:endParaRPr lang="fr-MA" sz="2600" b="1">
              <a:solidFill>
                <a:srgbClr val="164194"/>
              </a:solidFill>
            </a:endParaRPr>
          </a:p>
        </p:txBody>
      </p:sp>
      <p:sp>
        <p:nvSpPr>
          <p:cNvPr id="7" name="ZoneTexte 6">
            <a:extLst>
              <a:ext uri="{FF2B5EF4-FFF2-40B4-BE49-F238E27FC236}">
                <a16:creationId xmlns:a16="http://schemas.microsoft.com/office/drawing/2014/main" id="{F64B60F3-1CE6-B540-FB6E-4CFCB5EED96F}"/>
              </a:ext>
            </a:extLst>
          </p:cNvPr>
          <p:cNvSpPr txBox="1"/>
          <p:nvPr/>
        </p:nvSpPr>
        <p:spPr>
          <a:xfrm>
            <a:off x="459332" y="5626159"/>
            <a:ext cx="8366786" cy="369332"/>
          </a:xfrm>
          <a:prstGeom prst="rect">
            <a:avLst/>
          </a:prstGeom>
          <a:noFill/>
        </p:spPr>
        <p:txBody>
          <a:bodyPr wrap="square">
            <a:spAutoFit/>
          </a:bodyPr>
          <a:lstStyle/>
          <a:p>
            <a:pPr marL="285750" indent="-285750" algn="r" rtl="1">
              <a:buFont typeface="Wingdings" panose="05000000000000000000" pitchFamily="2" charset="2"/>
              <a:buChar char="ç"/>
            </a:pPr>
            <a:r>
              <a:rPr lang="ar-SA" b="1">
                <a:solidFill>
                  <a:srgbClr val="404040"/>
                </a:solidFill>
                <a:latin typeface="Georgia"/>
                <a:sym typeface="Wingdings" panose="05000000000000000000" pitchFamily="2" charset="2"/>
              </a:rPr>
              <a:t> مزيد من المعلومات في مجموعة أدوات النوع الاجتماعي للمشروع</a:t>
            </a:r>
            <a:endParaRPr lang="fr-FR" sz="1800" b="1">
              <a:solidFill>
                <a:srgbClr val="404040"/>
              </a:solidFill>
              <a:latin typeface="Georgia" panose="02040502050405020303" pitchFamily="18" charset="0"/>
            </a:endParaRPr>
          </a:p>
        </p:txBody>
      </p:sp>
      <p:grpSp>
        <p:nvGrpSpPr>
          <p:cNvPr id="5" name="Groupe 4">
            <a:extLst>
              <a:ext uri="{FF2B5EF4-FFF2-40B4-BE49-F238E27FC236}">
                <a16:creationId xmlns:a16="http://schemas.microsoft.com/office/drawing/2014/main" id="{E1F173A8-CCAF-9B5D-CC81-A235E1D79515}"/>
              </a:ext>
            </a:extLst>
          </p:cNvPr>
          <p:cNvGrpSpPr/>
          <p:nvPr/>
        </p:nvGrpSpPr>
        <p:grpSpPr>
          <a:xfrm>
            <a:off x="8826118" y="0"/>
            <a:ext cx="3365882" cy="327803"/>
            <a:chOff x="8826118" y="0"/>
            <a:chExt cx="3365882" cy="327803"/>
          </a:xfrm>
        </p:grpSpPr>
        <p:sp>
          <p:nvSpPr>
            <p:cNvPr id="6" name="Google Shape;224;g24ce94527cf_0_111">
              <a:extLst>
                <a:ext uri="{FF2B5EF4-FFF2-40B4-BE49-F238E27FC236}">
                  <a16:creationId xmlns:a16="http://schemas.microsoft.com/office/drawing/2014/main" id="{10BCD31F-3055-283E-083C-4C37B90DC4D1}"/>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a:extLst>
                <a:ext uri="{FF2B5EF4-FFF2-40B4-BE49-F238E27FC236}">
                  <a16:creationId xmlns:a16="http://schemas.microsoft.com/office/drawing/2014/main" id="{4675355F-27AF-355E-2264-62C9468FAA21}"/>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graphicFrame>
        <p:nvGraphicFramePr>
          <p:cNvPr id="10" name="Tableau 9">
            <a:extLst>
              <a:ext uri="{FF2B5EF4-FFF2-40B4-BE49-F238E27FC236}">
                <a16:creationId xmlns:a16="http://schemas.microsoft.com/office/drawing/2014/main" id="{59AECCEE-E351-C522-9C68-0FB51DFB541D}"/>
              </a:ext>
            </a:extLst>
          </p:cNvPr>
          <p:cNvGraphicFramePr>
            <a:graphicFrameLocks noGrp="1"/>
          </p:cNvGraphicFramePr>
          <p:nvPr>
            <p:extLst>
              <p:ext uri="{D42A27DB-BD31-4B8C-83A1-F6EECF244321}">
                <p14:modId xmlns:p14="http://schemas.microsoft.com/office/powerpoint/2010/main" val="1142011878"/>
              </p:ext>
            </p:extLst>
          </p:nvPr>
        </p:nvGraphicFramePr>
        <p:xfrm>
          <a:off x="1250674" y="1625136"/>
          <a:ext cx="9690652" cy="3399897"/>
        </p:xfrm>
        <a:graphic>
          <a:graphicData uri="http://schemas.openxmlformats.org/drawingml/2006/table">
            <a:tbl>
              <a:tblPr firstRow="1" bandRow="1">
                <a:tableStyleId>{5C22544A-7EE6-4342-B048-85BDC9FD1C3A}</a:tableStyleId>
              </a:tblPr>
              <a:tblGrid>
                <a:gridCol w="4598775">
                  <a:extLst>
                    <a:ext uri="{9D8B030D-6E8A-4147-A177-3AD203B41FA5}">
                      <a16:colId xmlns:a16="http://schemas.microsoft.com/office/drawing/2014/main" val="2227504144"/>
                    </a:ext>
                  </a:extLst>
                </a:gridCol>
                <a:gridCol w="5091877">
                  <a:extLst>
                    <a:ext uri="{9D8B030D-6E8A-4147-A177-3AD203B41FA5}">
                      <a16:colId xmlns:a16="http://schemas.microsoft.com/office/drawing/2014/main" val="2304917392"/>
                    </a:ext>
                  </a:extLst>
                </a:gridCol>
              </a:tblGrid>
              <a:tr h="298782">
                <a:tc>
                  <a:txBody>
                    <a:bodyPr/>
                    <a:lstStyle/>
                    <a:p>
                      <a:pPr marL="457200" marR="0" lvl="0" indent="0" algn="r" defTabSz="914400" rtl="1" eaLnBrk="1" fontAlgn="auto" latinLnBrk="0" hangingPunct="1">
                        <a:lnSpc>
                          <a:spcPct val="107000"/>
                        </a:lnSpc>
                        <a:spcBef>
                          <a:spcPts val="0"/>
                        </a:spcBef>
                        <a:spcAft>
                          <a:spcPts val="0"/>
                        </a:spcAft>
                        <a:buClrTx/>
                        <a:buSzTx/>
                        <a:buFontTx/>
                        <a:buNone/>
                        <a:tabLst/>
                        <a:defRPr/>
                      </a:pPr>
                      <a:r>
                        <a:rPr lang="ar-SA" sz="1600" kern="100">
                          <a:effectLst/>
                        </a:rPr>
                        <a:t>للمشاريع التي تدمج بشكل عرضاني</a:t>
                      </a:r>
                      <a:endParaRPr lang="fr-MA" sz="1600" kern="100">
                        <a:effectLst/>
                        <a:latin typeface="Calibri" panose="020F0502020204030204" pitchFamily="34" charset="0"/>
                        <a:ea typeface="Calibri" panose="020F0502020204030204" pitchFamily="34" charset="0"/>
                        <a:cs typeface="Arial" panose="020B0604020202020204" pitchFamily="34" charset="0"/>
                      </a:endParaRPr>
                    </a:p>
                  </a:txBody>
                  <a:tcPr marL="68272" marR="68272" marT="0" marB="0">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457200" marR="0" lvl="0" indent="0" algn="ctr" defTabSz="914400" rtl="1" eaLnBrk="1" fontAlgn="auto" latinLnBrk="0" hangingPunct="1">
                        <a:lnSpc>
                          <a:spcPct val="107000"/>
                        </a:lnSpc>
                        <a:spcBef>
                          <a:spcPts val="0"/>
                        </a:spcBef>
                        <a:spcAft>
                          <a:spcPts val="800"/>
                        </a:spcAft>
                        <a:buClrTx/>
                        <a:buSzTx/>
                        <a:buFontTx/>
                        <a:buNone/>
                        <a:tabLst/>
                        <a:defRPr/>
                      </a:pPr>
                      <a:r>
                        <a:rPr lang="ar-SA" sz="1600" kern="100">
                          <a:effectLst/>
                        </a:rPr>
                        <a:t>للمشاريع التي تستهدف</a:t>
                      </a:r>
                      <a:endParaRPr lang="fr-MA" sz="1600" kern="100">
                        <a:effectLst/>
                        <a:latin typeface="Calibri" panose="020F0502020204030204" pitchFamily="34" charset="0"/>
                        <a:ea typeface="Calibri" panose="020F0502020204030204" pitchFamily="34" charset="0"/>
                        <a:cs typeface="Arial" panose="020B0604020202020204" pitchFamily="34" charset="0"/>
                      </a:endParaRPr>
                    </a:p>
                  </a:txBody>
                  <a:tcPr marL="68272" marR="68272" marT="0" marB="0">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solidFill>
                        <a:schemeClr val="tx2"/>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691402277"/>
                  </a:ext>
                </a:extLst>
              </a:tr>
              <a:tr h="666645">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kern="100">
                          <a:effectLst/>
                        </a:rPr>
                        <a:t>إن أعلى طموح (الهدف المحدد) للمشروع ليس الحد من أوجه عدم المساواة بين الرجل والمرأة ، ولكن المشروع يساهم في ذلك.</a:t>
                      </a:r>
                      <a:r>
                        <a:rPr lang="fr-MA" sz="1400" kern="100">
                          <a:effectLst/>
                        </a:rPr>
                        <a:t> </a:t>
                      </a:r>
                      <a:endParaRPr lang="fr-MA" sz="1400" kern="100">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solidFill>
                        <a:schemeClr val="tx2"/>
                      </a:solid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lang="ar-SA" sz="1400" b="0" kern="100">
                          <a:solidFill>
                            <a:schemeClr val="tx1">
                              <a:lumMod val="95000"/>
                              <a:lumOff val="5000"/>
                            </a:schemeClr>
                          </a:solidFill>
                          <a:effectLst/>
                        </a:rPr>
                        <a:t>يجب أن يكون أعلى طموح (هدف محدد) للمشروع هو الحد من أوجه عدم المساواة بين الرجل والمرأة.</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31596861"/>
                  </a:ext>
                </a:extLst>
              </a:tr>
              <a:tr h="496957">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kern="100">
                          <a:effectLst/>
                        </a:rPr>
                        <a:t>وهناك على الأقل عدد قليل من الأنشطة والنتائج التي ينبغي أن تسهم في الحد من أوجه عدم المساواة بين الرجل والمرأة.</a:t>
                      </a:r>
                      <a:endParaRPr lang="fr-MA" sz="1400" kern="100">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solidFill>
                        <a:schemeClr val="tx2"/>
                      </a:solid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rtl="1">
                        <a:lnSpc>
                          <a:spcPct val="107000"/>
                        </a:lnSpc>
                        <a:buFont typeface="Symbol" panose="05050102010706020507" pitchFamily="18" charset="2"/>
                        <a:buChar char=""/>
                      </a:pPr>
                      <a:r>
                        <a:rPr lang="ar-SA" sz="1400" b="0" kern="100">
                          <a:solidFill>
                            <a:schemeClr val="tx1">
                              <a:lumMod val="95000"/>
                              <a:lumOff val="5000"/>
                            </a:schemeClr>
                          </a:solidFill>
                          <a:effectLst/>
                        </a:rPr>
                        <a:t>يجب أن تساهم أنشطة ونتائج المشروع في تحقيق أعلى طموح للمشروع.</a:t>
                      </a:r>
                      <a:r>
                        <a:rPr lang="fr-MA" sz="1400" b="0" kern="100">
                          <a:solidFill>
                            <a:schemeClr val="tx1">
                              <a:lumMod val="95000"/>
                              <a:lumOff val="5000"/>
                            </a:schemeClr>
                          </a:solidFill>
                          <a:effectLst/>
                        </a:rPr>
                        <a:t> </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562009670"/>
                  </a:ext>
                </a:extLst>
              </a:tr>
              <a:tr h="517036">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kern="100">
                          <a:effectLst/>
                        </a:rPr>
                        <a:t>ومن المتوقع وجود مؤشر جنساني واحد على الأقل، وينبغي تصنيف المؤشرات التي تشمل عاملا بشريا حسب نوع الجنس.</a:t>
                      </a:r>
                      <a:endParaRPr lang="fr-MA" sz="1400" kern="100">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solidFill>
                        <a:schemeClr val="tx2"/>
                      </a:solid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rPr>
                        <a:t>ومن المتوقع وجود عدة مؤشرات جنسانية /للنوع، وينبغي تصنيف المؤشرات التي تشمل عاملا بشريا حسب نوع الجنس.</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10190621"/>
                  </a:ext>
                </a:extLst>
              </a:tr>
              <a:tr h="547055">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kern="100">
                          <a:effectLst/>
                        </a:rPr>
                        <a:t>يجب تخصيص 30٪ على الأقل من الميزانية للحد من عدم المساواة بين الرجال والنساء.</a:t>
                      </a:r>
                      <a:endParaRPr lang="fr-FR" sz="1400" b="0" kern="100">
                        <a:solidFill>
                          <a:schemeClr val="tx1">
                            <a:lumMod val="95000"/>
                            <a:lumOff val="5000"/>
                          </a:schemeClr>
                        </a:solidFill>
                        <a:effectLst/>
                        <a:latin typeface="+mn-lt"/>
                        <a:ea typeface="+mn-ea"/>
                        <a:cs typeface="+mn-cs"/>
                      </a:endParaRPr>
                    </a:p>
                  </a:txBody>
                  <a:tcPr>
                    <a:lnL w="6350" cap="flat" cmpd="sng" algn="ctr">
                      <a:solidFill>
                        <a:schemeClr val="tx2"/>
                      </a:solid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rPr>
                        <a:t>يجب أن تساهم الميزانية بأكملها في تحقيق أعلى طموح للمشروع.</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37860429"/>
                  </a:ext>
                </a:extLst>
              </a:tr>
              <a:tr h="447291">
                <a:tc gridSpan="2">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rPr>
                        <a:t>وهناك حاجة إلى موارد بشرية ذات خبرة في القضايا الجنسانية.</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rPr>
                        <a:t>وهناك حاجة إلى موارد بشرية </a:t>
                      </a:r>
                      <a:r>
                        <a:rPr lang="ar-SA" sz="1400" b="0" kern="100" err="1">
                          <a:solidFill>
                            <a:schemeClr val="tx1">
                              <a:lumMod val="95000"/>
                              <a:lumOff val="5000"/>
                            </a:schemeClr>
                          </a:solidFill>
                          <a:effectLst/>
                        </a:rPr>
                        <a:t>ذت</a:t>
                      </a:r>
                      <a:r>
                        <a:rPr lang="ar-SA" sz="1400" b="0" kern="100">
                          <a:solidFill>
                            <a:schemeClr val="tx1">
                              <a:lumMod val="95000"/>
                              <a:lumOff val="5000"/>
                            </a:schemeClr>
                          </a:solidFill>
                          <a:effectLst/>
                        </a:rPr>
                        <a:t> خبرة في القضايا الجنسانية.</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82052690"/>
                  </a:ext>
                </a:extLst>
              </a:tr>
              <a:tr h="367100">
                <a:tc gridSpan="2">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latin typeface="+mn-lt"/>
                          <a:ea typeface="+mn-ea"/>
                          <a:cs typeface="+mn-cs"/>
                        </a:rPr>
                        <a:t>وينبغي إقامة شراكات مع الجهات الفاعلة العاملة في مجال النوع مثل المنظمات النسائية</a:t>
                      </a:r>
                      <a:r>
                        <a:rPr lang="ar-SA" sz="1400" b="0" kern="100">
                          <a:solidFill>
                            <a:schemeClr val="tx1">
                              <a:lumMod val="95000"/>
                              <a:lumOff val="5000"/>
                            </a:schemeClr>
                          </a:solidFill>
                          <a:effectLst/>
                        </a:rPr>
                        <a:t>.</a:t>
                      </a:r>
                      <a:endParaRPr lang="fr-MA" sz="140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solidFill>
                        <a:schemeClr val="tx2"/>
                      </a:solid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SA" sz="1400" b="0" kern="100">
                          <a:solidFill>
                            <a:schemeClr val="tx1">
                              <a:lumMod val="95000"/>
                              <a:lumOff val="5000"/>
                            </a:schemeClr>
                          </a:solidFill>
                          <a:effectLst/>
                          <a:latin typeface="+mn-lt"/>
                          <a:ea typeface="+mn-ea"/>
                          <a:cs typeface="+mn-cs"/>
                        </a:rPr>
                        <a:t>وينبغي إقامة شراكات مع الجهات الفاعلة العاملة في مجال النوع مثل المنظمات النسائية</a:t>
                      </a:r>
                      <a:r>
                        <a:rPr lang="ar-SA" sz="1250" b="0" kern="100">
                          <a:solidFill>
                            <a:schemeClr val="tx1">
                              <a:lumMod val="95000"/>
                              <a:lumOff val="5000"/>
                            </a:schemeClr>
                          </a:solidFill>
                          <a:effectLst/>
                        </a:rPr>
                        <a:t>.</a:t>
                      </a:r>
                      <a:endParaRPr lang="fr-MA" sz="1250" b="0" kern="1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6350" cap="flat" cmpd="sng" algn="ctr">
                      <a:noFill/>
                      <a:prstDash val="sysDash"/>
                      <a:round/>
                      <a:headEnd type="none" w="med" len="med"/>
                      <a:tailEnd type="none" w="med" len="med"/>
                    </a:lnL>
                    <a:lnR w="6350" cap="flat" cmpd="sng" algn="ctr">
                      <a:solidFill>
                        <a:schemeClr val="tx2"/>
                      </a:solidFill>
                      <a:prstDash val="sysDash"/>
                      <a:round/>
                      <a:headEnd type="none" w="med" len="med"/>
                      <a:tailEnd type="none" w="med" len="med"/>
                    </a:lnR>
                    <a:lnT w="6350" cap="flat" cmpd="sng" algn="ctr">
                      <a:noFill/>
                      <a:prstDash val="sysDash"/>
                      <a:round/>
                      <a:headEnd type="none" w="med" len="med"/>
                      <a:tailEnd type="none" w="med" len="med"/>
                    </a:lnT>
                    <a:lnB w="635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94694792"/>
                  </a:ext>
                </a:extLst>
              </a:tr>
            </a:tbl>
          </a:graphicData>
        </a:graphic>
      </p:graphicFrame>
    </p:spTree>
    <p:extLst>
      <p:ext uri="{BB962C8B-B14F-4D97-AF65-F5344CB8AC3E}">
        <p14:creationId xmlns:p14="http://schemas.microsoft.com/office/powerpoint/2010/main" val="18562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9CEA66DB-BC9B-6C2F-5967-3A688B13D8D4}"/>
              </a:ext>
            </a:extLst>
          </p:cNvPr>
          <p:cNvSpPr/>
          <p:nvPr/>
        </p:nvSpPr>
        <p:spPr>
          <a:xfrm>
            <a:off x="320479" y="1367431"/>
            <a:ext cx="11670310" cy="446441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8" name="ZoneTexte 7">
            <a:extLst>
              <a:ext uri="{FF2B5EF4-FFF2-40B4-BE49-F238E27FC236}">
                <a16:creationId xmlns:a16="http://schemas.microsoft.com/office/drawing/2014/main" id="{E7DFDBE2-E4A2-C62D-A51F-16FEDF718CAE}"/>
              </a:ext>
            </a:extLst>
          </p:cNvPr>
          <p:cNvSpPr txBox="1"/>
          <p:nvPr/>
        </p:nvSpPr>
        <p:spPr>
          <a:xfrm>
            <a:off x="3299791" y="730248"/>
            <a:ext cx="5711687" cy="492443"/>
          </a:xfrm>
          <a:prstGeom prst="rect">
            <a:avLst/>
          </a:prstGeom>
          <a:noFill/>
        </p:spPr>
        <p:txBody>
          <a:bodyPr wrap="square" rtlCol="0">
            <a:spAutoFit/>
          </a:bodyPr>
          <a:lstStyle/>
          <a:p>
            <a:pPr algn="ctr"/>
            <a:r>
              <a:rPr lang="ar-SA" sz="2600" b="1">
                <a:solidFill>
                  <a:srgbClr val="164194"/>
                </a:solidFill>
              </a:rPr>
              <a:t>إدماج النوع الاجتماعي</a:t>
            </a:r>
            <a:endParaRPr lang="fr-MA" sz="2600" b="1">
              <a:solidFill>
                <a:srgbClr val="164194"/>
              </a:solidFill>
            </a:endParaRPr>
          </a:p>
        </p:txBody>
      </p:sp>
      <p:sp>
        <p:nvSpPr>
          <p:cNvPr id="17" name="ZoneTexte 16">
            <a:extLst>
              <a:ext uri="{FF2B5EF4-FFF2-40B4-BE49-F238E27FC236}">
                <a16:creationId xmlns:a16="http://schemas.microsoft.com/office/drawing/2014/main" id="{A3730A7C-78B5-2344-D4AF-798526920983}"/>
              </a:ext>
            </a:extLst>
          </p:cNvPr>
          <p:cNvSpPr txBox="1"/>
          <p:nvPr/>
        </p:nvSpPr>
        <p:spPr>
          <a:xfrm>
            <a:off x="859970" y="1815023"/>
            <a:ext cx="10915263" cy="3130472"/>
          </a:xfrm>
          <a:prstGeom prst="rect">
            <a:avLst/>
          </a:prstGeom>
          <a:noFill/>
        </p:spPr>
        <p:txBody>
          <a:bodyPr wrap="square" lIns="91440" tIns="45720" rIns="91440" bIns="45720" anchor="t">
            <a:spAutoFit/>
          </a:bodyPr>
          <a:lstStyle/>
          <a:p>
            <a:pPr algn="ctr"/>
            <a:r>
              <a:rPr lang="ar-SA" sz="2400" b="1">
                <a:solidFill>
                  <a:srgbClr val="404040"/>
                </a:solidFill>
                <a:latin typeface="Georgia"/>
              </a:rPr>
              <a:t>الهدف: </a:t>
            </a:r>
            <a:r>
              <a:rPr lang="ar-SA" sz="2400">
                <a:solidFill>
                  <a:srgbClr val="404040"/>
                </a:solidFill>
                <a:latin typeface="Georgia"/>
              </a:rPr>
              <a:t>استهداف أو دمج المساواة بين الجنسين بطريقة عرضانية في مشروع الإنشاء المشترك</a:t>
            </a:r>
          </a:p>
          <a:p>
            <a:pPr algn="ctr"/>
            <a:endParaRPr lang="fr-FR" sz="2400">
              <a:solidFill>
                <a:srgbClr val="404040"/>
              </a:solidFill>
              <a:latin typeface="Georgia" panose="02040502050405020303" pitchFamily="18" charset="0"/>
            </a:endParaRPr>
          </a:p>
          <a:p>
            <a:pPr marL="342900" indent="-342900" algn="r" rtl="1">
              <a:buFont typeface="Wingdings" panose="05000000000000000000" pitchFamily="2" charset="2"/>
              <a:buChar char=""/>
            </a:pPr>
            <a:r>
              <a:rPr lang="ar-SA" sz="2400" b="1">
                <a:solidFill>
                  <a:srgbClr val="164194"/>
                </a:solidFill>
                <a:ea typeface="Calibri"/>
                <a:cs typeface="Calibri"/>
              </a:rPr>
              <a:t>ما هو الفرق بين استهداف ودمج المساواة بين الجنسين في مشروع إنمائي مشترك بطريقة عرضانية؟</a:t>
            </a:r>
          </a:p>
          <a:p>
            <a:pPr algn="r" rtl="1"/>
            <a:endParaRPr lang="fr-MA" sz="2400">
              <a:solidFill>
                <a:srgbClr val="404040"/>
              </a:solidFill>
              <a:latin typeface="Georgia"/>
            </a:endParaRPr>
          </a:p>
          <a:p>
            <a:pPr indent="-342900" algn="r" rtl="1">
              <a:lnSpc>
                <a:spcPct val="107000"/>
              </a:lnSpc>
              <a:buFont typeface="Arial" panose="020B0604020202020204" pitchFamily="34" charset="0"/>
              <a:buChar char="•"/>
            </a:pPr>
            <a:r>
              <a:rPr lang="ar-SA" sz="2400">
                <a:solidFill>
                  <a:srgbClr val="404040"/>
                </a:solidFill>
                <a:latin typeface="Georgia"/>
              </a:rPr>
              <a:t>الهدف: الحد من أوجه عدم المساواة بين الرجل والمرأة هو الهدف الرئيسي للمشروع؛</a:t>
            </a:r>
          </a:p>
          <a:p>
            <a:pPr algn="r" rtl="1">
              <a:lnSpc>
                <a:spcPct val="107000"/>
              </a:lnSpc>
            </a:pPr>
            <a:endParaRPr lang="fr-MA" sz="2400">
              <a:solidFill>
                <a:srgbClr val="404040"/>
              </a:solidFill>
              <a:latin typeface="Georgia"/>
            </a:endParaRPr>
          </a:p>
          <a:p>
            <a:pPr indent="-342900" algn="r" rtl="1">
              <a:lnSpc>
                <a:spcPct val="107000"/>
              </a:lnSpc>
              <a:spcAft>
                <a:spcPts val="800"/>
              </a:spcAft>
              <a:buFont typeface="Arial" panose="020B0604020202020204" pitchFamily="34" charset="0"/>
              <a:buChar char="•"/>
            </a:pPr>
            <a:r>
              <a:rPr lang="ar-SA" sz="2400">
                <a:solidFill>
                  <a:srgbClr val="404040"/>
                </a:solidFill>
                <a:latin typeface="Georgia"/>
              </a:rPr>
              <a:t>الادماج بطريقة عرضانية: يساهم المشروع في الحد من عدم المساواة بين الرجل والمرأة ، على الرغم من أن هذا ليس هدفه الرئيسي.</a:t>
            </a:r>
            <a:endParaRPr lang="fr-MA" sz="2400"/>
          </a:p>
        </p:txBody>
      </p:sp>
      <p:grpSp>
        <p:nvGrpSpPr>
          <p:cNvPr id="4" name="Groupe 3">
            <a:extLst>
              <a:ext uri="{FF2B5EF4-FFF2-40B4-BE49-F238E27FC236}">
                <a16:creationId xmlns:a16="http://schemas.microsoft.com/office/drawing/2014/main" id="{E66C8E94-F7A7-C62B-9435-B4D79558A796}"/>
              </a:ext>
            </a:extLst>
          </p:cNvPr>
          <p:cNvGrpSpPr/>
          <p:nvPr/>
        </p:nvGrpSpPr>
        <p:grpSpPr>
          <a:xfrm>
            <a:off x="8826118" y="0"/>
            <a:ext cx="3365882" cy="327803"/>
            <a:chOff x="8826118" y="0"/>
            <a:chExt cx="3365882" cy="327803"/>
          </a:xfrm>
        </p:grpSpPr>
        <p:sp>
          <p:nvSpPr>
            <p:cNvPr id="5" name="Google Shape;224;g24ce94527cf_0_111">
              <a:extLst>
                <a:ext uri="{FF2B5EF4-FFF2-40B4-BE49-F238E27FC236}">
                  <a16:creationId xmlns:a16="http://schemas.microsoft.com/office/drawing/2014/main" id="{4ACB2C56-1224-7A15-15F0-1D029C548C59}"/>
                </a:ext>
              </a:extLst>
            </p:cNvPr>
            <p:cNvSpPr/>
            <p:nvPr/>
          </p:nvSpPr>
          <p:spPr>
            <a:xfrm>
              <a:off x="11913079" y="0"/>
              <a:ext cx="278921" cy="327803"/>
            </a:xfrm>
            <a:prstGeom prst="rect">
              <a:avLst/>
            </a:prstGeom>
            <a:solidFill>
              <a:srgbClr val="FF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3EBD04C5-1FCE-15B3-31D8-01C6A9A86927}"/>
                </a:ext>
              </a:extLst>
            </p:cNvPr>
            <p:cNvSpPr/>
            <p:nvPr/>
          </p:nvSpPr>
          <p:spPr>
            <a:xfrm>
              <a:off x="8826118" y="0"/>
              <a:ext cx="3103790" cy="327803"/>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500" b="1"/>
                <a:t>طلب مشاريع الإنشاء المشترك</a:t>
              </a:r>
              <a:endParaRPr lang="fr-MA" sz="1500" b="1"/>
            </a:p>
          </p:txBody>
        </p:sp>
      </p:grpSp>
    </p:spTree>
    <p:extLst>
      <p:ext uri="{BB962C8B-B14F-4D97-AF65-F5344CB8AC3E}">
        <p14:creationId xmlns:p14="http://schemas.microsoft.com/office/powerpoint/2010/main" val="224400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أين تطرح أسئلتك؟</a:t>
            </a:r>
            <a:endParaRPr lang="fr-FR"/>
          </a:p>
        </p:txBody>
      </p:sp>
      <p:sp>
        <p:nvSpPr>
          <p:cNvPr id="3" name="Espace réservé du contenu 2"/>
          <p:cNvSpPr>
            <a:spLocks noGrp="1"/>
          </p:cNvSpPr>
          <p:nvPr>
            <p:ph idx="1"/>
          </p:nvPr>
        </p:nvSpPr>
        <p:spPr/>
        <p:txBody>
          <a:bodyPr>
            <a:normAutofit/>
          </a:bodyPr>
          <a:lstStyle/>
          <a:p>
            <a:pPr algn="r" rtl="1"/>
            <a:r>
              <a:rPr lang="fr-FR">
                <a:hlinkClick r:id="rId2"/>
              </a:rPr>
              <a:t>subsides.tadafor@enabel.be</a:t>
            </a:r>
            <a:endParaRPr lang="fr-FR"/>
          </a:p>
          <a:p>
            <a:pPr marL="0" indent="0">
              <a:buNone/>
            </a:pPr>
            <a:endParaRPr lang="fr-FR"/>
          </a:p>
          <a:p>
            <a:pPr algn="r" rtl="1"/>
            <a:r>
              <a:rPr lang="ar-SA"/>
              <a:t>فيما يخص المرحلة الأولى: حتى 30 نونبر 2023 ، 11:00 مساء؛</a:t>
            </a:r>
          </a:p>
          <a:p>
            <a:pPr algn="r" rtl="1"/>
            <a:r>
              <a:rPr lang="ar-SA"/>
              <a:t> اقرأ الأسئلة والأجوبة المطروحة اعتبارا من 6 دجنبر 2023 على أبعد تقدير</a:t>
            </a:r>
            <a:r>
              <a:rPr lang="fr-FR">
                <a:hlinkClick r:id="rId3"/>
              </a:rPr>
              <a:t>www.enabel.be</a:t>
            </a:r>
            <a:r>
              <a:rPr lang="fr-FR"/>
              <a:t> </a:t>
            </a:r>
            <a:r>
              <a:rPr lang="fr-FR">
                <a:sym typeface="Wingdings" panose="05000000000000000000" pitchFamily="2" charset="2"/>
              </a:rPr>
              <a:t> Travailler avec nous  Subsides  Sélectionner « Maroc »</a:t>
            </a:r>
            <a:endParaRPr lang="fr-FR"/>
          </a:p>
        </p:txBody>
      </p:sp>
    </p:spTree>
    <p:extLst>
      <p:ext uri="{BB962C8B-B14F-4D97-AF65-F5344CB8AC3E}">
        <p14:creationId xmlns:p14="http://schemas.microsoft.com/office/powerpoint/2010/main" val="188301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a:ea typeface="+mn-lt"/>
                <a:cs typeface="+mn-lt"/>
              </a:rPr>
              <a:t>الموعد</a:t>
            </a:r>
            <a:r>
              <a:rPr lang="fr-FR" dirty="0">
                <a:ea typeface="+mn-lt"/>
                <a:cs typeface="+mn-lt"/>
              </a:rPr>
              <a:t> </a:t>
            </a:r>
            <a:r>
              <a:rPr lang="fr-FR" dirty="0" err="1">
                <a:ea typeface="+mn-lt"/>
                <a:cs typeface="+mn-lt"/>
              </a:rPr>
              <a:t>النهائي</a:t>
            </a:r>
            <a:r>
              <a:rPr lang="fr-FR" dirty="0">
                <a:ea typeface="+mn-lt"/>
                <a:cs typeface="+mn-lt"/>
              </a:rPr>
              <a:t> </a:t>
            </a:r>
            <a:r>
              <a:rPr lang="fr-FR" dirty="0" err="1">
                <a:ea typeface="+mn-lt"/>
                <a:cs typeface="+mn-lt"/>
              </a:rPr>
              <a:t>والتقويم</a:t>
            </a:r>
            <a:endParaRPr lang="en-US" dirty="0" err="1"/>
          </a:p>
        </p:txBody>
      </p:sp>
      <p:graphicFrame>
        <p:nvGraphicFramePr>
          <p:cNvPr id="4" name="Tableau 4">
            <a:extLst>
              <a:ext uri="{FF2B5EF4-FFF2-40B4-BE49-F238E27FC236}">
                <a16:creationId xmlns:a16="http://schemas.microsoft.com/office/drawing/2014/main" id="{595D1BE0-6509-B129-4718-105C77E3C883}"/>
              </a:ext>
            </a:extLst>
          </p:cNvPr>
          <p:cNvGraphicFramePr>
            <a:graphicFrameLocks noGrp="1"/>
          </p:cNvGraphicFramePr>
          <p:nvPr>
            <p:ph idx="1"/>
            <p:extLst>
              <p:ext uri="{D42A27DB-BD31-4B8C-83A1-F6EECF244321}">
                <p14:modId xmlns:p14="http://schemas.microsoft.com/office/powerpoint/2010/main" val="3551587483"/>
              </p:ext>
            </p:extLst>
          </p:nvPr>
        </p:nvGraphicFramePr>
        <p:xfrm>
          <a:off x="1798638" y="1825624"/>
          <a:ext cx="8639175" cy="2491300"/>
        </p:xfrm>
        <a:graphic>
          <a:graphicData uri="http://schemas.openxmlformats.org/drawingml/2006/table">
            <a:tbl>
              <a:tblPr firstRow="1" bandRow="1">
                <a:tableStyleId>{5C22544A-7EE6-4342-B048-85BDC9FD1C3A}</a:tableStyleId>
              </a:tblPr>
              <a:tblGrid>
                <a:gridCol w="4063682">
                  <a:extLst>
                    <a:ext uri="{9D8B030D-6E8A-4147-A177-3AD203B41FA5}">
                      <a16:colId xmlns:a16="http://schemas.microsoft.com/office/drawing/2014/main" val="1732822347"/>
                    </a:ext>
                  </a:extLst>
                </a:gridCol>
                <a:gridCol w="3413760">
                  <a:extLst>
                    <a:ext uri="{9D8B030D-6E8A-4147-A177-3AD203B41FA5}">
                      <a16:colId xmlns:a16="http://schemas.microsoft.com/office/drawing/2014/main" val="2667440778"/>
                    </a:ext>
                  </a:extLst>
                </a:gridCol>
                <a:gridCol w="1161733">
                  <a:extLst>
                    <a:ext uri="{9D8B030D-6E8A-4147-A177-3AD203B41FA5}">
                      <a16:colId xmlns:a16="http://schemas.microsoft.com/office/drawing/2014/main" val="3335940288"/>
                    </a:ext>
                  </a:extLst>
                </a:gridCol>
              </a:tblGrid>
              <a:tr h="469027">
                <a:tc>
                  <a:txBody>
                    <a:bodyPr/>
                    <a:lstStyle/>
                    <a:p>
                      <a:pPr lvl="0" algn="ctr">
                        <a:buNone/>
                      </a:pPr>
                      <a:r>
                        <a:rPr lang="fr-FR" sz="1800" b="0" i="0" u="none" strike="noStrike" noProof="0" dirty="0" err="1">
                          <a:latin typeface="Calibri"/>
                        </a:rPr>
                        <a:t>النشاط</a:t>
                      </a:r>
                      <a:endParaRPr lang="en-US" dirty="0" err="1"/>
                    </a:p>
                  </a:txBody>
                  <a:tcPr/>
                </a:tc>
                <a:tc>
                  <a:txBody>
                    <a:bodyPr/>
                    <a:lstStyle/>
                    <a:p>
                      <a:pPr lvl="0" algn="ctr">
                        <a:buNone/>
                      </a:pPr>
                      <a:r>
                        <a:rPr lang="fr-FR" sz="1800" b="0" i="0" u="none" strike="noStrike" noProof="0" dirty="0" err="1">
                          <a:solidFill>
                            <a:srgbClr val="FFFFFF"/>
                          </a:solidFill>
                          <a:latin typeface="Calibri"/>
                        </a:rPr>
                        <a:t>التاريخ</a:t>
                      </a:r>
                      <a:endParaRPr lang="fr-FR" dirty="0" err="1"/>
                    </a:p>
                  </a:txBody>
                  <a:tcPr/>
                </a:tc>
                <a:tc>
                  <a:txBody>
                    <a:bodyPr/>
                    <a:lstStyle/>
                    <a:p>
                      <a:pPr lvl="0" algn="ctr">
                        <a:buNone/>
                      </a:pPr>
                      <a:r>
                        <a:rPr lang="fr-FR" sz="1800" b="0" i="0" u="none" strike="noStrike" noProof="0" dirty="0" err="1">
                          <a:latin typeface="Calibri"/>
                        </a:rPr>
                        <a:t>الساعة</a:t>
                      </a:r>
                      <a:endParaRPr lang="fr-FR" dirty="0" err="1"/>
                    </a:p>
                  </a:txBody>
                  <a:tcPr/>
                </a:tc>
                <a:extLst>
                  <a:ext uri="{0D108BD9-81ED-4DB2-BD59-A6C34878D82A}">
                    <a16:rowId xmlns:a16="http://schemas.microsoft.com/office/drawing/2014/main" val="1957156761"/>
                  </a:ext>
                </a:extLst>
              </a:tr>
              <a:tr h="469027">
                <a:tc>
                  <a:txBody>
                    <a:bodyPr/>
                    <a:lstStyle/>
                    <a:p>
                      <a:pPr lvl="0" algn="r">
                        <a:spcBef>
                          <a:spcPts val="600"/>
                        </a:spcBef>
                        <a:spcAft>
                          <a:spcPts val="600"/>
                        </a:spcAft>
                        <a:buNone/>
                      </a:pPr>
                      <a:r>
                        <a:rPr lang="fr-BE" sz="1700" b="1" i="0" u="none" strike="noStrike" baseline="0" noProof="0" err="1">
                          <a:solidFill>
                            <a:srgbClr val="404040"/>
                          </a:solidFill>
                          <a:effectLst/>
                          <a:latin typeface="Georgia"/>
                        </a:rPr>
                        <a:t>لقاء</a:t>
                      </a:r>
                      <a:r>
                        <a:rPr lang="fr-BE" sz="1700" b="1" i="0" u="none" strike="noStrike" baseline="0" noProof="0" dirty="0">
                          <a:solidFill>
                            <a:srgbClr val="404040"/>
                          </a:solidFill>
                          <a:effectLst/>
                          <a:latin typeface="Georgia"/>
                        </a:rPr>
                        <a:t> </a:t>
                      </a:r>
                      <a:r>
                        <a:rPr lang="fr-BE" sz="1700" b="1" i="0" u="none" strike="noStrike" baseline="0" noProof="0" err="1">
                          <a:solidFill>
                            <a:srgbClr val="404040"/>
                          </a:solidFill>
                          <a:effectLst/>
                          <a:latin typeface="Georgia"/>
                        </a:rPr>
                        <a:t>تعريفي</a:t>
                      </a:r>
                      <a:r>
                        <a:rPr lang="fr-BE" sz="1700" b="1" i="0" u="none" strike="noStrike" baseline="0" noProof="0" dirty="0">
                          <a:solidFill>
                            <a:srgbClr val="404040"/>
                          </a:solidFill>
                          <a:effectLst/>
                          <a:latin typeface="Georgia"/>
                        </a:rPr>
                        <a:t> </a:t>
                      </a:r>
                      <a:r>
                        <a:rPr lang="fr-BE" sz="1700" b="1" i="0" u="none" strike="noStrike" baseline="0" noProof="0" err="1">
                          <a:solidFill>
                            <a:srgbClr val="404040"/>
                          </a:solidFill>
                          <a:effectLst/>
                          <a:latin typeface="Georgia"/>
                        </a:rPr>
                        <a:t>بكل</a:t>
                      </a:r>
                      <a:r>
                        <a:rPr lang="fr-BE" sz="1700" b="1" i="0" u="none" strike="noStrike" baseline="0" noProof="0" dirty="0">
                          <a:solidFill>
                            <a:srgbClr val="404040"/>
                          </a:solidFill>
                          <a:effectLst/>
                          <a:latin typeface="Georgia"/>
                        </a:rPr>
                        <a:t> </a:t>
                      </a:r>
                      <a:r>
                        <a:rPr lang="fr-BE" sz="1700" b="1" i="0" u="none" strike="noStrike" baseline="0" noProof="0" err="1">
                          <a:solidFill>
                            <a:srgbClr val="404040"/>
                          </a:solidFill>
                          <a:effectLst/>
                          <a:latin typeface="Georgia"/>
                        </a:rPr>
                        <a:t>جماعة</a:t>
                      </a:r>
                      <a:endParaRPr lang="en-US" sz="1700" err="1"/>
                    </a:p>
                  </a:txBody>
                  <a:tcPr marL="68580" marR="68580" marT="0" marB="0"/>
                </a:tc>
                <a:tc>
                  <a:txBody>
                    <a:bodyPr/>
                    <a:lstStyle/>
                    <a:p>
                      <a:pPr lvl="0" algn="ctr">
                        <a:lnSpc>
                          <a:spcPct val="200000"/>
                        </a:lnSpc>
                        <a:spcBef>
                          <a:spcPts val="1200"/>
                        </a:spcBef>
                        <a:spcAft>
                          <a:spcPts val="600"/>
                        </a:spcAft>
                        <a:buNone/>
                      </a:pPr>
                      <a:r>
                        <a:rPr lang="fr-BE" sz="1700" b="1" i="0" u="none" strike="noStrike" kern="1200" baseline="0" noProof="0" dirty="0" err="1">
                          <a:solidFill>
                            <a:srgbClr val="404040"/>
                          </a:solidFill>
                          <a:effectLst/>
                          <a:latin typeface="Georgia"/>
                          <a:ea typeface="+mn-ea"/>
                          <a:cs typeface="+mn-cs"/>
                        </a:rPr>
                        <a:t>من</a:t>
                      </a:r>
                      <a:r>
                        <a:rPr lang="fr-BE" sz="1700" b="1" i="0" u="none" strike="noStrike" kern="1200" baseline="0" noProof="0" dirty="0">
                          <a:solidFill>
                            <a:srgbClr val="404040"/>
                          </a:solidFill>
                          <a:effectLst/>
                          <a:latin typeface="Georgia"/>
                          <a:ea typeface="+mn-ea"/>
                          <a:cs typeface="+mn-cs"/>
                        </a:rPr>
                        <a:t> 1 </a:t>
                      </a:r>
                      <a:r>
                        <a:rPr lang="fr-BE" sz="1700" b="1" i="0" u="none" strike="noStrike" kern="1200" baseline="0" noProof="0" dirty="0" err="1">
                          <a:solidFill>
                            <a:srgbClr val="404040"/>
                          </a:solidFill>
                          <a:effectLst/>
                          <a:latin typeface="Georgia"/>
                          <a:ea typeface="+mn-ea"/>
                          <a:cs typeface="+mn-cs"/>
                        </a:rPr>
                        <a:t>إلى</a:t>
                      </a:r>
                      <a:r>
                        <a:rPr lang="fr-BE" sz="1700" b="1" i="0" u="none" strike="noStrike" kern="1200" baseline="0" noProof="0" dirty="0">
                          <a:solidFill>
                            <a:srgbClr val="404040"/>
                          </a:solidFill>
                          <a:effectLst/>
                          <a:latin typeface="Georgia"/>
                          <a:ea typeface="+mn-ea"/>
                          <a:cs typeface="+mn-cs"/>
                        </a:rPr>
                        <a:t> 15 </a:t>
                      </a:r>
                      <a:r>
                        <a:rPr lang="fr-BE" sz="1700" b="1" i="0" u="none" strike="noStrike" kern="1200" baseline="0" noProof="0" dirty="0" err="1">
                          <a:solidFill>
                            <a:srgbClr val="404040"/>
                          </a:solidFill>
                          <a:effectLst/>
                          <a:latin typeface="Georgia"/>
                          <a:ea typeface="+mn-ea"/>
                          <a:cs typeface="+mn-cs"/>
                        </a:rPr>
                        <a:t>نوفمبر</a:t>
                      </a:r>
                      <a:r>
                        <a:rPr lang="fr-BE" sz="1700" b="1" i="0" u="none" strike="noStrike" kern="1200" baseline="0" noProof="0" dirty="0">
                          <a:solidFill>
                            <a:srgbClr val="404040"/>
                          </a:solidFill>
                          <a:effectLst/>
                          <a:latin typeface="Georgia"/>
                          <a:ea typeface="+mn-ea"/>
                          <a:cs typeface="+mn-cs"/>
                        </a:rPr>
                        <a:t> 2023 </a:t>
                      </a:r>
                      <a:endParaRPr lang="en-US" sz="1700" b="1" i="0" u="none" strike="noStrike" kern="1200" baseline="0" dirty="0">
                        <a:solidFill>
                          <a:srgbClr val="404040"/>
                        </a:solidFill>
                        <a:effectLst/>
                        <a:latin typeface="Georgia"/>
                        <a:ea typeface="+mn-ea"/>
                        <a:cs typeface="+mn-cs"/>
                      </a:endParaRPr>
                    </a:p>
                  </a:txBody>
                  <a:tcPr marL="68580" marR="68580" marT="0" marB="0"/>
                </a:tc>
                <a:tc>
                  <a:txBody>
                    <a:bodyPr/>
                    <a:lstStyle/>
                    <a:p>
                      <a:endParaRPr lang="fr-FR" sz="1700" b="1" i="0" u="none" strike="noStrike" kern="1200" baseline="0">
                        <a:solidFill>
                          <a:srgbClr val="404040"/>
                        </a:solidFill>
                        <a:effectLst/>
                        <a:latin typeface="Georgia"/>
                        <a:ea typeface="+mn-ea"/>
                        <a:cs typeface="+mn-cs"/>
                      </a:endParaRPr>
                    </a:p>
                  </a:txBody>
                  <a:tcPr/>
                </a:tc>
                <a:extLst>
                  <a:ext uri="{0D108BD9-81ED-4DB2-BD59-A6C34878D82A}">
                    <a16:rowId xmlns:a16="http://schemas.microsoft.com/office/drawing/2014/main" val="3782380817"/>
                  </a:ext>
                </a:extLst>
              </a:tr>
              <a:tr h="615192">
                <a:tc>
                  <a:txBody>
                    <a:bodyPr/>
                    <a:lstStyle/>
                    <a:p>
                      <a:pPr lvl="0" algn="r">
                        <a:spcBef>
                          <a:spcPts val="600"/>
                        </a:spcBef>
                        <a:spcAft>
                          <a:spcPts val="600"/>
                        </a:spcAft>
                        <a:buNone/>
                      </a:pPr>
                      <a:r>
                        <a:rPr lang="fr-BE" sz="1700" b="1" i="0" u="none" strike="noStrike" kern="1200" baseline="0" noProof="0" dirty="0" err="1">
                          <a:solidFill>
                            <a:srgbClr val="404040"/>
                          </a:solidFill>
                          <a:effectLst/>
                          <a:latin typeface="Georgia"/>
                          <a:ea typeface="+mn-ea"/>
                          <a:cs typeface="+mn-cs"/>
                        </a:rPr>
                        <a:t>الموعد</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النهائي</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لتقديم</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طلبات</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التوضيح</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إلى</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الجهة</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المتعاقدة</a:t>
                      </a:r>
                      <a:endParaRPr lang="en-US" sz="1700" b="1" i="0" u="none" strike="noStrike" kern="1200" baseline="0" dirty="0" err="1">
                        <a:solidFill>
                          <a:srgbClr val="404040"/>
                        </a:solidFill>
                        <a:effectLst/>
                        <a:latin typeface="Georgia"/>
                        <a:ea typeface="+mn-ea"/>
                        <a:cs typeface="+mn-cs"/>
                      </a:endParaRPr>
                    </a:p>
                  </a:txBody>
                  <a:tcPr marL="68580" marR="68580" marT="0" marB="0"/>
                </a:tc>
                <a:tc>
                  <a:txBody>
                    <a:bodyPr/>
                    <a:lstStyle/>
                    <a:p>
                      <a:pPr lvl="0" algn="ctr">
                        <a:spcBef>
                          <a:spcPts val="600"/>
                        </a:spcBef>
                        <a:spcAft>
                          <a:spcPts val="600"/>
                        </a:spcAft>
                        <a:buNone/>
                      </a:pPr>
                      <a:r>
                        <a:rPr lang="fr-BE" sz="1700" b="1" i="0" u="none" strike="noStrike" kern="1200" baseline="0" noProof="0" dirty="0">
                          <a:solidFill>
                            <a:srgbClr val="404040"/>
                          </a:solidFill>
                          <a:effectLst/>
                          <a:latin typeface="Georgia"/>
                          <a:ea typeface="+mn-ea"/>
                          <a:cs typeface="+mn-cs"/>
                        </a:rPr>
                        <a:t>30 </a:t>
                      </a:r>
                      <a:r>
                        <a:rPr lang="fr-BE" sz="1700" b="1" i="0" u="none" strike="noStrike" kern="1200" baseline="0" noProof="0" dirty="0" err="1">
                          <a:solidFill>
                            <a:srgbClr val="404040"/>
                          </a:solidFill>
                          <a:effectLst/>
                          <a:latin typeface="Georgia"/>
                          <a:ea typeface="+mn-ea"/>
                          <a:cs typeface="+mn-cs"/>
                        </a:rPr>
                        <a:t>نوفمبر</a:t>
                      </a:r>
                      <a:r>
                        <a:rPr lang="fr-BE" sz="1700" b="1" i="0" u="none" strike="noStrike" kern="1200" baseline="0" noProof="0" dirty="0">
                          <a:solidFill>
                            <a:srgbClr val="404040"/>
                          </a:solidFill>
                          <a:effectLst/>
                          <a:latin typeface="Georgia"/>
                          <a:ea typeface="+mn-ea"/>
                          <a:cs typeface="+mn-cs"/>
                        </a:rPr>
                        <a:t> 2023 </a:t>
                      </a:r>
                      <a:endParaRPr lang="en-US" sz="1700" b="1" i="0" u="none" strike="noStrike" kern="1200" baseline="0" dirty="0">
                        <a:solidFill>
                          <a:srgbClr val="404040"/>
                        </a:solidFill>
                        <a:effectLst/>
                        <a:latin typeface="Georgia"/>
                        <a:ea typeface="+mn-ea"/>
                        <a:cs typeface="+mn-cs"/>
                      </a:endParaRPr>
                    </a:p>
                  </a:txBody>
                  <a:tcPr marL="68580" marR="68580" marT="0" marB="0"/>
                </a:tc>
                <a:tc>
                  <a:txBody>
                    <a:bodyPr/>
                    <a:lstStyle/>
                    <a:p>
                      <a:pPr algn="ctr">
                        <a:spcBef>
                          <a:spcPts val="600"/>
                        </a:spcBef>
                        <a:spcAft>
                          <a:spcPts val="600"/>
                        </a:spcAft>
                      </a:pPr>
                      <a:r>
                        <a:rPr lang="fr-BE" sz="1700" b="1" i="0" u="none" strike="noStrike" kern="1200" baseline="0" dirty="0">
                          <a:solidFill>
                            <a:srgbClr val="404040"/>
                          </a:solidFill>
                          <a:effectLst/>
                          <a:latin typeface="Georgia"/>
                          <a:ea typeface="+mn-ea"/>
                          <a:cs typeface="+mn-cs"/>
                        </a:rPr>
                        <a:t>23h</a:t>
                      </a:r>
                      <a:endParaRPr lang="fr-FR" sz="1700" b="1" i="0" u="none" strike="noStrike" kern="1200" baseline="0" dirty="0">
                        <a:solidFill>
                          <a:srgbClr val="404040"/>
                        </a:solidFill>
                        <a:effectLst/>
                        <a:latin typeface="Georgia"/>
                        <a:ea typeface="+mn-ea"/>
                        <a:cs typeface="+mn-cs"/>
                      </a:endParaRPr>
                    </a:p>
                  </a:txBody>
                  <a:tcPr marL="68580" marR="68580" marT="0" marB="0"/>
                </a:tc>
                <a:extLst>
                  <a:ext uri="{0D108BD9-81ED-4DB2-BD59-A6C34878D82A}">
                    <a16:rowId xmlns:a16="http://schemas.microsoft.com/office/drawing/2014/main" val="2013810203"/>
                  </a:ext>
                </a:extLst>
              </a:tr>
              <a:tr h="469027">
                <a:tc>
                  <a:txBody>
                    <a:bodyPr/>
                    <a:lstStyle/>
                    <a:p>
                      <a:pPr lvl="0" algn="r">
                        <a:spcBef>
                          <a:spcPts val="600"/>
                        </a:spcBef>
                        <a:spcAft>
                          <a:spcPts val="600"/>
                        </a:spcAft>
                        <a:buNone/>
                      </a:pPr>
                      <a:r>
                        <a:rPr lang="fr-BE" sz="1700" b="1" i="0" u="none" strike="noStrike" kern="1200" baseline="0" noProof="0" dirty="0" err="1">
                          <a:solidFill>
                            <a:srgbClr val="404040"/>
                          </a:solidFill>
                          <a:effectLst/>
                          <a:latin typeface="Georgia"/>
                          <a:ea typeface="+mn-ea"/>
                          <a:cs typeface="+mn-cs"/>
                        </a:rPr>
                        <a:t>آخر</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موعد</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للإجابة</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عن</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الأسئلة</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من</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قبل</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الجهة</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المتعاقدة</a:t>
                      </a:r>
                      <a:endParaRPr lang="en-US" sz="1700" b="1" i="0" u="none" strike="noStrike" kern="1200" baseline="0" dirty="0" err="1">
                        <a:solidFill>
                          <a:srgbClr val="404040"/>
                        </a:solidFill>
                        <a:effectLst/>
                        <a:latin typeface="Georgia"/>
                        <a:ea typeface="+mn-ea"/>
                        <a:cs typeface="+mn-cs"/>
                      </a:endParaRPr>
                    </a:p>
                  </a:txBody>
                  <a:tcPr marL="68580" marR="68580" marT="0" marB="0"/>
                </a:tc>
                <a:tc>
                  <a:txBody>
                    <a:bodyPr/>
                    <a:lstStyle/>
                    <a:p>
                      <a:pPr lvl="0" algn="ctr">
                        <a:spcBef>
                          <a:spcPts val="600"/>
                        </a:spcBef>
                        <a:spcAft>
                          <a:spcPts val="600"/>
                        </a:spcAft>
                        <a:buNone/>
                      </a:pPr>
                      <a:r>
                        <a:rPr lang="fr-BE" sz="1700" b="1" i="0" u="none" strike="noStrike" kern="1200" baseline="0" noProof="0" dirty="0">
                          <a:solidFill>
                            <a:srgbClr val="404040"/>
                          </a:solidFill>
                          <a:effectLst/>
                          <a:latin typeface="Georgia"/>
                          <a:ea typeface="+mn-ea"/>
                          <a:cs typeface="+mn-cs"/>
                        </a:rPr>
                        <a:t>5 </a:t>
                      </a:r>
                      <a:r>
                        <a:rPr lang="fr-BE" sz="1700" b="1" i="0" u="none" strike="noStrike" kern="1200" baseline="0" noProof="0" dirty="0" err="1">
                          <a:solidFill>
                            <a:srgbClr val="404040"/>
                          </a:solidFill>
                          <a:effectLst/>
                          <a:latin typeface="Georgia"/>
                          <a:ea typeface="+mn-ea"/>
                          <a:cs typeface="+mn-cs"/>
                        </a:rPr>
                        <a:t>ديسمبر</a:t>
                      </a:r>
                      <a:r>
                        <a:rPr lang="fr-BE" sz="1700" b="1" i="0" u="none" strike="noStrike" kern="1200" baseline="0" noProof="0" dirty="0">
                          <a:solidFill>
                            <a:srgbClr val="404040"/>
                          </a:solidFill>
                          <a:effectLst/>
                          <a:latin typeface="Georgia"/>
                          <a:ea typeface="+mn-ea"/>
                          <a:cs typeface="+mn-cs"/>
                        </a:rPr>
                        <a:t> 2023 </a:t>
                      </a:r>
                      <a:endParaRPr lang="en-US" sz="1700" b="1" i="0" u="none" strike="noStrike" kern="1200" baseline="0" dirty="0">
                        <a:solidFill>
                          <a:srgbClr val="404040"/>
                        </a:solidFill>
                        <a:effectLst/>
                        <a:latin typeface="Georgia"/>
                        <a:ea typeface="+mn-ea"/>
                        <a:cs typeface="+mn-cs"/>
                      </a:endParaRPr>
                    </a:p>
                  </a:txBody>
                  <a:tcPr marL="68580" marR="68580" marT="0" marB="0"/>
                </a:tc>
                <a:tc>
                  <a:txBody>
                    <a:bodyPr/>
                    <a:lstStyle/>
                    <a:p>
                      <a:pPr algn="ctr">
                        <a:spcBef>
                          <a:spcPts val="600"/>
                        </a:spcBef>
                        <a:spcAft>
                          <a:spcPts val="600"/>
                        </a:spcAft>
                      </a:pPr>
                      <a:r>
                        <a:rPr lang="fr-BE" sz="1700" b="1" i="0" u="none" strike="noStrike" kern="1200" baseline="0" dirty="0">
                          <a:solidFill>
                            <a:srgbClr val="404040"/>
                          </a:solidFill>
                          <a:effectLst/>
                          <a:latin typeface="Georgia"/>
                          <a:ea typeface="+mn-ea"/>
                          <a:cs typeface="+mn-cs"/>
                        </a:rPr>
                        <a:t>23h</a:t>
                      </a:r>
                      <a:endParaRPr lang="fr-FR" sz="1700" b="1" i="0" u="none" strike="noStrike" kern="1200" baseline="0" dirty="0">
                        <a:solidFill>
                          <a:srgbClr val="404040"/>
                        </a:solidFill>
                        <a:effectLst/>
                        <a:latin typeface="Georgia"/>
                        <a:ea typeface="+mn-ea"/>
                        <a:cs typeface="+mn-cs"/>
                      </a:endParaRPr>
                    </a:p>
                  </a:txBody>
                  <a:tcPr marL="68580" marR="68580" marT="0" marB="0"/>
                </a:tc>
                <a:extLst>
                  <a:ext uri="{0D108BD9-81ED-4DB2-BD59-A6C34878D82A}">
                    <a16:rowId xmlns:a16="http://schemas.microsoft.com/office/drawing/2014/main" val="3529120133"/>
                  </a:ext>
                </a:extLst>
              </a:tr>
              <a:tr h="469027">
                <a:tc>
                  <a:txBody>
                    <a:bodyPr/>
                    <a:lstStyle/>
                    <a:p>
                      <a:pPr lvl="0" algn="r">
                        <a:spcBef>
                          <a:spcPts val="600"/>
                        </a:spcBef>
                        <a:spcAft>
                          <a:spcPts val="600"/>
                        </a:spcAft>
                        <a:buNone/>
                      </a:pPr>
                      <a:r>
                        <a:rPr lang="fr-BE" sz="1200" b="1" i="0" u="none" strike="noStrike" baseline="0" noProof="0" dirty="0" err="1">
                          <a:solidFill>
                            <a:srgbClr val="404040"/>
                          </a:solidFill>
                          <a:effectLst/>
                          <a:latin typeface="Georgia"/>
                        </a:rPr>
                        <a:t>ا</a:t>
                      </a:r>
                      <a:r>
                        <a:rPr lang="fr-BE" sz="1700" b="1" i="0" u="none" strike="noStrike" kern="1200" baseline="0" noProof="0" dirty="0" err="1">
                          <a:solidFill>
                            <a:srgbClr val="404040"/>
                          </a:solidFill>
                          <a:effectLst/>
                          <a:latin typeface="Georgia"/>
                          <a:ea typeface="+mn-ea"/>
                          <a:cs typeface="+mn-cs"/>
                        </a:rPr>
                        <a:t>لموعد</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النهائي</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لتقديم</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المذكرات</a:t>
                      </a:r>
                      <a:r>
                        <a:rPr lang="fr-BE" sz="1700" b="1" i="0" u="none" strike="noStrike" kern="1200" baseline="0" noProof="0" dirty="0">
                          <a:solidFill>
                            <a:srgbClr val="404040"/>
                          </a:solidFill>
                          <a:effectLst/>
                          <a:latin typeface="Georgia"/>
                          <a:ea typeface="+mn-ea"/>
                          <a:cs typeface="+mn-cs"/>
                        </a:rPr>
                        <a:t> </a:t>
                      </a:r>
                      <a:r>
                        <a:rPr lang="fr-BE" sz="1700" b="1" i="0" u="none" strike="noStrike" kern="1200" baseline="0" noProof="0" dirty="0" err="1">
                          <a:solidFill>
                            <a:srgbClr val="404040"/>
                          </a:solidFill>
                          <a:effectLst/>
                          <a:latin typeface="Georgia"/>
                          <a:ea typeface="+mn-ea"/>
                          <a:cs typeface="+mn-cs"/>
                        </a:rPr>
                        <a:t>المفاهيمية</a:t>
                      </a:r>
                    </a:p>
                  </a:txBody>
                  <a:tcPr marL="68580" marR="68580" marT="0" marB="0"/>
                </a:tc>
                <a:tc>
                  <a:txBody>
                    <a:bodyPr/>
                    <a:lstStyle/>
                    <a:p>
                      <a:pPr lvl="0" algn="ctr">
                        <a:spcBef>
                          <a:spcPts val="600"/>
                        </a:spcBef>
                        <a:spcAft>
                          <a:spcPts val="600"/>
                        </a:spcAft>
                        <a:buNone/>
                      </a:pPr>
                      <a:r>
                        <a:rPr lang="fr-BE" sz="1700" b="1" i="0" u="none" strike="noStrike" kern="1200" baseline="0" noProof="0" dirty="0">
                          <a:solidFill>
                            <a:srgbClr val="404040"/>
                          </a:solidFill>
                          <a:effectLst/>
                          <a:latin typeface="Georgia"/>
                          <a:ea typeface="+mn-ea"/>
                          <a:cs typeface="+mn-cs"/>
                        </a:rPr>
                        <a:t>15 </a:t>
                      </a:r>
                      <a:r>
                        <a:rPr lang="fr-BE" sz="1700" b="1" i="0" u="none" strike="noStrike" kern="1200" baseline="0" noProof="0" dirty="0" err="1">
                          <a:solidFill>
                            <a:srgbClr val="404040"/>
                          </a:solidFill>
                          <a:effectLst/>
                          <a:latin typeface="Georgia"/>
                          <a:ea typeface="+mn-ea"/>
                          <a:cs typeface="+mn-cs"/>
                        </a:rPr>
                        <a:t>ديسمبر</a:t>
                      </a:r>
                      <a:r>
                        <a:rPr lang="fr-BE" sz="1700" b="1" i="0" u="none" strike="noStrike" kern="1200" baseline="0" noProof="0" dirty="0">
                          <a:solidFill>
                            <a:srgbClr val="404040"/>
                          </a:solidFill>
                          <a:effectLst/>
                          <a:latin typeface="Georgia"/>
                          <a:ea typeface="+mn-ea"/>
                          <a:cs typeface="+mn-cs"/>
                        </a:rPr>
                        <a:t> 2023 </a:t>
                      </a:r>
                      <a:endParaRPr lang="en-US" sz="1700" b="1" i="0" u="none" strike="noStrike" kern="1200" baseline="0" dirty="0">
                        <a:solidFill>
                          <a:srgbClr val="404040"/>
                        </a:solidFill>
                        <a:effectLst/>
                        <a:latin typeface="Georgia"/>
                        <a:ea typeface="+mn-ea"/>
                        <a:cs typeface="+mn-cs"/>
                      </a:endParaRPr>
                    </a:p>
                  </a:txBody>
                  <a:tcPr marL="68580" marR="68580" marT="0" marB="0"/>
                </a:tc>
                <a:tc>
                  <a:txBody>
                    <a:bodyPr/>
                    <a:lstStyle/>
                    <a:p>
                      <a:pPr algn="ctr">
                        <a:spcBef>
                          <a:spcPts val="600"/>
                        </a:spcBef>
                        <a:spcAft>
                          <a:spcPts val="600"/>
                        </a:spcAft>
                      </a:pPr>
                      <a:r>
                        <a:rPr lang="fr-BE" sz="1700" b="1" i="0" u="none" strike="noStrike" kern="1200" baseline="0" dirty="0">
                          <a:solidFill>
                            <a:srgbClr val="404040"/>
                          </a:solidFill>
                          <a:effectLst/>
                          <a:latin typeface="Georgia"/>
                          <a:ea typeface="+mn-ea"/>
                          <a:cs typeface="+mn-cs"/>
                        </a:rPr>
                        <a:t>23h</a:t>
                      </a:r>
                      <a:endParaRPr lang="fr-FR" sz="1700" b="1" i="0" u="none" strike="noStrike" kern="1200" baseline="0" dirty="0">
                        <a:solidFill>
                          <a:srgbClr val="404040"/>
                        </a:solidFill>
                        <a:effectLst/>
                        <a:latin typeface="Georgia"/>
                        <a:ea typeface="+mn-ea"/>
                        <a:cs typeface="+mn-cs"/>
                      </a:endParaRPr>
                    </a:p>
                  </a:txBody>
                  <a:tcPr marL="68580" marR="68580" marT="0" marB="0"/>
                </a:tc>
                <a:extLst>
                  <a:ext uri="{0D108BD9-81ED-4DB2-BD59-A6C34878D82A}">
                    <a16:rowId xmlns:a16="http://schemas.microsoft.com/office/drawing/2014/main" val="1782654790"/>
                  </a:ext>
                </a:extLst>
              </a:tr>
            </a:tbl>
          </a:graphicData>
        </a:graphic>
      </p:graphicFrame>
    </p:spTree>
    <p:extLst>
      <p:ext uri="{BB962C8B-B14F-4D97-AF65-F5344CB8AC3E}">
        <p14:creationId xmlns:p14="http://schemas.microsoft.com/office/powerpoint/2010/main" val="70130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302" y="500062"/>
            <a:ext cx="8899178" cy="1325563"/>
          </a:xfrm>
        </p:spPr>
        <p:txBody>
          <a:bodyPr/>
          <a:lstStyle/>
          <a:p>
            <a:pPr algn="ctr"/>
            <a:r>
              <a:rPr lang="ar-SA"/>
              <a:t>الهدف من الدعوة إلى تقديم المقترحات</a:t>
            </a:r>
            <a:endParaRPr lang="fr-FR"/>
          </a:p>
        </p:txBody>
      </p:sp>
      <p:sp>
        <p:nvSpPr>
          <p:cNvPr id="3" name="Espace réservé du contenu 2"/>
          <p:cNvSpPr>
            <a:spLocks noGrp="1"/>
          </p:cNvSpPr>
          <p:nvPr>
            <p:ph idx="1"/>
          </p:nvPr>
        </p:nvSpPr>
        <p:spPr/>
        <p:txBody>
          <a:bodyPr>
            <a:normAutofit/>
          </a:bodyPr>
          <a:lstStyle/>
          <a:p>
            <a:pPr algn="r" rtl="1"/>
            <a:r>
              <a:rPr lang="ar-SA"/>
              <a:t>الهدف من الدعوة لتقديم المقترحات هو دعم مشاريع الإنشاء المشترك بين منظمات/جمعيات المجتمع المدني والجماعات؛</a:t>
            </a:r>
            <a:endParaRPr lang="fr-FR"/>
          </a:p>
          <a:p>
            <a:pPr algn="r" rtl="1"/>
            <a:r>
              <a:rPr lang="ar-SA"/>
              <a:t>3 أنواع من المشاريع: خطط انفتاح الجماعات، خطط المشاركة المواطنة الجديدة للجماعات، مبادرات مشتركة بين الجماعات والشركاء في المجتمع المدني؛</a:t>
            </a:r>
            <a:endParaRPr lang="fr-FR"/>
          </a:p>
          <a:p>
            <a:pPr algn="r" rtl="1"/>
            <a:r>
              <a:rPr lang="ar-SA"/>
              <a:t>القطاعات المستهدفة:</a:t>
            </a:r>
          </a:p>
          <a:p>
            <a:pPr lvl="1" algn="r" rtl="1">
              <a:buFont typeface="Wingdings" panose="05000000000000000000" pitchFamily="2" charset="2"/>
              <a:buChar char="ü"/>
            </a:pPr>
            <a:r>
              <a:rPr lang="ar-SA"/>
              <a:t> المشاركة المواطنة؛</a:t>
            </a:r>
          </a:p>
          <a:p>
            <a:pPr lvl="1" algn="r" rtl="1">
              <a:buFont typeface="Wingdings" panose="05000000000000000000" pitchFamily="2" charset="2"/>
              <a:buChar char="ü"/>
            </a:pPr>
            <a:r>
              <a:rPr lang="ar-SA"/>
              <a:t> العمليات التشاركية المحلية بشأن النوع الاجتماعي والشباب والبيئة.</a:t>
            </a:r>
            <a:endParaRPr lang="fr-FR"/>
          </a:p>
          <a:p>
            <a:endParaRPr lang="fr-FR"/>
          </a:p>
        </p:txBody>
      </p:sp>
    </p:spTree>
    <p:extLst>
      <p:ext uri="{BB962C8B-B14F-4D97-AF65-F5344CB8AC3E}">
        <p14:creationId xmlns:p14="http://schemas.microsoft.com/office/powerpoint/2010/main" val="372664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تعريف المنحة</a:t>
            </a:r>
            <a:endParaRPr lang="fr-FR"/>
          </a:p>
        </p:txBody>
      </p:sp>
      <p:sp>
        <p:nvSpPr>
          <p:cNvPr id="3" name="Espace réservé du contenu 2"/>
          <p:cNvSpPr>
            <a:spLocks noGrp="1"/>
          </p:cNvSpPr>
          <p:nvPr>
            <p:ph idx="1"/>
          </p:nvPr>
        </p:nvSpPr>
        <p:spPr/>
        <p:txBody>
          <a:bodyPr>
            <a:normAutofit/>
          </a:bodyPr>
          <a:lstStyle/>
          <a:p>
            <a:pPr algn="just" rtl="1"/>
            <a:r>
              <a:rPr lang="ar-SA" b="1" u="sng"/>
              <a:t>مساهمة مالية مباشرة؛</a:t>
            </a:r>
            <a:r>
              <a:rPr lang="ar-SA" b="1"/>
              <a:t> </a:t>
            </a:r>
            <a:r>
              <a:rPr lang="ar-SA"/>
              <a:t>
عن طريق </a:t>
            </a:r>
            <a:r>
              <a:rPr lang="ar-SA" b="1"/>
              <a:t>التبرع</a:t>
            </a:r>
            <a:r>
              <a:rPr lang="ar-SA"/>
              <a:t> أو الدفع (غير تجاري بطبيعته)؛ 
إلى مستفيد واحد أو أكثر من </a:t>
            </a:r>
            <a:r>
              <a:rPr lang="ar-SA" b="1"/>
              <a:t>المستفيدين المحددين؛ </a:t>
            </a:r>
            <a:r>
              <a:rPr lang="ar-SA"/>
              <a:t>
مأخوذة من ميزانية تدخل معين؛ 
من أجل تمويل تنفيذ الأنشطة و / أو تمويل منظمة/جمعية واحدة أو أكثر تسعى إلى تحقيق </a:t>
            </a:r>
            <a:r>
              <a:rPr lang="ar-SA" b="1" u="sng"/>
              <a:t>غرض المصلحة العامة؛</a:t>
            </a:r>
            <a:r>
              <a:rPr lang="ar-SA"/>
              <a:t>
من أجل المساهمة في </a:t>
            </a:r>
            <a:r>
              <a:rPr lang="ar-SA" b="1" u="sng"/>
              <a:t>تحقيق نتائج وأهداف التدخل</a:t>
            </a:r>
            <a:r>
              <a:rPr lang="ar-SA"/>
              <a:t>.</a:t>
            </a:r>
            <a:endParaRPr lang="fr-FR"/>
          </a:p>
        </p:txBody>
      </p:sp>
    </p:spTree>
    <p:extLst>
      <p:ext uri="{BB962C8B-B14F-4D97-AF65-F5344CB8AC3E}">
        <p14:creationId xmlns:p14="http://schemas.microsoft.com/office/powerpoint/2010/main" val="179761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أين تجد الوثائق؟</a:t>
            </a:r>
            <a:endParaRPr lang="fr-FR"/>
          </a:p>
        </p:txBody>
      </p:sp>
      <p:sp>
        <p:nvSpPr>
          <p:cNvPr id="3" name="Espace réservé du contenu 2"/>
          <p:cNvSpPr>
            <a:spLocks noGrp="1"/>
          </p:cNvSpPr>
          <p:nvPr>
            <p:ph idx="1"/>
          </p:nvPr>
        </p:nvSpPr>
        <p:spPr/>
        <p:txBody>
          <a:bodyPr>
            <a:normAutofit/>
          </a:bodyPr>
          <a:lstStyle/>
          <a:p>
            <a:endParaRPr lang="fr-FR"/>
          </a:p>
          <a:p>
            <a:pPr algn="r" rtl="1"/>
            <a:r>
              <a:rPr lang="ar-SA" b="1"/>
              <a:t>ماهي هذه الوثائق؟ :</a:t>
            </a:r>
            <a:endParaRPr lang="fr-FR" b="1"/>
          </a:p>
          <a:p>
            <a:pPr lvl="1" algn="r" rtl="1"/>
            <a:r>
              <a:rPr lang="ar-SA"/>
              <a:t>المبادئ التوجيهية باللغتين الفرنسية والعربية؛</a:t>
            </a:r>
          </a:p>
          <a:p>
            <a:pPr lvl="1" algn="r" rtl="1"/>
            <a:r>
              <a:rPr lang="ar-SA"/>
              <a:t>الملاحق </a:t>
            </a:r>
            <a:r>
              <a:rPr lang="fr-FR"/>
              <a:t>LD</a:t>
            </a:r>
            <a:r>
              <a:rPr lang="ar-SA"/>
              <a:t>؛</a:t>
            </a:r>
            <a:endParaRPr lang="fr-FR"/>
          </a:p>
          <a:p>
            <a:pPr lvl="1" algn="r" rtl="1"/>
            <a:r>
              <a:rPr lang="ar-SA"/>
              <a:t>تواريخ الجلسات الإخبارية وأماكنها ومواعيدها + استمارة التسجيل؛</a:t>
            </a:r>
            <a:endParaRPr lang="fr-FR"/>
          </a:p>
          <a:p>
            <a:pPr lvl="1" algn="r" rtl="1"/>
            <a:r>
              <a:rPr lang="ar-SA"/>
              <a:t>أي تعديل او تغيير.</a:t>
            </a:r>
            <a:endParaRPr lang="fr-FR"/>
          </a:p>
          <a:p>
            <a:pPr algn="r" rtl="1"/>
            <a:r>
              <a:rPr lang="ar-SA" b="1"/>
              <a:t>أين؟</a:t>
            </a:r>
            <a:endParaRPr lang="fr-FR" b="1"/>
          </a:p>
          <a:p>
            <a:pPr lvl="1" algn="r" rtl="1"/>
            <a:r>
              <a:rPr lang="ar-SA">
                <a:sym typeface="Wingdings" panose="05000000000000000000" pitchFamily="2" charset="2"/>
              </a:rPr>
              <a:t>اضغط على هذا الرابط،</a:t>
            </a:r>
            <a:r>
              <a:rPr lang="fr-FR"/>
              <a:t> </a:t>
            </a:r>
            <a:r>
              <a:rPr lang="fr-FR">
                <a:hlinkClick r:id="rId2"/>
              </a:rPr>
              <a:t>www.enabel.be</a:t>
            </a:r>
            <a:r>
              <a:rPr lang="fr-FR"/>
              <a:t>  </a:t>
            </a:r>
            <a:r>
              <a:rPr lang="ar-SA"/>
              <a:t> </a:t>
            </a:r>
            <a:r>
              <a:rPr lang="ar-SA">
                <a:sym typeface="Wingdings" panose="05000000000000000000" pitchFamily="2" charset="2"/>
              </a:rPr>
              <a:t> اذهب إلى "العمل معنا" المنح اختر "المغرب".</a:t>
            </a:r>
            <a:endParaRPr lang="fr-FR"/>
          </a:p>
        </p:txBody>
      </p:sp>
    </p:spTree>
    <p:extLst>
      <p:ext uri="{BB962C8B-B14F-4D97-AF65-F5344CB8AC3E}">
        <p14:creationId xmlns:p14="http://schemas.microsoft.com/office/powerpoint/2010/main" val="319630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الخطوات</a:t>
            </a:r>
            <a:endParaRPr lang="fr-FR"/>
          </a:p>
        </p:txBody>
      </p:sp>
      <p:sp>
        <p:nvSpPr>
          <p:cNvPr id="3" name="Espace réservé du contenu 2"/>
          <p:cNvSpPr>
            <a:spLocks noGrp="1"/>
          </p:cNvSpPr>
          <p:nvPr>
            <p:ph idx="1"/>
          </p:nvPr>
        </p:nvSpPr>
        <p:spPr/>
        <p:txBody>
          <a:bodyPr>
            <a:normAutofit/>
          </a:bodyPr>
          <a:lstStyle/>
          <a:p>
            <a:pPr algn="r" rtl="1"/>
            <a:r>
              <a:rPr lang="ar-SA"/>
              <a:t>الخطوة 1: مذكرة مفاهيمية (مرحلة الاختيار الأولي)
الخطوة 2: اقتراح العمل- المشروع (الاختيار)
الخطوة 3: المنحة
الخطوة 4: توقيع اتفاقية المنحة</a:t>
            </a:r>
            <a:r>
              <a:rPr lang="fr-FR"/>
              <a:t>
</a:t>
            </a:r>
            <a:r>
              <a:rPr lang="ar-SA"/>
              <a:t>الخطوة 5: تنفيذ المشروع موضوع اتفاقية المنحة</a:t>
            </a:r>
            <a:r>
              <a:rPr lang="fr-FR"/>
              <a:t>
</a:t>
            </a:r>
            <a:r>
              <a:rPr lang="ar-SA"/>
              <a:t>الخطوة 6: الإغلاق</a:t>
            </a:r>
            <a:endParaRPr lang="fr-FR"/>
          </a:p>
        </p:txBody>
      </p:sp>
    </p:spTree>
    <p:extLst>
      <p:ext uri="{BB962C8B-B14F-4D97-AF65-F5344CB8AC3E}">
        <p14:creationId xmlns:p14="http://schemas.microsoft.com/office/powerpoint/2010/main" val="88185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من هو المؤهل للحصول على منحة؟</a:t>
            </a:r>
            <a:endParaRPr lang="fr-FR"/>
          </a:p>
        </p:txBody>
      </p:sp>
      <p:sp>
        <p:nvSpPr>
          <p:cNvPr id="3" name="Espace réservé du contenu 2"/>
          <p:cNvSpPr>
            <a:spLocks noGrp="1"/>
          </p:cNvSpPr>
          <p:nvPr>
            <p:ph idx="1"/>
          </p:nvPr>
        </p:nvSpPr>
        <p:spPr>
          <a:xfrm>
            <a:off x="650240" y="1825625"/>
            <a:ext cx="10464800" cy="4351338"/>
          </a:xfrm>
        </p:spPr>
        <p:txBody>
          <a:bodyPr>
            <a:normAutofit fontScale="70000" lnSpcReduction="20000"/>
          </a:bodyPr>
          <a:lstStyle/>
          <a:p>
            <a:pPr marL="0" lvl="0" indent="0" algn="just">
              <a:spcAft>
                <a:spcPts val="600"/>
              </a:spcAft>
              <a:buNone/>
              <a:tabLst>
                <a:tab pos="540385" algn="l"/>
              </a:tabLst>
            </a:pPr>
            <a:endParaRPr lang="fr-BE"/>
          </a:p>
          <a:p>
            <a:pPr algn="just" rtl="1">
              <a:spcAft>
                <a:spcPts val="600"/>
              </a:spcAft>
              <a:tabLst>
                <a:tab pos="540385" algn="l"/>
              </a:tabLst>
            </a:pPr>
            <a:r>
              <a:rPr lang="ar-SA" sz="2900"/>
              <a:t>منظمة مجتمع مدني أو جمعية يحكمها القانون أو المؤسسة المغربية؛</a:t>
            </a:r>
            <a:endParaRPr lang="fr-BE" sz="2900" b="1"/>
          </a:p>
          <a:p>
            <a:pPr algn="just" rtl="1">
              <a:spcAft>
                <a:spcPts val="600"/>
              </a:spcAft>
              <a:tabLst>
                <a:tab pos="540385" algn="l"/>
              </a:tabLst>
            </a:pPr>
            <a:r>
              <a:rPr lang="ar-SA" sz="2900"/>
              <a:t>أن تكون موجودة رسميا في واحدة من الجماعات ال 12 التجريبية لمشروع تضافر؛</a:t>
            </a:r>
          </a:p>
          <a:p>
            <a:pPr algn="just" rtl="1">
              <a:spcAft>
                <a:spcPts val="600"/>
              </a:spcAft>
              <a:tabLst>
                <a:tab pos="540385" algn="l"/>
              </a:tabLst>
            </a:pPr>
            <a:r>
              <a:rPr lang="ar-SA"/>
              <a:t>يجب أن تكون مسؤولة مباشرة عن إعداد وإدارة المشروع ولا تعمل كوسيط؛</a:t>
            </a:r>
          </a:p>
          <a:p>
            <a:pPr algn="just" rtl="1">
              <a:spcAft>
                <a:spcPts val="600"/>
              </a:spcAft>
              <a:tabLst>
                <a:tab pos="540385" algn="l"/>
              </a:tabLst>
            </a:pPr>
            <a:r>
              <a:rPr lang="ar-SA"/>
              <a:t>يجب ألا تكون مدعومة من قبل شريك تقني أو مالي وطني أو دولي آخر في نفس الموضوع</a:t>
            </a:r>
            <a:r>
              <a:rPr lang="ar-SA" u="sng"/>
              <a:t> أو يجب أن تظهر القيمة المضافة لهذا الدعم وعدم وجود تداخل؛</a:t>
            </a:r>
          </a:p>
          <a:p>
            <a:pPr algn="just" rtl="1">
              <a:spcAft>
                <a:spcPts val="600"/>
              </a:spcAft>
              <a:tabLst>
                <a:tab pos="540385" algn="l"/>
              </a:tabLst>
            </a:pPr>
            <a:r>
              <a:rPr lang="ar-SA"/>
              <a:t>يجب ألا تكون في موقف تعارض مصالح مع الجماعة، </a:t>
            </a:r>
            <a:r>
              <a:rPr lang="ar-SA" u="sng"/>
              <a:t>أي أن ممثليها وأعضائها لا يجب أن يشغلوا مناصب (منتخبين أو موظفين) في الجماعة التي سيتم فيها تنفيذ المشروع.</a:t>
            </a:r>
          </a:p>
          <a:p>
            <a:pPr algn="just" rtl="1">
              <a:spcAft>
                <a:spcPts val="600"/>
              </a:spcAft>
              <a:tabLst>
                <a:tab pos="540385" algn="l"/>
              </a:tabLst>
            </a:pPr>
            <a:r>
              <a:rPr lang="ar-SA"/>
              <a:t>يجب ألا تكون مستفيدة من منحة أخرى من الاتحاد الأوروبي في إطار برنامج دعم المشاركة المواطنة، سواء من </a:t>
            </a:r>
            <a:r>
              <a:rPr lang="ar-SA" b="1" u="sng"/>
              <a:t>(الوكالة البلجيكية للتنمية أو من المركز المغربي للإبداع والمقاولة) </a:t>
            </a:r>
            <a:r>
              <a:rPr lang="ar-SA"/>
              <a:t>حالياً أو من برنامج أو مشروع آخر ممول من الاتحاد الأوروبي.</a:t>
            </a:r>
          </a:p>
          <a:p>
            <a:pPr algn="just" rtl="1">
              <a:spcAft>
                <a:spcPts val="600"/>
              </a:spcAft>
              <a:tabLst>
                <a:tab pos="540385" algn="l"/>
              </a:tabLst>
            </a:pPr>
            <a:r>
              <a:rPr lang="ar-SA"/>
              <a:t>يجب ألا تكون في أحد حالات الاستبعاد المذكورة في المرفق السابع لنموذج اتفاقية المنح المقدم في المرفق</a:t>
            </a:r>
            <a:r>
              <a:rPr lang="fr-FR"/>
              <a:t>E </a:t>
            </a:r>
            <a:r>
              <a:rPr lang="ar-SA"/>
              <a:t> لهذه الإرشادات.</a:t>
            </a:r>
            <a:endParaRPr lang="fr-FR"/>
          </a:p>
        </p:txBody>
      </p:sp>
    </p:spTree>
    <p:extLst>
      <p:ext uri="{BB962C8B-B14F-4D97-AF65-F5344CB8AC3E}">
        <p14:creationId xmlns:p14="http://schemas.microsoft.com/office/powerpoint/2010/main" val="374274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مناطق التدخل</a:t>
            </a:r>
            <a:endParaRPr lang="fr-FR"/>
          </a:p>
        </p:txBody>
      </p:sp>
      <p:sp>
        <p:nvSpPr>
          <p:cNvPr id="3" name="Espace réservé du contenu 2"/>
          <p:cNvSpPr>
            <a:spLocks noGrp="1"/>
          </p:cNvSpPr>
          <p:nvPr>
            <p:ph idx="1"/>
          </p:nvPr>
        </p:nvSpPr>
        <p:spPr/>
        <p:txBody>
          <a:bodyPr vert="horz" lIns="91440" tIns="45720" rIns="91440" bIns="45720" rtlCol="0" anchor="t">
            <a:normAutofit/>
          </a:bodyPr>
          <a:lstStyle/>
          <a:p>
            <a:pPr marL="0" indent="0" algn="ctr">
              <a:spcAft>
                <a:spcPts val="600"/>
              </a:spcAft>
              <a:buNone/>
            </a:pPr>
            <a:r>
              <a:rPr lang="ar-SA">
                <a:cs typeface="Arial"/>
              </a:rPr>
              <a:t>يجب تنفيذ المشاريع في الجماعات ال 12 التالية:</a:t>
            </a:r>
          </a:p>
          <a:p>
            <a:pPr marL="267970" indent="-267970" algn="r" rtl="1">
              <a:spcAft>
                <a:spcPts val="600"/>
              </a:spcAft>
            </a:pPr>
            <a:r>
              <a:rPr lang="ar-SA" b="1">
                <a:cs typeface="Arial"/>
              </a:rPr>
              <a:t>سطات أو المحمدية</a:t>
            </a:r>
            <a:r>
              <a:rPr lang="ar-SA">
                <a:cs typeface="Arial"/>
              </a:rPr>
              <a:t>: بجهة الدار البيضاء سطات؛
</a:t>
            </a:r>
            <a:r>
              <a:rPr lang="ar-SA" b="1">
                <a:cs typeface="Arial"/>
              </a:rPr>
              <a:t>بركان أو وجدة أو جرادة</a:t>
            </a:r>
            <a:r>
              <a:rPr lang="ar-SA">
                <a:cs typeface="Arial"/>
              </a:rPr>
              <a:t>: بالجهة الشرقية ؛
</a:t>
            </a:r>
            <a:r>
              <a:rPr lang="ar-SA" b="1">
                <a:cs typeface="Arial"/>
              </a:rPr>
              <a:t>تزنيت أو طاطا  أو تارودانت</a:t>
            </a:r>
            <a:r>
              <a:rPr lang="ar-SA">
                <a:cs typeface="Arial"/>
              </a:rPr>
              <a:t>: بجهة سوس ماسة؛
</a:t>
            </a:r>
            <a:r>
              <a:rPr lang="ar-SA" b="1">
                <a:cs typeface="Arial"/>
              </a:rPr>
              <a:t>بني ملال أو أزيلال </a:t>
            </a:r>
            <a:r>
              <a:rPr lang="ar-SA">
                <a:cs typeface="Arial"/>
              </a:rPr>
              <a:t>: بجهة بني ملال خنيفرة؛
</a:t>
            </a:r>
            <a:r>
              <a:rPr lang="ar-SA" b="1">
                <a:cs typeface="Arial"/>
              </a:rPr>
              <a:t>العرائش أو الحسيمة</a:t>
            </a:r>
            <a:r>
              <a:rPr lang="ar-SA">
                <a:cs typeface="Arial"/>
              </a:rPr>
              <a:t>: بجهة طنجة تطوان الحسيمة</a:t>
            </a:r>
            <a:r>
              <a:rPr lang="ar-SA" sz="2400">
                <a:cs typeface="Arial"/>
              </a:rPr>
              <a:t>.</a:t>
            </a:r>
            <a:endParaRPr lang="fr-FR" sz="2400">
              <a:cs typeface="Arial"/>
            </a:endParaRPr>
          </a:p>
          <a:p>
            <a:pPr marL="0" indent="0">
              <a:buNone/>
            </a:pPr>
            <a:endParaRPr lang="fr-FR"/>
          </a:p>
        </p:txBody>
      </p:sp>
    </p:spTree>
    <p:extLst>
      <p:ext uri="{BB962C8B-B14F-4D97-AF65-F5344CB8AC3E}">
        <p14:creationId xmlns:p14="http://schemas.microsoft.com/office/powerpoint/2010/main" val="163207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t>المستندات المطلوبة للتقديم</a:t>
            </a:r>
            <a:endParaRPr lang="fr-FR"/>
          </a:p>
        </p:txBody>
      </p:sp>
      <p:sp>
        <p:nvSpPr>
          <p:cNvPr id="3" name="Espace réservé du contenu 2"/>
          <p:cNvSpPr>
            <a:spLocks noGrp="1"/>
          </p:cNvSpPr>
          <p:nvPr>
            <p:ph idx="1"/>
          </p:nvPr>
        </p:nvSpPr>
        <p:spPr/>
        <p:txBody>
          <a:bodyPr vert="horz" lIns="91440" tIns="45720" rIns="91440" bIns="45720" rtlCol="0" anchor="t">
            <a:normAutofit fontScale="77500" lnSpcReduction="20000"/>
          </a:bodyPr>
          <a:lstStyle/>
          <a:p>
            <a:pPr marL="0" indent="0" algn="r" rtl="1">
              <a:buNone/>
            </a:pPr>
            <a:r>
              <a:rPr lang="ar-SA" b="1">
                <a:cs typeface="Arial"/>
              </a:rPr>
              <a:t>المرحلة 1:</a:t>
            </a:r>
          </a:p>
          <a:p>
            <a:pPr marL="267970" indent="-267970" algn="r" rtl="1"/>
            <a:r>
              <a:rPr lang="ar-SA">
                <a:cs typeface="Arial"/>
              </a:rPr>
              <a:t>
الملحق </a:t>
            </a:r>
            <a:r>
              <a:rPr lang="fr-FR"/>
              <a:t>A1 - </a:t>
            </a:r>
            <a:r>
              <a:rPr lang="ar-SA">
                <a:cs typeface="Arial"/>
              </a:rPr>
              <a:t> ملف طلب المنحة = مذكرة مفاهيمية
النظام الأساسي أو أي وثيقة أخرى تثبت الشكل القانوني لمقدم الطلب
الملحق د: وثيقة الكيان القانوني</a:t>
            </a:r>
            <a:endParaRPr lang="ar-SA">
              <a:ea typeface="Calibri"/>
              <a:cs typeface="Arial"/>
            </a:endParaRPr>
          </a:p>
          <a:p>
            <a:pPr marL="267970" indent="-267970" algn="r" rtl="1"/>
            <a:endParaRPr lang="ar-SA">
              <a:ea typeface="Calibri" panose="020F0502020204030204"/>
            </a:endParaRPr>
          </a:p>
          <a:p>
            <a:pPr marL="0" indent="0" algn="r" rtl="1">
              <a:buNone/>
            </a:pPr>
            <a:r>
              <a:rPr lang="ar-SA" sz="3100" b="1">
                <a:cs typeface="Arial"/>
              </a:rPr>
              <a:t>للإعداد والتجهيز: </a:t>
            </a:r>
            <a:endParaRPr lang="ar-SA" sz="3100" b="1">
              <a:ea typeface="Calibri"/>
              <a:cs typeface="Arial"/>
            </a:endParaRPr>
          </a:p>
          <a:p>
            <a:pPr marL="267970" indent="-267970" algn="r" rtl="1"/>
            <a:r>
              <a:rPr lang="ar-SA">
                <a:cs typeface="Arial"/>
              </a:rPr>
              <a:t>
وثيقة تثبت أن الجمعية في وضع جيد فيما يتعلق بدفع اشتراكات الضمان الاجتماعي؛
وثيقة تثبت أن الجمعية في وضع جيد فيما يتعلق بدفع الضرائب والرسوم؛
إيصال الإيداع الأخير؛
سجل جنائي باسم الممثل القانوني للجمعية.</a:t>
            </a:r>
            <a:endParaRPr lang="fr-FR">
              <a:ea typeface="Calibri" panose="020F0502020204030204"/>
              <a:cs typeface="Arial"/>
            </a:endParaRPr>
          </a:p>
        </p:txBody>
      </p:sp>
    </p:spTree>
    <p:extLst>
      <p:ext uri="{BB962C8B-B14F-4D97-AF65-F5344CB8AC3E}">
        <p14:creationId xmlns:p14="http://schemas.microsoft.com/office/powerpoint/2010/main" val="390898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FR 16-9-bhf-201217" id="{3D30AD78-8111-4584-9354-BACD059127A8}" vid="{A31B9D27-5C67-4947-A262-8E26CCA62760}"/>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8c46bb-1da8-4c51-8b81-add52dce6487" xsi:nil="true"/>
    <lcf76f155ced4ddcb4097134ff3c332f xmlns="462b9b3d-1390-4ede-8bda-a444c3c1f82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7D73C9140E5A44A5A16AF1C12DFF89" ma:contentTypeVersion="17" ma:contentTypeDescription="Crée un document." ma:contentTypeScope="" ma:versionID="f54f4d810f1e024065eec538faede559">
  <xsd:schema xmlns:xsd="http://www.w3.org/2001/XMLSchema" xmlns:xs="http://www.w3.org/2001/XMLSchema" xmlns:p="http://schemas.microsoft.com/office/2006/metadata/properties" xmlns:ns2="462b9b3d-1390-4ede-8bda-a444c3c1f82f" xmlns:ns3="cd8c46bb-1da8-4c51-8b81-add52dce6487" targetNamespace="http://schemas.microsoft.com/office/2006/metadata/properties" ma:root="true" ma:fieldsID="3bd6d3f249bb832b7259ae52e942912f" ns2:_="" ns3:_="">
    <xsd:import namespace="462b9b3d-1390-4ede-8bda-a444c3c1f82f"/>
    <xsd:import namespace="cd8c46bb-1da8-4c51-8b81-add52dce64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b9b3d-1390-4ede-8bda-a444c3c1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46bb-1da8-4c51-8b81-add52dce648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5b2d05d5-705d-4b4e-8dcf-239eade37411}" ma:internalName="TaxCatchAll" ma:showField="CatchAllData" ma:web="cd8c46bb-1da8-4c51-8b81-add52dce64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1D4357-DE9A-4372-9718-71A41171BE75}">
  <ds:schemaRefs>
    <ds:schemaRef ds:uri="462b9b3d-1390-4ede-8bda-a444c3c1f82f"/>
    <ds:schemaRef ds:uri="801a74b8-ee1c-430f-b427-bf80a604c675"/>
    <ds:schemaRef ds:uri="98235d3e-5b2f-423b-8a47-362b40199ce3"/>
    <ds:schemaRef ds:uri="cd8c46bb-1da8-4c51-8b81-add52dce64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BD877B-952D-4A6E-8EEB-382AF04BF34A}">
  <ds:schemaRefs>
    <ds:schemaRef ds:uri="http://schemas.microsoft.com/sharepoint/v3/contenttype/forms"/>
  </ds:schemaRefs>
</ds:datastoreItem>
</file>

<file path=customXml/itemProps3.xml><?xml version="1.0" encoding="utf-8"?>
<ds:datastoreItem xmlns:ds="http://schemas.openxmlformats.org/officeDocument/2006/customXml" ds:itemID="{C4755D3F-5DC1-413C-836D-687DE852D0C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14</Notes>
  <HiddenSlides>0</HiddenSlide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Thème Office</vt:lpstr>
      <vt:lpstr>Thème Office</vt:lpstr>
      <vt:lpstr>CTB-17-18908-powerpoint 80%-ab-151217</vt:lpstr>
      <vt:lpstr>PowerPoint Presentation</vt:lpstr>
      <vt:lpstr>برنامج اللقاء</vt:lpstr>
      <vt:lpstr>الهدف من الدعوة إلى تقديم المقترحات</vt:lpstr>
      <vt:lpstr>تعريف المنحة</vt:lpstr>
      <vt:lpstr>أين تجد الوثائق؟</vt:lpstr>
      <vt:lpstr>الخطوات</vt:lpstr>
      <vt:lpstr>من هو المؤهل للحصول على منحة؟</vt:lpstr>
      <vt:lpstr>مناطق التدخل</vt:lpstr>
      <vt:lpstr>المستندات المطلوبة للتقديم</vt:lpstr>
      <vt:lpstr>المستندات المطلوبة للتقديم</vt:lpstr>
      <vt:lpstr>معايير التقييم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أين تطرح أسئلتك؟</vt:lpstr>
      <vt:lpstr>الموعد النهائي والتقويم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dc:creator>
  <cp:revision>43</cp:revision>
  <dcterms:created xsi:type="dcterms:W3CDTF">2023-06-12T17:41:44Z</dcterms:created>
  <dcterms:modified xsi:type="dcterms:W3CDTF">2023-11-08T13:06:05Z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0x010100795D5C8FA8F0FA4AAF9E637448EF8F93</vt:lpwstr>
  </property>
  <property fmtid="{D5CDD505-2E9C-101B-9397-08002B2CF9AE}" pid="3" name="MediaServiceImageTags">
    <vt:lpwstr/>
  </property>
</Properties>
</file>