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5" r:id="rId5"/>
    <p:sldMasterId id="2147483697" r:id="rId6"/>
  </p:sldMasterIdLst>
  <p:notesMasterIdLst>
    <p:notesMasterId r:id="rId36"/>
  </p:notesMasterIdLst>
  <p:sldIdLst>
    <p:sldId id="376" r:id="rId7"/>
    <p:sldId id="310" r:id="rId8"/>
    <p:sldId id="309" r:id="rId9"/>
    <p:sldId id="318" r:id="rId10"/>
    <p:sldId id="311" r:id="rId11"/>
    <p:sldId id="319" r:id="rId12"/>
    <p:sldId id="320" r:id="rId13"/>
    <p:sldId id="321" r:id="rId14"/>
    <p:sldId id="324" r:id="rId15"/>
    <p:sldId id="325" r:id="rId16"/>
    <p:sldId id="328" r:id="rId17"/>
    <p:sldId id="257" r:id="rId18"/>
    <p:sldId id="480" r:id="rId19"/>
    <p:sldId id="483" r:id="rId20"/>
    <p:sldId id="458" r:id="rId21"/>
    <p:sldId id="475" r:id="rId22"/>
    <p:sldId id="481" r:id="rId23"/>
    <p:sldId id="477" r:id="rId24"/>
    <p:sldId id="482" r:id="rId25"/>
    <p:sldId id="485" r:id="rId26"/>
    <p:sldId id="312" r:id="rId27"/>
    <p:sldId id="298" r:id="rId28"/>
    <p:sldId id="486" r:id="rId29"/>
    <p:sldId id="488" r:id="rId30"/>
    <p:sldId id="307" r:id="rId31"/>
    <p:sldId id="490" r:id="rId32"/>
    <p:sldId id="489" r:id="rId33"/>
    <p:sldId id="322" r:id="rId34"/>
    <p:sldId id="49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AED16-D140-DD6D-1826-A0B9E88284E2}" name="GRÉTRY, Lucille" initials="GL" userId="S::lucille.gretry@enabel.be::125383bf-9feb-4c4d-be82-5e801929467d" providerId="AD"/>
  <p188:author id="{51FA745E-5877-7C15-7C10-78DB0FC1B1E5}" name="GEERTS, Julie" initials="GJ" userId="S::julie.geerts@enabel.be::7cd7de46-e492-4b22-8e45-838508e6ae99" providerId="AD"/>
  <p188:author id="{FD56C164-55BC-AA2A-7801-39A111DC02EB}" name="TOBAJI, Fatima ezzahraa" initials="Te" userId="S::fatimaezzahraa.tobaji@enabel.be::66f6e5d1-15ca-44b7-bae4-48c34ad66387" providerId="AD"/>
  <p188:author id="{F54A177C-E03A-DF91-FAAB-3931494EDD51}" name="LAARAJ, Youssef" initials="LY" userId="S::youssef.laaraj@enabel.be::c014fee6-eeb4-4142-915c-fbcdab67e674" providerId="AD"/>
  <p188:author id="{8D6E9682-C88E-6751-BDE5-DCCF646AA5F4}" name="KHAMMAL, Ghizlane" initials="KG" userId="S::ghizlane.khammal@enabel.be::dd45d676-136e-4e17-a2bc-178b1353212d" providerId="AD"/>
  <p188:author id="{B0AED685-92C2-0BEF-2918-37111BEF7EE5}" name="Julie" initials="JG" userId="Julie" providerId="None"/>
  <p188:author id="{6F13F98E-4C53-E520-75A7-52D3C0A2A9BA}" name="EL YAMANI, Anass" initials="EA" userId="S::anass.elyamani@enabel.be::6f2a2a82-4a5f-4115-b657-1bdd72159912" providerId="AD"/>
  <p188:author id="{B9BE3A96-36E7-B50A-6649-F8F9AA2DF929}" name="HADEF, Idriss el fateh" initials="Hf" userId="S::idrisselfateh.hadef@enabel.be::aa72ff30-1a88-4692-84c2-9cf7c6a27890" providerId="AD"/>
  <p188:author id="{BAD628AA-2062-A4C1-4B90-31A9B15660E5}" name="AMRANI MARRAKCHI, Zineb" initials="AZ" userId="S::zineb.amrani@enabel.be::f6a36b95-1d18-4f1d-a936-7c857d21f1b2" providerId="AD"/>
  <p188:author id="{5D10FAB9-5B94-3A16-E1B3-DE01EFCC77F1}" name="REBOUD, Lisa" initials="RL" userId="S::lisa.reboud@enabel.be::0a25d90f-2816-4309-82ea-f40ccf2e82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BERT, Hélène" initials="HL" lastIdx="1" clrIdx="0">
    <p:extLst>
      <p:ext uri="{19B8F6BF-5375-455C-9EA6-DF929625EA0E}">
        <p15:presenceInfo xmlns:p15="http://schemas.microsoft.com/office/powerpoint/2012/main" userId="S::helene.lambert@enabel.be::6d1ad801-547b-462f-be38-3cd4c83139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2A"/>
    <a:srgbClr val="F9B233"/>
    <a:srgbClr val="164194"/>
    <a:srgbClr val="FFDE00"/>
    <a:srgbClr val="D00000"/>
    <a:srgbClr val="243F92"/>
    <a:srgbClr val="2C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09F5B-3C8B-4FBA-9B08-E6C81B82D93C}" v="4" dt="2023-11-08T12:00:19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SSI, Naima" userId="S::naima.oussi@enabel.be::c92e3fc9-d954-402a-bee3-0c11474f3a33" providerId="AD" clId="Web-{92E43225-B283-B45E-5CBD-D03328FD9A44}"/>
    <pc:docChg chg="modSld">
      <pc:chgData name="OUSSI, Naima" userId="S::naima.oussi@enabel.be::c92e3fc9-d954-402a-bee3-0c11474f3a33" providerId="AD" clId="Web-{92E43225-B283-B45E-5CBD-D03328FD9A44}" dt="2023-06-19T16:27:15.525" v="22" actId="1076"/>
      <pc:docMkLst>
        <pc:docMk/>
      </pc:docMkLst>
      <pc:sldChg chg="modSp">
        <pc:chgData name="OUSSI, Naima" userId="S::naima.oussi@enabel.be::c92e3fc9-d954-402a-bee3-0c11474f3a33" providerId="AD" clId="Web-{92E43225-B283-B45E-5CBD-D03328FD9A44}" dt="2023-06-19T16:14:36.907" v="20" actId="20577"/>
        <pc:sldMkLst>
          <pc:docMk/>
          <pc:sldMk cId="446023731" sldId="425"/>
        </pc:sldMkLst>
        <pc:spChg chg="mod">
          <ac:chgData name="OUSSI, Naima" userId="S::naima.oussi@enabel.be::c92e3fc9-d954-402a-bee3-0c11474f3a33" providerId="AD" clId="Web-{92E43225-B283-B45E-5CBD-D03328FD9A44}" dt="2023-06-19T16:14:36.907" v="20" actId="20577"/>
          <ac:spMkLst>
            <pc:docMk/>
            <pc:sldMk cId="446023731" sldId="425"/>
            <ac:spMk id="8" creationId="{7FA9242C-0593-15FB-C41C-6F91E6FB231B}"/>
          </ac:spMkLst>
        </pc:spChg>
      </pc:sldChg>
      <pc:sldChg chg="modSp">
        <pc:chgData name="OUSSI, Naima" userId="S::naima.oussi@enabel.be::c92e3fc9-d954-402a-bee3-0c11474f3a33" providerId="AD" clId="Web-{92E43225-B283-B45E-5CBD-D03328FD9A44}" dt="2023-06-19T16:27:15.525" v="22" actId="1076"/>
        <pc:sldMkLst>
          <pc:docMk/>
          <pc:sldMk cId="2097597672" sldId="430"/>
        </pc:sldMkLst>
        <pc:picChg chg="mod">
          <ac:chgData name="OUSSI, Naima" userId="S::naima.oussi@enabel.be::c92e3fc9-d954-402a-bee3-0c11474f3a33" providerId="AD" clId="Web-{92E43225-B283-B45E-5CBD-D03328FD9A44}" dt="2023-06-19T16:27:15.525" v="22" actId="1076"/>
          <ac:picMkLst>
            <pc:docMk/>
            <pc:sldMk cId="2097597672" sldId="430"/>
            <ac:picMk id="2" creationId="{E76A0CDE-B6BD-2D0C-1FDA-46BB3FC2606A}"/>
          </ac:picMkLst>
        </pc:picChg>
      </pc:sldChg>
    </pc:docChg>
  </pc:docChgLst>
  <pc:docChgLst>
    <pc:chgData name="LAARAJ, Youssef" userId="S::youssef.laaraj@enabel.be::c014fee6-eeb4-4142-915c-fbcdab67e674" providerId="AD" clId="Web-{914F0C2C-0528-7B54-1E3C-9507A3F574E6}"/>
    <pc:docChg chg="mod modSld">
      <pc:chgData name="LAARAJ, Youssef" userId="S::youssef.laaraj@enabel.be::c014fee6-eeb4-4142-915c-fbcdab67e674" providerId="AD" clId="Web-{914F0C2C-0528-7B54-1E3C-9507A3F574E6}" dt="2023-09-18T11:47:57.297" v="60"/>
      <pc:docMkLst>
        <pc:docMk/>
      </pc:docMkLst>
      <pc:sldChg chg="modSp addCm">
        <pc:chgData name="LAARAJ, Youssef" userId="S::youssef.laaraj@enabel.be::c014fee6-eeb4-4142-915c-fbcdab67e674" providerId="AD" clId="Web-{914F0C2C-0528-7B54-1E3C-9507A3F574E6}" dt="2023-09-18T11:34:09.353" v="55"/>
        <pc:sldMkLst>
          <pc:docMk/>
          <pc:sldMk cId="2732652609" sldId="466"/>
        </pc:sldMkLst>
        <pc:spChg chg="mod">
          <ac:chgData name="LAARAJ, Youssef" userId="S::youssef.laaraj@enabel.be::c014fee6-eeb4-4142-915c-fbcdab67e674" providerId="AD" clId="Web-{914F0C2C-0528-7B54-1E3C-9507A3F574E6}" dt="2023-09-18T11:30:08.003" v="46" actId="20577"/>
          <ac:spMkLst>
            <pc:docMk/>
            <pc:sldMk cId="2732652609" sldId="466"/>
            <ac:spMk id="46" creationId="{0D7992F0-121C-9CCD-DC16-BD98B05F62AF}"/>
          </ac:spMkLst>
        </pc:spChg>
        <pc:spChg chg="mod">
          <ac:chgData name="LAARAJ, Youssef" userId="S::youssef.laaraj@enabel.be::c014fee6-eeb4-4142-915c-fbcdab67e674" providerId="AD" clId="Web-{914F0C2C-0528-7B54-1E3C-9507A3F574E6}" dt="2023-09-18T11:29:49.752" v="23" actId="20577"/>
          <ac:spMkLst>
            <pc:docMk/>
            <pc:sldMk cId="2732652609" sldId="466"/>
            <ac:spMk id="54" creationId="{2B4A986B-1FD2-41CE-FC99-1F03F85BB7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ARAJ, Youssef" userId="S::youssef.laaraj@enabel.be::c014fee6-eeb4-4142-915c-fbcdab67e674" providerId="AD" clId="Web-{914F0C2C-0528-7B54-1E3C-9507A3F574E6}" dt="2023-09-18T11:34:09.353" v="55"/>
              <pc2:cmMkLst xmlns:pc2="http://schemas.microsoft.com/office/powerpoint/2019/9/main/command">
                <pc:docMk/>
                <pc:sldMk cId="2732652609" sldId="466"/>
                <pc2:cmMk id="{A89C07E3-2954-4DD7-8FA0-3D69139534B3}"/>
              </pc2:cmMkLst>
            </pc226:cmChg>
          </p:ext>
        </pc:extLst>
      </pc:sldChg>
      <pc:sldChg chg="modSp addCm">
        <pc:chgData name="LAARAJ, Youssef" userId="S::youssef.laaraj@enabel.be::c014fee6-eeb4-4142-915c-fbcdab67e674" providerId="AD" clId="Web-{914F0C2C-0528-7B54-1E3C-9507A3F574E6}" dt="2023-09-18T11:34:38.807" v="56"/>
        <pc:sldMkLst>
          <pc:docMk/>
          <pc:sldMk cId="1229998251" sldId="469"/>
        </pc:sldMkLst>
        <pc:spChg chg="mod">
          <ac:chgData name="LAARAJ, Youssef" userId="S::youssef.laaraj@enabel.be::c014fee6-eeb4-4142-915c-fbcdab67e674" providerId="AD" clId="Web-{914F0C2C-0528-7B54-1E3C-9507A3F574E6}" dt="2023-09-18T11:33:08.633" v="53" actId="20577"/>
          <ac:spMkLst>
            <pc:docMk/>
            <pc:sldMk cId="1229998251" sldId="469"/>
            <ac:spMk id="36" creationId="{8BD354F4-81D7-1FA5-15E4-9ECA55BE8EC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ARAJ, Youssef" userId="S::youssef.laaraj@enabel.be::c014fee6-eeb4-4142-915c-fbcdab67e674" providerId="AD" clId="Web-{914F0C2C-0528-7B54-1E3C-9507A3F574E6}" dt="2023-09-18T11:34:38.807" v="56"/>
              <pc2:cmMkLst xmlns:pc2="http://schemas.microsoft.com/office/powerpoint/2019/9/main/command">
                <pc:docMk/>
                <pc:sldMk cId="1229998251" sldId="469"/>
                <pc2:cmMk id="{319B0487-030A-4088-BB10-EF20D5771921}"/>
              </pc2:cmMkLst>
            </pc226:cmChg>
          </p:ext>
        </pc:extLst>
      </pc:sldChg>
      <pc:sldChg chg="modCm">
        <pc:chgData name="LAARAJ, Youssef" userId="S::youssef.laaraj@enabel.be::c014fee6-eeb4-4142-915c-fbcdab67e674" providerId="AD" clId="Web-{914F0C2C-0528-7B54-1E3C-9507A3F574E6}" dt="2023-09-18T11:42:32.944" v="59"/>
        <pc:sldMkLst>
          <pc:docMk/>
          <pc:sldMk cId="92984888" sldId="4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ARAJ, Youssef" userId="S::youssef.laaraj@enabel.be::c014fee6-eeb4-4142-915c-fbcdab67e674" providerId="AD" clId="Web-{914F0C2C-0528-7B54-1E3C-9507A3F574E6}" dt="2023-09-18T11:40:37.223" v="57"/>
              <pc2:cmMkLst xmlns:pc2="http://schemas.microsoft.com/office/powerpoint/2019/9/main/command">
                <pc:docMk/>
                <pc:sldMk cId="92984888" sldId="472"/>
                <pc2:cmMk id="{BBC6969C-DE9E-4B5B-90DD-01418A36E1EA}"/>
              </pc2:cmMkLst>
              <pc226:cmRplyChg chg="add">
                <pc226:chgData name="LAARAJ, Youssef" userId="S::youssef.laaraj@enabel.be::c014fee6-eeb4-4142-915c-fbcdab67e674" providerId="AD" clId="Web-{914F0C2C-0528-7B54-1E3C-9507A3F574E6}" dt="2023-09-18T11:40:37.223" v="57"/>
                <pc2:cmRplyMkLst xmlns:pc2="http://schemas.microsoft.com/office/powerpoint/2019/9/main/command">
                  <pc:docMk/>
                  <pc:sldMk cId="92984888" sldId="472"/>
                  <pc2:cmMk id="{BBC6969C-DE9E-4B5B-90DD-01418A36E1EA}"/>
                  <pc2:cmRplyMk id="{43805B95-DC3D-474C-9D6E-D100167B28B7}"/>
                </pc2:cmRplyMkLst>
              </pc226:cmRplyChg>
            </pc226:cmChg>
            <pc226:cmChg xmlns:pc226="http://schemas.microsoft.com/office/powerpoint/2022/06/main/command" chg="">
              <pc226:chgData name="LAARAJ, Youssef" userId="S::youssef.laaraj@enabel.be::c014fee6-eeb4-4142-915c-fbcdab67e674" providerId="AD" clId="Web-{914F0C2C-0528-7B54-1E3C-9507A3F574E6}" dt="2023-09-18T11:42:32.944" v="59"/>
              <pc2:cmMkLst xmlns:pc2="http://schemas.microsoft.com/office/powerpoint/2019/9/main/command">
                <pc:docMk/>
                <pc:sldMk cId="92984888" sldId="472"/>
                <pc2:cmMk id="{A53707C5-E8AC-4CFB-B5D1-82DD7FDFD3A5}"/>
              </pc2:cmMkLst>
              <pc226:cmRplyChg chg="add mod">
                <pc226:chgData name="LAARAJ, Youssef" userId="S::youssef.laaraj@enabel.be::c014fee6-eeb4-4142-915c-fbcdab67e674" providerId="AD" clId="Web-{914F0C2C-0528-7B54-1E3C-9507A3F574E6}" dt="2023-09-18T11:42:32.944" v="59"/>
                <pc2:cmRplyMkLst xmlns:pc2="http://schemas.microsoft.com/office/powerpoint/2019/9/main/command">
                  <pc:docMk/>
                  <pc:sldMk cId="92984888" sldId="472"/>
                  <pc2:cmMk id="{A53707C5-E8AC-4CFB-B5D1-82DD7FDFD3A5}"/>
                  <pc2:cmRplyMk id="{B10903C1-3BFB-407F-A84C-6AAEE52116E4}"/>
                </pc2:cmRplyMkLst>
              </pc226:cmRplyChg>
            </pc226:cmChg>
          </p:ext>
        </pc:extLst>
      </pc:sldChg>
      <pc:sldChg chg="addCm">
        <pc:chgData name="LAARAJ, Youssef" userId="S::youssef.laaraj@enabel.be::c014fee6-eeb4-4142-915c-fbcdab67e674" providerId="AD" clId="Web-{914F0C2C-0528-7B54-1E3C-9507A3F574E6}" dt="2023-09-18T11:47:57.297" v="60"/>
        <pc:sldMkLst>
          <pc:docMk/>
          <pc:sldMk cId="3678669082" sldId="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ARAJ, Youssef" userId="S::youssef.laaraj@enabel.be::c014fee6-eeb4-4142-915c-fbcdab67e674" providerId="AD" clId="Web-{914F0C2C-0528-7B54-1E3C-9507A3F574E6}" dt="2023-09-18T11:47:57.297" v="60"/>
              <pc2:cmMkLst xmlns:pc2="http://schemas.microsoft.com/office/powerpoint/2019/9/main/command">
                <pc:docMk/>
                <pc:sldMk cId="3678669082" sldId="475"/>
                <pc2:cmMk id="{C8B8DB03-6F54-4FC1-A6B2-01A1AE38B1A5}"/>
              </pc2:cmMkLst>
            </pc226:cmChg>
          </p:ext>
        </pc:extLst>
      </pc:sldChg>
    </pc:docChg>
  </pc:docChgLst>
  <pc:docChgLst>
    <pc:chgData name="BAES, Céline" userId="7f85960a-e8b5-4eb6-afc2-e7013e24375c" providerId="ADAL" clId="{A59775C0-4907-4DF3-B531-CAE2BE4547DD}"/>
    <pc:docChg chg="undo custSel delSld modSld sldOrd">
      <pc:chgData name="BAES, Céline" userId="7f85960a-e8b5-4eb6-afc2-e7013e24375c" providerId="ADAL" clId="{A59775C0-4907-4DF3-B531-CAE2BE4547DD}" dt="2023-11-03T16:04:30.977" v="38" actId="20577"/>
      <pc:docMkLst>
        <pc:docMk/>
      </pc:docMkLst>
      <pc:sldChg chg="modSp del mod">
        <pc:chgData name="BAES, Céline" userId="7f85960a-e8b5-4eb6-afc2-e7013e24375c" providerId="ADAL" clId="{A59775C0-4907-4DF3-B531-CAE2BE4547DD}" dt="2023-10-27T09:29:26.552" v="25" actId="47"/>
        <pc:sldMkLst>
          <pc:docMk/>
          <pc:sldMk cId="3145772832" sldId="256"/>
        </pc:sldMkLst>
        <pc:spChg chg="mod">
          <ac:chgData name="BAES, Céline" userId="7f85960a-e8b5-4eb6-afc2-e7013e24375c" providerId="ADAL" clId="{A59775C0-4907-4DF3-B531-CAE2BE4547DD}" dt="2023-10-27T09:28:58.737" v="18" actId="27636"/>
          <ac:spMkLst>
            <pc:docMk/>
            <pc:sldMk cId="3145772832" sldId="256"/>
            <ac:spMk id="2" creationId="{BE3FC325-EB6C-45AD-9375-B3D816610E23}"/>
          </ac:spMkLst>
        </pc:spChg>
      </pc:sldChg>
      <pc:sldChg chg="modSp del mod">
        <pc:chgData name="BAES, Céline" userId="7f85960a-e8b5-4eb6-afc2-e7013e24375c" providerId="ADAL" clId="{A59775C0-4907-4DF3-B531-CAE2BE4547DD}" dt="2023-10-27T09:29:03.420" v="24" actId="47"/>
        <pc:sldMkLst>
          <pc:docMk/>
          <pc:sldMk cId="3726642167" sldId="309"/>
        </pc:sldMkLst>
        <pc:spChg chg="mod">
          <ac:chgData name="BAES, Céline" userId="7f85960a-e8b5-4eb6-afc2-e7013e24375c" providerId="ADAL" clId="{A59775C0-4907-4DF3-B531-CAE2BE4547DD}" dt="2023-10-27T09:28:58.748" v="19" actId="27636"/>
          <ac:spMkLst>
            <pc:docMk/>
            <pc:sldMk cId="3726642167" sldId="309"/>
            <ac:spMk id="3" creationId="{00000000-0000-0000-0000-000000000000}"/>
          </ac:spMkLst>
        </pc:spChg>
      </pc:sldChg>
      <pc:sldChg chg="delSp del mod">
        <pc:chgData name="BAES, Céline" userId="7f85960a-e8b5-4eb6-afc2-e7013e24375c" providerId="ADAL" clId="{A59775C0-4907-4DF3-B531-CAE2BE4547DD}" dt="2023-11-01T10:16:01.060" v="33" actId="478"/>
        <pc:sldMkLst>
          <pc:docMk/>
          <pc:sldMk cId="3888847521" sldId="310"/>
        </pc:sldMkLst>
        <pc:picChg chg="del">
          <ac:chgData name="BAES, Céline" userId="7f85960a-e8b5-4eb6-afc2-e7013e24375c" providerId="ADAL" clId="{A59775C0-4907-4DF3-B531-CAE2BE4547DD}" dt="2023-11-01T10:16:01.060" v="33" actId="478"/>
          <ac:picMkLst>
            <pc:docMk/>
            <pc:sldMk cId="3888847521" sldId="310"/>
            <ac:picMk id="6" creationId="{AF808585-AF1D-48C5-863D-58DCF1D6BF57}"/>
          </ac:picMkLst>
        </pc:picChg>
      </pc:sldChg>
      <pc:sldChg chg="modSp del mod">
        <pc:chgData name="BAES, Céline" userId="7f85960a-e8b5-4eb6-afc2-e7013e24375c" providerId="ADAL" clId="{A59775C0-4907-4DF3-B531-CAE2BE4547DD}" dt="2023-10-27T09:29:03.420" v="24" actId="47"/>
        <pc:sldMkLst>
          <pc:docMk/>
          <pc:sldMk cId="3196301785" sldId="311"/>
        </pc:sldMkLst>
        <pc:spChg chg="mod">
          <ac:chgData name="BAES, Céline" userId="7f85960a-e8b5-4eb6-afc2-e7013e24375c" providerId="ADAL" clId="{A59775C0-4907-4DF3-B531-CAE2BE4547DD}" dt="2023-10-27T09:28:58.765" v="21" actId="27636"/>
          <ac:spMkLst>
            <pc:docMk/>
            <pc:sldMk cId="3196301785" sldId="311"/>
            <ac:spMk id="3" creationId="{00000000-0000-0000-0000-000000000000}"/>
          </ac:spMkLst>
        </pc:spChg>
      </pc:sldChg>
      <pc:sldChg chg="modSp del mod">
        <pc:chgData name="BAES, Céline" userId="7f85960a-e8b5-4eb6-afc2-e7013e24375c" providerId="ADAL" clId="{A59775C0-4907-4DF3-B531-CAE2BE4547DD}" dt="2023-10-27T09:29:03.420" v="24" actId="47"/>
        <pc:sldMkLst>
          <pc:docMk/>
          <pc:sldMk cId="3781486932" sldId="318"/>
        </pc:sldMkLst>
        <pc:spChg chg="mod">
          <ac:chgData name="BAES, Céline" userId="7f85960a-e8b5-4eb6-afc2-e7013e24375c" providerId="ADAL" clId="{A59775C0-4907-4DF3-B531-CAE2BE4547DD}" dt="2023-10-27T09:28:58.759" v="20" actId="27636"/>
          <ac:spMkLst>
            <pc:docMk/>
            <pc:sldMk cId="3781486932" sldId="318"/>
            <ac:spMk id="3" creationId="{00000000-0000-0000-0000-000000000000}"/>
          </ac:spMkLst>
        </pc:spChg>
      </pc:sldChg>
      <pc:sldChg chg="del">
        <pc:chgData name="BAES, Céline" userId="7f85960a-e8b5-4eb6-afc2-e7013e24375c" providerId="ADAL" clId="{A59775C0-4907-4DF3-B531-CAE2BE4547DD}" dt="2023-10-27T09:29:03.420" v="24" actId="47"/>
        <pc:sldMkLst>
          <pc:docMk/>
          <pc:sldMk cId="2074703194" sldId="319"/>
        </pc:sldMkLst>
      </pc:sldChg>
      <pc:sldChg chg="modSp del mod">
        <pc:chgData name="BAES, Céline" userId="7f85960a-e8b5-4eb6-afc2-e7013e24375c" providerId="ADAL" clId="{A59775C0-4907-4DF3-B531-CAE2BE4547DD}" dt="2023-10-27T09:29:03.420" v="24" actId="47"/>
        <pc:sldMkLst>
          <pc:docMk/>
          <pc:sldMk cId="3742745622" sldId="320"/>
        </pc:sldMkLst>
        <pc:spChg chg="mod">
          <ac:chgData name="BAES, Céline" userId="7f85960a-e8b5-4eb6-afc2-e7013e24375c" providerId="ADAL" clId="{A59775C0-4907-4DF3-B531-CAE2BE4547DD}" dt="2023-10-27T09:28:58.782" v="22" actId="27636"/>
          <ac:spMkLst>
            <pc:docMk/>
            <pc:sldMk cId="3742745622" sldId="320"/>
            <ac:spMk id="3" creationId="{00000000-0000-0000-0000-000000000000}"/>
          </ac:spMkLst>
        </pc:spChg>
      </pc:sldChg>
      <pc:sldChg chg="del">
        <pc:chgData name="BAES, Céline" userId="7f85960a-e8b5-4eb6-afc2-e7013e24375c" providerId="ADAL" clId="{A59775C0-4907-4DF3-B531-CAE2BE4547DD}" dt="2023-10-27T09:29:03.420" v="24" actId="47"/>
        <pc:sldMkLst>
          <pc:docMk/>
          <pc:sldMk cId="1632074110" sldId="321"/>
        </pc:sldMkLst>
      </pc:sldChg>
      <pc:sldChg chg="del ord">
        <pc:chgData name="BAES, Céline" userId="7f85960a-e8b5-4eb6-afc2-e7013e24375c" providerId="ADAL" clId="{A59775C0-4907-4DF3-B531-CAE2BE4547DD}" dt="2023-10-27T12:43:44.951" v="27"/>
        <pc:sldMkLst>
          <pc:docMk/>
          <pc:sldMk cId="1883011435" sldId="322"/>
        </pc:sldMkLst>
      </pc:sldChg>
      <pc:sldChg chg="modSp del mod">
        <pc:chgData name="BAES, Céline" userId="7f85960a-e8b5-4eb6-afc2-e7013e24375c" providerId="ADAL" clId="{A59775C0-4907-4DF3-B531-CAE2BE4547DD}" dt="2023-10-27T09:29:03.420" v="24" actId="47"/>
        <pc:sldMkLst>
          <pc:docMk/>
          <pc:sldMk cId="39089883" sldId="324"/>
        </pc:sldMkLst>
        <pc:spChg chg="mod">
          <ac:chgData name="BAES, Céline" userId="7f85960a-e8b5-4eb6-afc2-e7013e24375c" providerId="ADAL" clId="{A59775C0-4907-4DF3-B531-CAE2BE4547DD}" dt="2023-10-27T09:28:58.790" v="23" actId="27636"/>
          <ac:spMkLst>
            <pc:docMk/>
            <pc:sldMk cId="39089883" sldId="324"/>
            <ac:spMk id="3" creationId="{00000000-0000-0000-0000-000000000000}"/>
          </ac:spMkLst>
        </pc:spChg>
      </pc:sldChg>
      <pc:sldChg chg="del">
        <pc:chgData name="BAES, Céline" userId="7f85960a-e8b5-4eb6-afc2-e7013e24375c" providerId="ADAL" clId="{A59775C0-4907-4DF3-B531-CAE2BE4547DD}" dt="2023-10-27T09:29:03.420" v="24" actId="47"/>
        <pc:sldMkLst>
          <pc:docMk/>
          <pc:sldMk cId="3342394108" sldId="325"/>
        </pc:sldMkLst>
      </pc:sldChg>
      <pc:sldChg chg="del">
        <pc:chgData name="BAES, Céline" userId="7f85960a-e8b5-4eb6-afc2-e7013e24375c" providerId="ADAL" clId="{A59775C0-4907-4DF3-B531-CAE2BE4547DD}" dt="2023-10-27T09:29:03.420" v="24" actId="47"/>
        <pc:sldMkLst>
          <pc:docMk/>
          <pc:sldMk cId="4280675753" sldId="327"/>
        </pc:sldMkLst>
      </pc:sldChg>
      <pc:sldChg chg="del">
        <pc:chgData name="BAES, Céline" userId="7f85960a-e8b5-4eb6-afc2-e7013e24375c" providerId="ADAL" clId="{A59775C0-4907-4DF3-B531-CAE2BE4547DD}" dt="2023-10-27T09:29:03.420" v="24" actId="47"/>
        <pc:sldMkLst>
          <pc:docMk/>
          <pc:sldMk cId="3854133922" sldId="328"/>
        </pc:sldMkLst>
      </pc:sldChg>
      <pc:sldChg chg="modSp mod">
        <pc:chgData name="BAES, Céline" userId="7f85960a-e8b5-4eb6-afc2-e7013e24375c" providerId="ADAL" clId="{A59775C0-4907-4DF3-B531-CAE2BE4547DD}" dt="2023-11-03T16:04:13.564" v="35" actId="20577"/>
        <pc:sldMkLst>
          <pc:docMk/>
          <pc:sldMk cId="1395237592" sldId="482"/>
        </pc:sldMkLst>
        <pc:spChg chg="mod">
          <ac:chgData name="BAES, Céline" userId="7f85960a-e8b5-4eb6-afc2-e7013e24375c" providerId="ADAL" clId="{A59775C0-4907-4DF3-B531-CAE2BE4547DD}" dt="2023-11-03T16:04:13.564" v="35" actId="20577"/>
          <ac:spMkLst>
            <pc:docMk/>
            <pc:sldMk cId="1395237592" sldId="482"/>
            <ac:spMk id="8" creationId="{E7DFDBE2-E4A2-C62D-A51F-16FEDF718CAE}"/>
          </ac:spMkLst>
        </pc:spChg>
        <pc:spChg chg="mod">
          <ac:chgData name="BAES, Céline" userId="7f85960a-e8b5-4eb6-afc2-e7013e24375c" providerId="ADAL" clId="{A59775C0-4907-4DF3-B531-CAE2BE4547DD}" dt="2023-11-01T10:48:07.027" v="34" actId="20577"/>
          <ac:spMkLst>
            <pc:docMk/>
            <pc:sldMk cId="1395237592" sldId="482"/>
            <ac:spMk id="17" creationId="{A3730A7C-78B5-2344-D4AF-798526920983}"/>
          </ac:spMkLst>
        </pc:spChg>
      </pc:sldChg>
      <pc:sldChg chg="modSp mod">
        <pc:chgData name="BAES, Céline" userId="7f85960a-e8b5-4eb6-afc2-e7013e24375c" providerId="ADAL" clId="{A59775C0-4907-4DF3-B531-CAE2BE4547DD}" dt="2023-10-24T10:16:54.191" v="7" actId="20577"/>
        <pc:sldMkLst>
          <pc:docMk/>
          <pc:sldMk cId="4000916400" sldId="483"/>
        </pc:sldMkLst>
        <pc:spChg chg="mod">
          <ac:chgData name="BAES, Céline" userId="7f85960a-e8b5-4eb6-afc2-e7013e24375c" providerId="ADAL" clId="{A59775C0-4907-4DF3-B531-CAE2BE4547DD}" dt="2023-10-24T10:16:50.791" v="6" actId="1076"/>
          <ac:spMkLst>
            <pc:docMk/>
            <pc:sldMk cId="4000916400" sldId="483"/>
            <ac:spMk id="8" creationId="{D674AB98-30E2-7372-1253-99CA4D7974A5}"/>
          </ac:spMkLst>
        </pc:spChg>
        <pc:spChg chg="mod">
          <ac:chgData name="BAES, Céline" userId="7f85960a-e8b5-4eb6-afc2-e7013e24375c" providerId="ADAL" clId="{A59775C0-4907-4DF3-B531-CAE2BE4547DD}" dt="2023-10-24T10:16:45.435" v="4" actId="1076"/>
          <ac:spMkLst>
            <pc:docMk/>
            <pc:sldMk cId="4000916400" sldId="483"/>
            <ac:spMk id="21" creationId="{84ED6399-EC13-51AE-6D85-65CAC47B3C5B}"/>
          </ac:spMkLst>
        </pc:spChg>
        <pc:spChg chg="mod">
          <ac:chgData name="BAES, Céline" userId="7f85960a-e8b5-4eb6-afc2-e7013e24375c" providerId="ADAL" clId="{A59775C0-4907-4DF3-B531-CAE2BE4547DD}" dt="2023-10-24T10:16:47.974" v="5" actId="1076"/>
          <ac:spMkLst>
            <pc:docMk/>
            <pc:sldMk cId="4000916400" sldId="483"/>
            <ac:spMk id="27" creationId="{34389791-5EDA-6DB0-C058-76B7894C37D7}"/>
          </ac:spMkLst>
        </pc:spChg>
        <pc:spChg chg="mod">
          <ac:chgData name="BAES, Céline" userId="7f85960a-e8b5-4eb6-afc2-e7013e24375c" providerId="ADAL" clId="{A59775C0-4907-4DF3-B531-CAE2BE4547DD}" dt="2023-10-24T10:16:34.418" v="1" actId="1076"/>
          <ac:spMkLst>
            <pc:docMk/>
            <pc:sldMk cId="4000916400" sldId="483"/>
            <ac:spMk id="32" creationId="{438EA350-F569-1F66-D95A-BFC72CC92CAA}"/>
          </ac:spMkLst>
        </pc:spChg>
        <pc:spChg chg="mod">
          <ac:chgData name="BAES, Céline" userId="7f85960a-e8b5-4eb6-afc2-e7013e24375c" providerId="ADAL" clId="{A59775C0-4907-4DF3-B531-CAE2BE4547DD}" dt="2023-10-24T10:16:54.191" v="7" actId="20577"/>
          <ac:spMkLst>
            <pc:docMk/>
            <pc:sldMk cId="4000916400" sldId="483"/>
            <ac:spMk id="34" creationId="{989C9A28-3095-DBDE-E63C-CEB1485AEE19}"/>
          </ac:spMkLst>
        </pc:spChg>
        <pc:picChg chg="mod">
          <ac:chgData name="BAES, Céline" userId="7f85960a-e8b5-4eb6-afc2-e7013e24375c" providerId="ADAL" clId="{A59775C0-4907-4DF3-B531-CAE2BE4547DD}" dt="2023-10-24T10:16:38.838" v="2" actId="1076"/>
          <ac:picMkLst>
            <pc:docMk/>
            <pc:sldMk cId="4000916400" sldId="483"/>
            <ac:picMk id="39" creationId="{CF28CDC1-7395-9EE7-28BB-AA773DB056BB}"/>
          </ac:picMkLst>
        </pc:picChg>
      </pc:sldChg>
      <pc:sldChg chg="modSp mod">
        <pc:chgData name="BAES, Céline" userId="7f85960a-e8b5-4eb6-afc2-e7013e24375c" providerId="ADAL" clId="{A59775C0-4907-4DF3-B531-CAE2BE4547DD}" dt="2023-11-03T16:04:16.952" v="36" actId="20577"/>
        <pc:sldMkLst>
          <pc:docMk/>
          <pc:sldMk cId="3920619029" sldId="485"/>
        </pc:sldMkLst>
        <pc:spChg chg="mod">
          <ac:chgData name="BAES, Céline" userId="7f85960a-e8b5-4eb6-afc2-e7013e24375c" providerId="ADAL" clId="{A59775C0-4907-4DF3-B531-CAE2BE4547DD}" dt="2023-11-03T16:04:16.952" v="36" actId="20577"/>
          <ac:spMkLst>
            <pc:docMk/>
            <pc:sldMk cId="3920619029" sldId="485"/>
            <ac:spMk id="8" creationId="{E7DFDBE2-E4A2-C62D-A51F-16FEDF718CAE}"/>
          </ac:spMkLst>
        </pc:spChg>
      </pc:sldChg>
      <pc:sldChg chg="modSp mod">
        <pc:chgData name="BAES, Céline" userId="7f85960a-e8b5-4eb6-afc2-e7013e24375c" providerId="ADAL" clId="{A59775C0-4907-4DF3-B531-CAE2BE4547DD}" dt="2023-11-03T16:04:27.302" v="37" actId="20577"/>
        <pc:sldMkLst>
          <pc:docMk/>
          <pc:sldMk cId="1715413384" sldId="486"/>
        </pc:sldMkLst>
        <pc:spChg chg="mod">
          <ac:chgData name="BAES, Céline" userId="7f85960a-e8b5-4eb6-afc2-e7013e24375c" providerId="ADAL" clId="{A59775C0-4907-4DF3-B531-CAE2BE4547DD}" dt="2023-11-03T16:04:27.302" v="37" actId="20577"/>
          <ac:spMkLst>
            <pc:docMk/>
            <pc:sldMk cId="1715413384" sldId="486"/>
            <ac:spMk id="8" creationId="{E7DFDBE2-E4A2-C62D-A51F-16FEDF718CAE}"/>
          </ac:spMkLst>
        </pc:spChg>
      </pc:sldChg>
      <pc:sldChg chg="modSp mod">
        <pc:chgData name="BAES, Céline" userId="7f85960a-e8b5-4eb6-afc2-e7013e24375c" providerId="ADAL" clId="{A59775C0-4907-4DF3-B531-CAE2BE4547DD}" dt="2023-11-03T16:04:30.977" v="38" actId="20577"/>
        <pc:sldMkLst>
          <pc:docMk/>
          <pc:sldMk cId="1211916664" sldId="488"/>
        </pc:sldMkLst>
        <pc:spChg chg="mod">
          <ac:chgData name="BAES, Céline" userId="7f85960a-e8b5-4eb6-afc2-e7013e24375c" providerId="ADAL" clId="{A59775C0-4907-4DF3-B531-CAE2BE4547DD}" dt="2023-11-03T16:04:30.977" v="38" actId="20577"/>
          <ac:spMkLst>
            <pc:docMk/>
            <pc:sldMk cId="1211916664" sldId="488"/>
            <ac:spMk id="8" creationId="{E7DFDBE2-E4A2-C62D-A51F-16FEDF718CAE}"/>
          </ac:spMkLst>
        </pc:spChg>
      </pc:sldChg>
      <pc:sldChg chg="modSp mod">
        <pc:chgData name="BAES, Céline" userId="7f85960a-e8b5-4eb6-afc2-e7013e24375c" providerId="ADAL" clId="{A59775C0-4907-4DF3-B531-CAE2BE4547DD}" dt="2023-10-31T11:03:07.293" v="32" actId="14100"/>
        <pc:sldMkLst>
          <pc:docMk/>
          <pc:sldMk cId="1234756588" sldId="489"/>
        </pc:sldMkLst>
        <pc:graphicFrameChg chg="mod modGraphic">
          <ac:chgData name="BAES, Céline" userId="7f85960a-e8b5-4eb6-afc2-e7013e24375c" providerId="ADAL" clId="{A59775C0-4907-4DF3-B531-CAE2BE4547DD}" dt="2023-10-31T11:03:07.293" v="32" actId="14100"/>
          <ac:graphicFrameMkLst>
            <pc:docMk/>
            <pc:sldMk cId="1234756588" sldId="489"/>
            <ac:graphicFrameMk id="4" creationId="{030C0512-B852-920F-FA09-F9DFF1274D99}"/>
          </ac:graphicFrameMkLst>
        </pc:graphicFrameChg>
      </pc:sldChg>
    </pc:docChg>
  </pc:docChgLst>
  <pc:docChgLst>
    <pc:chgData name="REBOUD, Lisa" userId="S::lisa.reboud@enabel.be::0a25d90f-2816-4309-82ea-f40ccf2e8273" providerId="AD" clId="Web-{6F602F6B-5F71-1D34-0D94-6905AADBDA97}"/>
    <pc:docChg chg="modSld">
      <pc:chgData name="REBOUD, Lisa" userId="S::lisa.reboud@enabel.be::0a25d90f-2816-4309-82ea-f40ccf2e8273" providerId="AD" clId="Web-{6F602F6B-5F71-1D34-0D94-6905AADBDA97}" dt="2023-06-26T12:00:26.151" v="46"/>
      <pc:docMkLst>
        <pc:docMk/>
      </pc:docMkLst>
      <pc:sldChg chg="modSp modCm">
        <pc:chgData name="REBOUD, Lisa" userId="S::lisa.reboud@enabel.be::0a25d90f-2816-4309-82ea-f40ccf2e8273" providerId="AD" clId="Web-{6F602F6B-5F71-1D34-0D94-6905AADBDA97}" dt="2023-06-26T12:00:26.151" v="46"/>
        <pc:sldMkLst>
          <pc:docMk/>
          <pc:sldMk cId="1358981779" sldId="437"/>
        </pc:sldMkLst>
        <pc:spChg chg="mod">
          <ac:chgData name="REBOUD, Lisa" userId="S::lisa.reboud@enabel.be::0a25d90f-2816-4309-82ea-f40ccf2e8273" providerId="AD" clId="Web-{6F602F6B-5F71-1D34-0D94-6905AADBDA97}" dt="2023-06-26T12:00:08.634" v="45" actId="20577"/>
          <ac:spMkLst>
            <pc:docMk/>
            <pc:sldMk cId="1358981779" sldId="437"/>
            <ac:spMk id="18" creationId="{18B214A4-2BF9-5B7E-85D0-754981EF79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BOUD, Lisa" userId="S::lisa.reboud@enabel.be::0a25d90f-2816-4309-82ea-f40ccf2e8273" providerId="AD" clId="Web-{6F602F6B-5F71-1D34-0D94-6905AADBDA97}" dt="2023-06-26T12:00:26.151" v="46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  <pc226:cmRplyChg chg="add">
                <pc226:chgData name="REBOUD, Lisa" userId="S::lisa.reboud@enabel.be::0a25d90f-2816-4309-82ea-f40ccf2e8273" providerId="AD" clId="Web-{6F602F6B-5F71-1D34-0D94-6905AADBDA97}" dt="2023-06-26T12:00:26.151" v="46"/>
                <pc2:cmRplyMkLst xmlns:pc2="http://schemas.microsoft.com/office/powerpoint/2019/9/main/command">
                  <pc:docMk/>
                  <pc:sldMk cId="1358981779" sldId="437"/>
                  <pc2:cmMk id="{2D5EB223-8BAB-40C0-A65F-3A0AEB7A6F7B}"/>
                  <pc2:cmRplyMk id="{004962BF-A8CF-408D-82D1-0DFB187E6009}"/>
                </pc2:cmRplyMkLst>
              </pc226:cmRplyChg>
            </pc226:cmChg>
            <pc226:cmChg xmlns:pc226="http://schemas.microsoft.com/office/powerpoint/2022/06/main/command" chg="mod">
              <pc226:chgData name="REBOUD, Lisa" userId="S::lisa.reboud@enabel.be::0a25d90f-2816-4309-82ea-f40ccf2e8273" providerId="AD" clId="Web-{6F602F6B-5F71-1D34-0D94-6905AADBDA97}" dt="2023-06-26T12:00:08.634" v="45" actId="20577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</pc:docChg>
  </pc:docChgLst>
  <pc:docChgLst>
    <pc:chgData name="LAMBERT, Hélène" userId="S::helene.lambert@enabel.be::6d1ad801-547b-462f-be38-3cd4c83139df" providerId="AD" clId="Web-{5B77BA4C-1AB0-14A5-3135-B9CCACACDAFF}"/>
    <pc:docChg chg="addSld delSld addMainMaster modMainMaster">
      <pc:chgData name="LAMBERT, Hélène" userId="S::helene.lambert@enabel.be::6d1ad801-547b-462f-be38-3cd4c83139df" providerId="AD" clId="Web-{5B77BA4C-1AB0-14A5-3135-B9CCACACDAFF}" dt="2023-06-21T14:15:45.846" v="1"/>
      <pc:docMkLst>
        <pc:docMk/>
      </pc:docMkLst>
      <pc:sldChg chg="del">
        <pc:chgData name="LAMBERT, Hélène" userId="S::helene.lambert@enabel.be::6d1ad801-547b-462f-be38-3cd4c83139df" providerId="AD" clId="Web-{5B77BA4C-1AB0-14A5-3135-B9CCACACDAFF}" dt="2023-06-21T14:15:45.846" v="1"/>
        <pc:sldMkLst>
          <pc:docMk/>
          <pc:sldMk cId="1984394843" sldId="431"/>
        </pc:sldMkLst>
      </pc:sldChg>
      <pc:sldChg chg="add">
        <pc:chgData name="LAMBERT, Hélène" userId="S::helene.lambert@enabel.be::6d1ad801-547b-462f-be38-3cd4c83139df" providerId="AD" clId="Web-{5B77BA4C-1AB0-14A5-3135-B9CCACACDAFF}" dt="2023-06-21T14:15:39.878" v="0"/>
        <pc:sldMkLst>
          <pc:docMk/>
          <pc:sldMk cId="2094903578" sldId="436"/>
        </pc:sldMkLst>
      </pc:sldChg>
      <pc:sldMasterChg chg="replId modSldLayout">
        <pc:chgData name="LAMBERT, Hélène" userId="S::helene.lambert@enabel.be::6d1ad801-547b-462f-be38-3cd4c83139df" providerId="AD" clId="Web-{5B77BA4C-1AB0-14A5-3135-B9CCACACDAFF}" dt="2023-06-21T14:15:39.878" v="0"/>
        <pc:sldMasterMkLst>
          <pc:docMk/>
          <pc:sldMasterMk cId="3088729858" sldId="2147483661"/>
        </pc:sldMasterMkLst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207309493" sldId="2147483662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362879027" sldId="2147483663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3098255794" sldId="2147483664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3234031" sldId="2147483665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422612633" sldId="2147483666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1827547166" sldId="2147483667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1688729254" sldId="2147483668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2244641967" sldId="2147483669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2491904107" sldId="2147483670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3768676187" sldId="2147483671"/>
          </pc:sldLayoutMkLst>
        </pc:sldLayoutChg>
        <pc:sldLayoutChg chg="replI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3088729858" sldId="2147483661"/>
            <pc:sldLayoutMk cId="1659547940" sldId="2147483672"/>
          </pc:sldLayoutMkLst>
        </pc:sldLayoutChg>
      </pc:sldMasterChg>
      <pc:sldMasterChg chg="add addSldLayout">
        <pc:chgData name="LAMBERT, Hélène" userId="S::helene.lambert@enabel.be::6d1ad801-547b-462f-be38-3cd4c83139df" providerId="AD" clId="Web-{5B77BA4C-1AB0-14A5-3135-B9CCACACDAFF}" dt="2023-06-21T14:15:39.878" v="0"/>
        <pc:sldMasterMkLst>
          <pc:docMk/>
          <pc:sldMasterMk cId="2844135041" sldId="2147483673"/>
        </pc:sldMasterMkLst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783025650" sldId="2147483674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3209288993" sldId="2147483675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510307495" sldId="2147483676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2974058996" sldId="2147483677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4226142869" sldId="2147483678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4172686096" sldId="2147483679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3580400859" sldId="2147483680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1514265329" sldId="2147483681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994911349" sldId="2147483682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670667613" sldId="2147483683"/>
          </pc:sldLayoutMkLst>
        </pc:sldLayoutChg>
        <pc:sldLayoutChg chg="add">
          <pc:chgData name="LAMBERT, Hélène" userId="S::helene.lambert@enabel.be::6d1ad801-547b-462f-be38-3cd4c83139df" providerId="AD" clId="Web-{5B77BA4C-1AB0-14A5-3135-B9CCACACDAFF}" dt="2023-06-21T14:15:39.878" v="0"/>
          <pc:sldLayoutMkLst>
            <pc:docMk/>
            <pc:sldMasterMk cId="2844135041" sldId="2147483673"/>
            <pc:sldLayoutMk cId="914480202" sldId="2147483684"/>
          </pc:sldLayoutMkLst>
        </pc:sldLayoutChg>
      </pc:sldMasterChg>
    </pc:docChg>
  </pc:docChgLst>
  <pc:docChgLst>
    <pc:chgData name="GRÉTRY, Lucille" userId="S::lucille.gretry@enabel.be::125383bf-9feb-4c4d-be82-5e801929467d" providerId="AD" clId="Web-{C3741470-8D0F-6728-5670-8727DC95295A}"/>
    <pc:docChg chg="addSld delSld modSld">
      <pc:chgData name="GRÉTRY, Lucille" userId="S::lucille.gretry@enabel.be::125383bf-9feb-4c4d-be82-5e801929467d" providerId="AD" clId="Web-{C3741470-8D0F-6728-5670-8727DC95295A}" dt="2023-06-26T08:32:06.176" v="1231"/>
      <pc:docMkLst>
        <pc:docMk/>
      </pc:docMkLst>
      <pc:sldChg chg="addCm modCm">
        <pc:chgData name="GRÉTRY, Lucille" userId="S::lucille.gretry@enabel.be::125383bf-9feb-4c4d-be82-5e801929467d" providerId="AD" clId="Web-{C3741470-8D0F-6728-5670-8727DC95295A}" dt="2023-06-26T08:23:56.258" v="1229"/>
        <pc:sldMkLst>
          <pc:docMk/>
          <pc:sldMk cId="1341179643" sldId="4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8:23:56.258" v="1229"/>
              <pc2:cmMkLst xmlns:pc2="http://schemas.microsoft.com/office/powerpoint/2019/9/main/command">
                <pc:docMk/>
                <pc:sldMk cId="1341179643" sldId="434"/>
                <pc2:cmMk id="{A597B83C-DA59-46AE-82B6-A4557A651C6C}"/>
              </pc2:cmMkLst>
              <pc226:cmRplyChg chg="add">
                <pc226:chgData name="GRÉTRY, Lucille" userId="S::lucille.gretry@enabel.be::125383bf-9feb-4c4d-be82-5e801929467d" providerId="AD" clId="Web-{C3741470-8D0F-6728-5670-8727DC95295A}" dt="2023-06-26T08:23:56.258" v="1229"/>
                <pc2:cmRplyMkLst xmlns:pc2="http://schemas.microsoft.com/office/powerpoint/2019/9/main/command">
                  <pc:docMk/>
                  <pc:sldMk cId="1341179643" sldId="434"/>
                  <pc2:cmMk id="{A597B83C-DA59-46AE-82B6-A4557A651C6C}"/>
                  <pc2:cmRplyMk id="{46923BDF-48BA-407B-8C0D-11DB9F990CAE}"/>
                </pc2:cmRplyMkLst>
              </pc226:cmRplyChg>
            </pc226:cmChg>
          </p:ext>
        </pc:extLst>
      </pc:sldChg>
      <pc:sldChg chg="addCm">
        <pc:chgData name="GRÉTRY, Lucille" userId="S::lucille.gretry@enabel.be::125383bf-9feb-4c4d-be82-5e801929467d" providerId="AD" clId="Web-{C3741470-8D0F-6728-5670-8727DC95295A}" dt="2023-06-26T08:32:06.176" v="1231"/>
        <pc:sldMkLst>
          <pc:docMk/>
          <pc:sldMk cId="1358981779" sldId="4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8:32:06.176" v="1231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8:30:35.953" v="1230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  <pc:sldChg chg="delSp modSp addCm">
        <pc:chgData name="GRÉTRY, Lucille" userId="S::lucille.gretry@enabel.be::125383bf-9feb-4c4d-be82-5e801929467d" providerId="AD" clId="Web-{C3741470-8D0F-6728-5670-8727DC95295A}" dt="2023-06-26T08:03:11.110" v="790" actId="1076"/>
        <pc:sldMkLst>
          <pc:docMk/>
          <pc:sldMk cId="24742176" sldId="438"/>
        </pc:sldMkLst>
        <pc:spChg chg="mod">
          <ac:chgData name="GRÉTRY, Lucille" userId="S::lucille.gretry@enabel.be::125383bf-9feb-4c4d-be82-5e801929467d" providerId="AD" clId="Web-{C3741470-8D0F-6728-5670-8727DC95295A}" dt="2023-06-26T08:01:09.400" v="761" actId="1076"/>
          <ac:spMkLst>
            <pc:docMk/>
            <pc:sldMk cId="24742176" sldId="438"/>
            <ac:spMk id="2" creationId="{55A412BB-D454-01C6-2BE1-AD536F40B294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03:09.704" v="789" actId="1076"/>
          <ac:spMkLst>
            <pc:docMk/>
            <pc:sldMk cId="24742176" sldId="438"/>
            <ac:spMk id="8" creationId="{6CD52FBB-A0A4-F1D1-6A62-CBE1FBA0405F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03:07.891" v="788" actId="1076"/>
          <ac:spMkLst>
            <pc:docMk/>
            <pc:sldMk cId="24742176" sldId="438"/>
            <ac:spMk id="17" creationId="{7AC15660-DE3B-1D7B-996C-B7CCFA0EB4D6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7:02:10.162" v="89"/>
          <ac:spMkLst>
            <pc:docMk/>
            <pc:sldMk cId="24742176" sldId="438"/>
            <ac:spMk id="18" creationId="{4FAB1AE8-5D59-2062-1F01-315B3932F949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01:06.182" v="760" actId="1076"/>
          <ac:spMkLst>
            <pc:docMk/>
            <pc:sldMk cId="24742176" sldId="438"/>
            <ac:spMk id="21" creationId="{7E1828B9-C5E8-8E6D-49D7-21CCA510CAA5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7:03:42.744" v="155"/>
          <ac:spMkLst>
            <pc:docMk/>
            <pc:sldMk cId="24742176" sldId="438"/>
            <ac:spMk id="22" creationId="{4F198E36-B397-D7CC-EB6D-E632238B9920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7:06:28.469" v="253" actId="20577"/>
          <ac:spMkLst>
            <pc:docMk/>
            <pc:sldMk cId="24742176" sldId="438"/>
            <ac:spMk id="23" creationId="{D6F759A4-F181-C8CB-0A1E-C5BBFC96AA12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03:05.766" v="787" actId="1076"/>
          <ac:spMkLst>
            <pc:docMk/>
            <pc:sldMk cId="24742176" sldId="438"/>
            <ac:spMk id="24" creationId="{D197CDD6-959C-23FF-BDA0-4E86B7069455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03:11.110" v="790" actId="1076"/>
          <ac:spMkLst>
            <pc:docMk/>
            <pc:sldMk cId="24742176" sldId="438"/>
            <ac:spMk id="25" creationId="{7FE840D7-753B-DDC9-D700-ABC83BAC4C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8:02:58.188" v="786"/>
              <pc2:cmMkLst xmlns:pc2="http://schemas.microsoft.com/office/powerpoint/2019/9/main/command">
                <pc:docMk/>
                <pc:sldMk cId="24742176" sldId="438"/>
                <pc2:cmMk id="{BA344D95-3728-4858-B076-2946313F8126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7:08:08.535" v="256"/>
              <pc2:cmMkLst xmlns:pc2="http://schemas.microsoft.com/office/powerpoint/2019/9/main/command">
                <pc:docMk/>
                <pc:sldMk cId="24742176" sldId="438"/>
                <pc2:cmMk id="{B94ADDC2-84AB-4DE2-908F-94598531863D}"/>
              </pc2:cmMkLst>
            </pc226:cmChg>
          </p:ext>
        </pc:extLst>
      </pc:sldChg>
      <pc:sldChg chg="modSp del addCm delCm modCm">
        <pc:chgData name="GRÉTRY, Lucille" userId="S::lucille.gretry@enabel.be::125383bf-9feb-4c4d-be82-5e801929467d" providerId="AD" clId="Web-{C3741470-8D0F-6728-5670-8727DC95295A}" dt="2023-06-26T07:57:01.777" v="752"/>
        <pc:sldMkLst>
          <pc:docMk/>
          <pc:sldMk cId="1091804866" sldId="439"/>
        </pc:sldMkLst>
        <pc:spChg chg="mod">
          <ac:chgData name="GRÉTRY, Lucille" userId="S::lucille.gretry@enabel.be::125383bf-9feb-4c4d-be82-5e801929467d" providerId="AD" clId="Web-{C3741470-8D0F-6728-5670-8727DC95295A}" dt="2023-06-26T07:50:49.319" v="743" actId="20577"/>
          <ac:spMkLst>
            <pc:docMk/>
            <pc:sldMk cId="1091804866" sldId="439"/>
            <ac:spMk id="13" creationId="{568C1F97-D032-512C-249D-2680FF7F23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GRÉTRY, Lucille" userId="S::lucille.gretry@enabel.be::125383bf-9feb-4c4d-be82-5e801929467d" providerId="AD" clId="Web-{C3741470-8D0F-6728-5670-8727DC95295A}" dt="2023-06-26T07:50:40.631" v="741"/>
              <pc2:cmMkLst xmlns:pc2="http://schemas.microsoft.com/office/powerpoint/2019/9/main/command">
                <pc:docMk/>
                <pc:sldMk cId="1091804866" sldId="439"/>
                <pc2:cmMk id="{9010EDEF-643E-459C-A217-C11A945CA071}"/>
              </pc2:cmMkLst>
            </pc226:cmChg>
          </p:ext>
        </pc:extLst>
      </pc:sldChg>
      <pc:sldChg chg="addSp delSp modSp">
        <pc:chgData name="GRÉTRY, Lucille" userId="S::lucille.gretry@enabel.be::125383bf-9feb-4c4d-be82-5e801929467d" providerId="AD" clId="Web-{C3741470-8D0F-6728-5670-8727DC95295A}" dt="2023-06-26T08:20:44.732" v="1227" actId="20577"/>
        <pc:sldMkLst>
          <pc:docMk/>
          <pc:sldMk cId="707028294" sldId="440"/>
        </pc:sldMkLst>
        <pc:spChg chg="mod">
          <ac:chgData name="GRÉTRY, Lucille" userId="S::lucille.gretry@enabel.be::125383bf-9feb-4c4d-be82-5e801929467d" providerId="AD" clId="Web-{C3741470-8D0F-6728-5670-8727DC95295A}" dt="2023-06-26T08:16:29.796" v="1039" actId="14100"/>
          <ac:spMkLst>
            <pc:docMk/>
            <pc:sldMk cId="707028294" sldId="440"/>
            <ac:spMk id="12" creationId="{37D1A41E-C851-3FE1-E251-25C5D291F2A7}"/>
          </ac:spMkLst>
        </pc:spChg>
        <pc:spChg chg="add del">
          <ac:chgData name="GRÉTRY, Lucille" userId="S::lucille.gretry@enabel.be::125383bf-9feb-4c4d-be82-5e801929467d" providerId="AD" clId="Web-{C3741470-8D0F-6728-5670-8727DC95295A}" dt="2023-06-26T08:17:01.876" v="1043"/>
          <ac:spMkLst>
            <pc:docMk/>
            <pc:sldMk cId="707028294" sldId="440"/>
            <ac:spMk id="13" creationId="{B1D38F5B-F1BE-6CB4-59B0-F6934C92B302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20:44.732" v="1227" actId="20577"/>
          <ac:spMkLst>
            <pc:docMk/>
            <pc:sldMk cId="707028294" sldId="440"/>
            <ac:spMk id="20" creationId="{CF94D0DA-874F-022B-8D4D-0AE45BC5CCA0}"/>
          </ac:spMkLst>
        </pc:spChg>
        <pc:spChg chg="del topLvl">
          <ac:chgData name="GRÉTRY, Lucille" userId="S::lucille.gretry@enabel.be::125383bf-9feb-4c4d-be82-5e801929467d" providerId="AD" clId="Web-{C3741470-8D0F-6728-5670-8727DC95295A}" dt="2023-06-26T08:15:10.869" v="999"/>
          <ac:spMkLst>
            <pc:docMk/>
            <pc:sldMk cId="707028294" sldId="440"/>
            <ac:spMk id="22" creationId="{517773BF-FC64-1250-C15B-8894E40E129F}"/>
          </ac:spMkLst>
        </pc:spChg>
        <pc:spChg chg="del topLvl">
          <ac:chgData name="GRÉTRY, Lucille" userId="S::lucille.gretry@enabel.be::125383bf-9feb-4c4d-be82-5e801929467d" providerId="AD" clId="Web-{C3741470-8D0F-6728-5670-8727DC95295A}" dt="2023-06-26T08:15:09.807" v="998"/>
          <ac:spMkLst>
            <pc:docMk/>
            <pc:sldMk cId="707028294" sldId="440"/>
            <ac:spMk id="23" creationId="{5CC1723E-7214-AAD3-0C1B-D7F7BC5A6B3B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20:19.746" v="1220" actId="1076"/>
          <ac:spMkLst>
            <pc:docMk/>
            <pc:sldMk cId="707028294" sldId="440"/>
            <ac:spMk id="25" creationId="{42634705-7886-7380-6F19-A3B8D69D4D04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20:32.731" v="1223" actId="1076"/>
          <ac:spMkLst>
            <pc:docMk/>
            <pc:sldMk cId="707028294" sldId="440"/>
            <ac:spMk id="26" creationId="{5446D5C4-056F-F6E7-CD40-F1B0860FEFE4}"/>
          </ac:spMkLst>
        </pc:spChg>
        <pc:spChg chg="add">
          <ac:chgData name="GRÉTRY, Lucille" userId="S::lucille.gretry@enabel.be::125383bf-9feb-4c4d-be82-5e801929467d" providerId="AD" clId="Web-{C3741470-8D0F-6728-5670-8727DC95295A}" dt="2023-06-26T08:17:11.517" v="1044"/>
          <ac:spMkLst>
            <pc:docMk/>
            <pc:sldMk cId="707028294" sldId="440"/>
            <ac:spMk id="27" creationId="{14F0F06F-1C2B-7C77-487C-90690DDD051B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8:15:48.012" v="1030"/>
          <ac:spMkLst>
            <pc:docMk/>
            <pc:sldMk cId="707028294" sldId="440"/>
            <ac:spMk id="30" creationId="{A5449D39-9325-9059-2472-2DDDBA844C36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8:15:46.371" v="1029"/>
          <ac:spMkLst>
            <pc:docMk/>
            <pc:sldMk cId="707028294" sldId="440"/>
            <ac:spMk id="31" creationId="{AFB9B2D1-5765-4F77-77A7-6A68C638AA8A}"/>
          </ac:spMkLst>
        </pc:spChg>
        <pc:spChg chg="del topLvl">
          <ac:chgData name="GRÉTRY, Lucille" userId="S::lucille.gretry@enabel.be::125383bf-9feb-4c4d-be82-5e801929467d" providerId="AD" clId="Web-{C3741470-8D0F-6728-5670-8727DC95295A}" dt="2023-06-26T08:12:16.610" v="895"/>
          <ac:spMkLst>
            <pc:docMk/>
            <pc:sldMk cId="707028294" sldId="440"/>
            <ac:spMk id="33" creationId="{11F4B4DD-D7C9-7B38-973C-CEFF6A5E7D2E}"/>
          </ac:spMkLst>
        </pc:spChg>
        <pc:spChg chg="del topLvl">
          <ac:chgData name="GRÉTRY, Lucille" userId="S::lucille.gretry@enabel.be::125383bf-9feb-4c4d-be82-5e801929467d" providerId="AD" clId="Web-{C3741470-8D0F-6728-5670-8727DC95295A}" dt="2023-06-26T08:12:12.484" v="894"/>
          <ac:spMkLst>
            <pc:docMk/>
            <pc:sldMk cId="707028294" sldId="440"/>
            <ac:spMk id="34" creationId="{FF49FA52-1F5D-9F2D-34EE-F2C8CADEDC6D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18:46.491" v="1135"/>
          <ac:spMkLst>
            <pc:docMk/>
            <pc:sldMk cId="707028294" sldId="440"/>
            <ac:spMk id="37" creationId="{0F49C58D-BB34-B5F8-145E-8BE2FBEC915C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19:15.696" v="1178" actId="1076"/>
          <ac:spMkLst>
            <pc:docMk/>
            <pc:sldMk cId="707028294" sldId="440"/>
            <ac:spMk id="41" creationId="{5AAF930C-4496-EA66-71D7-E5FC7A493D47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19:18.430" v="1179" actId="1076"/>
          <ac:spMkLst>
            <pc:docMk/>
            <pc:sldMk cId="707028294" sldId="440"/>
            <ac:spMk id="42" creationId="{9A5A964D-795E-F9A5-E10B-FD527131C5BE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8:14:20.570" v="914" actId="20577"/>
          <ac:spMkLst>
            <pc:docMk/>
            <pc:sldMk cId="707028294" sldId="440"/>
            <ac:spMk id="48" creationId="{C8F730F8-A7C3-3BA8-C99F-3524CD2E4FE0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8:15:50.622" v="1031"/>
          <ac:spMkLst>
            <pc:docMk/>
            <pc:sldMk cId="707028294" sldId="440"/>
            <ac:spMk id="52" creationId="{58F227EB-27F4-0BD9-F2F5-EABE3F197C4D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8:15:44.793" v="1028"/>
          <ac:spMkLst>
            <pc:docMk/>
            <pc:sldMk cId="707028294" sldId="440"/>
            <ac:spMk id="53" creationId="{3C39A2F3-4D20-EA59-0C50-19E2CB8F8AEB}"/>
          </ac:spMkLst>
        </pc:spChg>
        <pc:grpChg chg="mod">
          <ac:chgData name="GRÉTRY, Lucille" userId="S::lucille.gretry@enabel.be::125383bf-9feb-4c4d-be82-5e801929467d" providerId="AD" clId="Web-{C3741470-8D0F-6728-5670-8727DC95295A}" dt="2023-06-26T08:18:42.100" v="1134" actId="1076"/>
          <ac:grpSpMkLst>
            <pc:docMk/>
            <pc:sldMk cId="707028294" sldId="440"/>
            <ac:grpSpMk id="2" creationId="{09590140-64E4-82F1-8764-27F723E354E6}"/>
          </ac:grpSpMkLst>
        </pc:grpChg>
        <pc:grpChg chg="mod">
          <ac:chgData name="GRÉTRY, Lucille" userId="S::lucille.gretry@enabel.be::125383bf-9feb-4c4d-be82-5e801929467d" providerId="AD" clId="Web-{C3741470-8D0F-6728-5670-8727DC95295A}" dt="2023-06-26T08:16:26.170" v="1038" actId="14100"/>
          <ac:grpSpMkLst>
            <pc:docMk/>
            <pc:sldMk cId="707028294" sldId="440"/>
            <ac:grpSpMk id="8" creationId="{507626CA-94BC-57AB-E77F-94BFE8B9F85D}"/>
          </ac:grpSpMkLst>
        </pc:grpChg>
        <pc:grpChg chg="mod">
          <ac:chgData name="GRÉTRY, Lucille" userId="S::lucille.gretry@enabel.be::125383bf-9feb-4c4d-be82-5e801929467d" providerId="AD" clId="Web-{C3741470-8D0F-6728-5670-8727DC95295A}" dt="2023-06-26T08:16:34.562" v="1041" actId="14100"/>
          <ac:grpSpMkLst>
            <pc:docMk/>
            <pc:sldMk cId="707028294" sldId="440"/>
            <ac:grpSpMk id="17" creationId="{3604A6E4-D32F-E64A-5CE9-BA5C7E1AA793}"/>
          </ac:grpSpMkLst>
        </pc:grpChg>
        <pc:grpChg chg="del">
          <ac:chgData name="GRÉTRY, Lucille" userId="S::lucille.gretry@enabel.be::125383bf-9feb-4c4d-be82-5e801929467d" providerId="AD" clId="Web-{C3741470-8D0F-6728-5670-8727DC95295A}" dt="2023-06-26T08:15:09.807" v="998"/>
          <ac:grpSpMkLst>
            <pc:docMk/>
            <pc:sldMk cId="707028294" sldId="440"/>
            <ac:grpSpMk id="21" creationId="{9524371E-CEDB-B840-00A9-7E564E6B23D2}"/>
          </ac:grpSpMkLst>
        </pc:grpChg>
        <pc:grpChg chg="mod">
          <ac:chgData name="GRÉTRY, Lucille" userId="S::lucille.gretry@enabel.be::125383bf-9feb-4c4d-be82-5e801929467d" providerId="AD" clId="Web-{C3741470-8D0F-6728-5670-8727DC95295A}" dt="2023-06-26T08:20:22.965" v="1221" actId="1076"/>
          <ac:grpSpMkLst>
            <pc:docMk/>
            <pc:sldMk cId="707028294" sldId="440"/>
            <ac:grpSpMk id="24" creationId="{8E782D2A-A59B-D6EA-1565-A659AEEFE908}"/>
          </ac:grpSpMkLst>
        </pc:grpChg>
        <pc:grpChg chg="del">
          <ac:chgData name="GRÉTRY, Lucille" userId="S::lucille.gretry@enabel.be::125383bf-9feb-4c4d-be82-5e801929467d" providerId="AD" clId="Web-{C3741470-8D0F-6728-5670-8727DC95295A}" dt="2023-06-26T08:12:12.484" v="894"/>
          <ac:grpSpMkLst>
            <pc:docMk/>
            <pc:sldMk cId="707028294" sldId="440"/>
            <ac:grpSpMk id="32" creationId="{51BB1447-4E8E-B127-CCA3-5B21050EBEA9}"/>
          </ac:grpSpMkLst>
        </pc:grpChg>
        <pc:grpChg chg="mod">
          <ac:chgData name="GRÉTRY, Lucille" userId="S::lucille.gretry@enabel.be::125383bf-9feb-4c4d-be82-5e801929467d" providerId="AD" clId="Web-{C3741470-8D0F-6728-5670-8727DC95295A}" dt="2023-06-26T08:18:09.879" v="1106" actId="1076"/>
          <ac:grpSpMkLst>
            <pc:docMk/>
            <pc:sldMk cId="707028294" sldId="440"/>
            <ac:grpSpMk id="35" creationId="{E77DF407-8D2E-B251-8503-CCB7E73BC049}"/>
          </ac:grpSpMkLst>
        </pc:grpChg>
        <pc:grpChg chg="del">
          <ac:chgData name="GRÉTRY, Lucille" userId="S::lucille.gretry@enabel.be::125383bf-9feb-4c4d-be82-5e801929467d" providerId="AD" clId="Web-{C3741470-8D0F-6728-5670-8727DC95295A}" dt="2023-06-26T08:15:38.652" v="1024"/>
          <ac:grpSpMkLst>
            <pc:docMk/>
            <pc:sldMk cId="707028294" sldId="440"/>
            <ac:grpSpMk id="38" creationId="{E0EB78AC-6B7A-4A62-6889-91974DDC2377}"/>
          </ac:grpSpMkLst>
        </pc:grpChg>
        <pc:grpChg chg="del">
          <ac:chgData name="GRÉTRY, Lucille" userId="S::lucille.gretry@enabel.be::125383bf-9feb-4c4d-be82-5e801929467d" providerId="AD" clId="Web-{C3741470-8D0F-6728-5670-8727DC95295A}" dt="2023-06-26T08:12:17.828" v="896"/>
          <ac:grpSpMkLst>
            <pc:docMk/>
            <pc:sldMk cId="707028294" sldId="440"/>
            <ac:grpSpMk id="43" creationId="{1C9E8B37-A71B-E143-B747-AB9706863E4A}"/>
          </ac:grpSpMkLst>
        </pc:grpChg>
        <pc:grpChg chg="del">
          <ac:chgData name="GRÉTRY, Lucille" userId="S::lucille.gretry@enabel.be::125383bf-9feb-4c4d-be82-5e801929467d" providerId="AD" clId="Web-{C3741470-8D0F-6728-5670-8727DC95295A}" dt="2023-06-26T08:15:36.558" v="1023"/>
          <ac:grpSpMkLst>
            <pc:docMk/>
            <pc:sldMk cId="707028294" sldId="440"/>
            <ac:grpSpMk id="46" creationId="{E747E3EE-5C43-A3AE-B084-D8288769DEFF}"/>
          </ac:grpSpMkLst>
        </pc:grpChg>
        <pc:grpChg chg="del">
          <ac:chgData name="GRÉTRY, Lucille" userId="S::lucille.gretry@enabel.be::125383bf-9feb-4c4d-be82-5e801929467d" providerId="AD" clId="Web-{C3741470-8D0F-6728-5670-8727DC95295A}" dt="2023-06-26T08:15:39.340" v="1025"/>
          <ac:grpSpMkLst>
            <pc:docMk/>
            <pc:sldMk cId="707028294" sldId="440"/>
            <ac:grpSpMk id="49" creationId="{9CBAA3E1-28B9-A388-7F5F-796DED17CFC9}"/>
          </ac:grpSpMkLst>
        </pc:grpChg>
      </pc:sldChg>
      <pc:sldChg chg="addSp delSp modSp add replId addCm modCm">
        <pc:chgData name="GRÉTRY, Lucille" userId="S::lucille.gretry@enabel.be::125383bf-9feb-4c4d-be82-5e801929467d" providerId="AD" clId="Web-{C3741470-8D0F-6728-5670-8727DC95295A}" dt="2023-06-26T07:58:44.330" v="759" actId="1076"/>
        <pc:sldMkLst>
          <pc:docMk/>
          <pc:sldMk cId="3399210696" sldId="451"/>
        </pc:sldMkLst>
        <pc:spChg chg="mod">
          <ac:chgData name="GRÉTRY, Lucille" userId="S::lucille.gretry@enabel.be::125383bf-9feb-4c4d-be82-5e801929467d" providerId="AD" clId="Web-{C3741470-8D0F-6728-5670-8727DC95295A}" dt="2023-06-26T07:45:20.239" v="590" actId="20577"/>
          <ac:spMkLst>
            <pc:docMk/>
            <pc:sldMk cId="3399210696" sldId="451"/>
            <ac:spMk id="2" creationId="{55A412BB-D454-01C6-2BE1-AD536F40B294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7:44:10.407" v="573" actId="20577"/>
          <ac:spMkLst>
            <pc:docMk/>
            <pc:sldMk cId="3399210696" sldId="451"/>
            <ac:spMk id="4" creationId="{7B0CB3A8-CF30-C02D-4080-7FAAFD3450BF}"/>
          </ac:spMkLst>
        </pc:spChg>
        <pc:spChg chg="del mod">
          <ac:chgData name="GRÉTRY, Lucille" userId="S::lucille.gretry@enabel.be::125383bf-9feb-4c4d-be82-5e801929467d" providerId="AD" clId="Web-{C3741470-8D0F-6728-5670-8727DC95295A}" dt="2023-06-26T07:45:44.662" v="598"/>
          <ac:spMkLst>
            <pc:docMk/>
            <pc:sldMk cId="3399210696" sldId="451"/>
            <ac:spMk id="8" creationId="{6CD52FBB-A0A4-F1D1-6A62-CBE1FBA0405F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7:58:39.142" v="756" actId="1076"/>
          <ac:spMkLst>
            <pc:docMk/>
            <pc:sldMk cId="3399210696" sldId="451"/>
            <ac:spMk id="17" creationId="{7AC15660-DE3B-1D7B-996C-B7CCFA0EB4D6}"/>
          </ac:spMkLst>
        </pc:spChg>
        <pc:spChg chg="add mod">
          <ac:chgData name="GRÉTRY, Lucille" userId="S::lucille.gretry@enabel.be::125383bf-9feb-4c4d-be82-5e801929467d" providerId="AD" clId="Web-{C3741470-8D0F-6728-5670-8727DC95295A}" dt="2023-06-26T07:58:40.376" v="757" actId="1076"/>
          <ac:spMkLst>
            <pc:docMk/>
            <pc:sldMk cId="3399210696" sldId="451"/>
            <ac:spMk id="19" creationId="{BFB5FB0C-2E04-C4D4-B63F-734BFD2DAE55}"/>
          </ac:spMkLst>
        </pc:spChg>
        <pc:spChg chg="add mod">
          <ac:chgData name="GRÉTRY, Lucille" userId="S::lucille.gretry@enabel.be::125383bf-9feb-4c4d-be82-5e801929467d" providerId="AD" clId="Web-{C3741470-8D0F-6728-5670-8727DC95295A}" dt="2023-06-26T07:58:44.330" v="759" actId="1076"/>
          <ac:spMkLst>
            <pc:docMk/>
            <pc:sldMk cId="3399210696" sldId="451"/>
            <ac:spMk id="20" creationId="{ECB7AC66-9B4B-39CA-E563-A49105D1C91B}"/>
          </ac:spMkLst>
        </pc:spChg>
        <pc:spChg chg="del mod">
          <ac:chgData name="GRÉTRY, Lucille" userId="S::lucille.gretry@enabel.be::125383bf-9feb-4c4d-be82-5e801929467d" providerId="AD" clId="Web-{C3741470-8D0F-6728-5670-8727DC95295A}" dt="2023-06-26T07:46:14.648" v="610"/>
          <ac:spMkLst>
            <pc:docMk/>
            <pc:sldMk cId="3399210696" sldId="451"/>
            <ac:spMk id="21" creationId="{7E1828B9-C5E8-8E6D-49D7-21CCA510CAA5}"/>
          </ac:spMkLst>
        </pc:spChg>
        <pc:spChg chg="del mod">
          <ac:chgData name="GRÉTRY, Lucille" userId="S::lucille.gretry@enabel.be::125383bf-9feb-4c4d-be82-5e801929467d" providerId="AD" clId="Web-{C3741470-8D0F-6728-5670-8727DC95295A}" dt="2023-06-26T07:46:17.461" v="612"/>
          <ac:spMkLst>
            <pc:docMk/>
            <pc:sldMk cId="3399210696" sldId="451"/>
            <ac:spMk id="23" creationId="{D6F759A4-F181-C8CB-0A1E-C5BBFC96AA12}"/>
          </ac:spMkLst>
        </pc:spChg>
        <pc:spChg chg="mod">
          <ac:chgData name="GRÉTRY, Lucille" userId="S::lucille.gretry@enabel.be::125383bf-9feb-4c4d-be82-5e801929467d" providerId="AD" clId="Web-{C3741470-8D0F-6728-5670-8727DC95295A}" dt="2023-06-26T07:58:43.689" v="758" actId="1076"/>
          <ac:spMkLst>
            <pc:docMk/>
            <pc:sldMk cId="3399210696" sldId="451"/>
            <ac:spMk id="24" creationId="{D197CDD6-959C-23FF-BDA0-4E86B7069455}"/>
          </ac:spMkLst>
        </pc:spChg>
        <pc:spChg chg="del">
          <ac:chgData name="GRÉTRY, Lucille" userId="S::lucille.gretry@enabel.be::125383bf-9feb-4c4d-be82-5e801929467d" providerId="AD" clId="Web-{C3741470-8D0F-6728-5670-8727DC95295A}" dt="2023-06-26T07:46:16.460" v="611"/>
          <ac:spMkLst>
            <pc:docMk/>
            <pc:sldMk cId="3399210696" sldId="451"/>
            <ac:spMk id="25" creationId="{7FE840D7-753B-DDC9-D700-ABC83BAC4C7D}"/>
          </ac:spMkLst>
        </pc:spChg>
        <pc:grpChg chg="del">
          <ac:chgData name="GRÉTRY, Lucille" userId="S::lucille.gretry@enabel.be::125383bf-9feb-4c4d-be82-5e801929467d" providerId="AD" clId="Web-{C3741470-8D0F-6728-5670-8727DC95295A}" dt="2023-06-26T07:44:23.767" v="576"/>
          <ac:grpSpMkLst>
            <pc:docMk/>
            <pc:sldMk cId="3399210696" sldId="451"/>
            <ac:grpSpMk id="16" creationId="{3A1B933C-EA1F-5E98-D9C4-F8587951FC70}"/>
          </ac:grpSpMkLst>
        </pc:grpChg>
        <pc:grpChg chg="add">
          <ac:chgData name="GRÉTRY, Lucille" userId="S::lucille.gretry@enabel.be::125383bf-9feb-4c4d-be82-5e801929467d" providerId="AD" clId="Web-{C3741470-8D0F-6728-5670-8727DC95295A}" dt="2023-06-26T07:44:30.173" v="577"/>
          <ac:grpSpMkLst>
            <pc:docMk/>
            <pc:sldMk cId="3399210696" sldId="451"/>
            <ac:grpSpMk id="18" creationId="{B85EEDBD-CFFD-517E-1A00-B251BD871F59}"/>
          </ac:grpSpMkLst>
        </pc:grpChg>
        <pc:picChg chg="add del">
          <ac:chgData name="GRÉTRY, Lucille" userId="S::lucille.gretry@enabel.be::125383bf-9feb-4c4d-be82-5e801929467d" providerId="AD" clId="Web-{C3741470-8D0F-6728-5670-8727DC95295A}" dt="2023-06-26T07:44:22.532" v="575"/>
          <ac:picMkLst>
            <pc:docMk/>
            <pc:sldMk cId="3399210696" sldId="451"/>
            <ac:picMk id="6" creationId="{0296B13D-61E6-15B4-5FCE-0980DDFA848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7:57:55.937" v="754"/>
              <pc2:cmMkLst xmlns:pc2="http://schemas.microsoft.com/office/powerpoint/2019/9/main/command">
                <pc:docMk/>
                <pc:sldMk cId="3399210696" sldId="451"/>
                <pc2:cmMk id="{58C3E45A-A1CA-479C-8381-D015391A6A4B}"/>
              </pc2:cmMkLst>
            </pc226:cmChg>
            <pc226:cmChg xmlns:pc226="http://schemas.microsoft.com/office/powerpoint/2022/06/main/command" chg="add mod">
              <pc226:chgData name="GRÉTRY, Lucille" userId="S::lucille.gretry@enabel.be::125383bf-9feb-4c4d-be82-5e801929467d" providerId="AD" clId="Web-{C3741470-8D0F-6728-5670-8727DC95295A}" dt="2023-06-26T07:57:24.028" v="753"/>
              <pc2:cmMkLst xmlns:pc2="http://schemas.microsoft.com/office/powerpoint/2019/9/main/command">
                <pc:docMk/>
                <pc:sldMk cId="3399210696" sldId="451"/>
                <pc2:cmMk id="{62E0C063-F6E2-4C7C-A394-8076C3028334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C3741470-8D0F-6728-5670-8727DC95295A}" dt="2023-06-26T07:58:35.407" v="755"/>
              <pc2:cmMkLst xmlns:pc2="http://schemas.microsoft.com/office/powerpoint/2019/9/main/command">
                <pc:docMk/>
                <pc:sldMk cId="3399210696" sldId="451"/>
                <pc2:cmMk id="{E9C04B8F-6111-4847-8C82-AA1F955A1531}"/>
              </pc2:cmMkLst>
            </pc226:cmChg>
          </p:ext>
        </pc:extLst>
      </pc:sldChg>
    </pc:docChg>
  </pc:docChgLst>
  <pc:docChgLst>
    <pc:chgData name="REBOUD, Lisa" userId="S::lisa.reboud@enabel.be::0a25d90f-2816-4309-82ea-f40ccf2e8273" providerId="AD" clId="Web-{B804F7AA-B2E5-3F6E-90B6-5E4931B1C9E6}"/>
    <pc:docChg chg="modSld">
      <pc:chgData name="REBOUD, Lisa" userId="S::lisa.reboud@enabel.be::0a25d90f-2816-4309-82ea-f40ccf2e8273" providerId="AD" clId="Web-{B804F7AA-B2E5-3F6E-90B6-5E4931B1C9E6}" dt="2023-06-19T13:39:45.751" v="911" actId="20577"/>
      <pc:docMkLst>
        <pc:docMk/>
      </pc:docMkLst>
      <pc:sldChg chg="modSp">
        <pc:chgData name="REBOUD, Lisa" userId="S::lisa.reboud@enabel.be::0a25d90f-2816-4309-82ea-f40ccf2e8273" providerId="AD" clId="Web-{B804F7AA-B2E5-3F6E-90B6-5E4931B1C9E6}" dt="2023-06-19T13:39:45.751" v="911" actId="20577"/>
        <pc:sldMkLst>
          <pc:docMk/>
          <pc:sldMk cId="446023731" sldId="425"/>
        </pc:sldMkLst>
        <pc:spChg chg="mod">
          <ac:chgData name="REBOUD, Lisa" userId="S::lisa.reboud@enabel.be::0a25d90f-2816-4309-82ea-f40ccf2e8273" providerId="AD" clId="Web-{B804F7AA-B2E5-3F6E-90B6-5E4931B1C9E6}" dt="2023-06-19T13:39:45.751" v="911" actId="20577"/>
          <ac:spMkLst>
            <pc:docMk/>
            <pc:sldMk cId="446023731" sldId="425"/>
            <ac:spMk id="8" creationId="{7FA9242C-0593-15FB-C41C-6F91E6FB231B}"/>
          </ac:spMkLst>
        </pc:spChg>
      </pc:sldChg>
      <pc:sldChg chg="modSp">
        <pc:chgData name="REBOUD, Lisa" userId="S::lisa.reboud@enabel.be::0a25d90f-2816-4309-82ea-f40ccf2e8273" providerId="AD" clId="Web-{B804F7AA-B2E5-3F6E-90B6-5E4931B1C9E6}" dt="2023-06-19T12:10:31.811" v="599" actId="20577"/>
        <pc:sldMkLst>
          <pc:docMk/>
          <pc:sldMk cId="3062821428" sldId="428"/>
        </pc:sldMkLst>
        <pc:spChg chg="mod">
          <ac:chgData name="REBOUD, Lisa" userId="S::lisa.reboud@enabel.be::0a25d90f-2816-4309-82ea-f40ccf2e8273" providerId="AD" clId="Web-{B804F7AA-B2E5-3F6E-90B6-5E4931B1C9E6}" dt="2023-06-19T12:10:31.811" v="599" actId="20577"/>
          <ac:spMkLst>
            <pc:docMk/>
            <pc:sldMk cId="3062821428" sldId="428"/>
            <ac:spMk id="13" creationId="{568C1F97-D032-512C-249D-2680FF7F2392}"/>
          </ac:spMkLst>
        </pc:spChg>
      </pc:sldChg>
    </pc:docChg>
  </pc:docChgLst>
  <pc:docChgLst>
    <pc:chgData name="AMHARECH, Fadwa" userId="S::fadwa.amharech@enabel.be::654c0289-b907-4c80-930a-48914098b2a4" providerId="AD" clId="Web-{E29BB098-40F6-C4A6-37E3-83174FA71556}"/>
    <pc:docChg chg="modSld">
      <pc:chgData name="AMHARECH, Fadwa" userId="S::fadwa.amharech@enabel.be::654c0289-b907-4c80-930a-48914098b2a4" providerId="AD" clId="Web-{E29BB098-40F6-C4A6-37E3-83174FA71556}" dt="2023-06-20T14:36:02.260" v="192" actId="20577"/>
      <pc:docMkLst>
        <pc:docMk/>
      </pc:docMkLst>
      <pc:sldChg chg="addSp delSp modSp">
        <pc:chgData name="AMHARECH, Fadwa" userId="S::fadwa.amharech@enabel.be::654c0289-b907-4c80-930a-48914098b2a4" providerId="AD" clId="Web-{E29BB098-40F6-C4A6-37E3-83174FA71556}" dt="2023-06-20T14:31:56.300" v="184" actId="20577"/>
        <pc:sldMkLst>
          <pc:docMk/>
          <pc:sldMk cId="1375185061" sldId="414"/>
        </pc:sldMkLst>
        <pc:spChg chg="mod">
          <ac:chgData name="AMHARECH, Fadwa" userId="S::fadwa.amharech@enabel.be::654c0289-b907-4c80-930a-48914098b2a4" providerId="AD" clId="Web-{E29BB098-40F6-C4A6-37E3-83174FA71556}" dt="2023-06-20T14:31:56.300" v="184" actId="20577"/>
          <ac:spMkLst>
            <pc:docMk/>
            <pc:sldMk cId="1375185061" sldId="414"/>
            <ac:spMk id="5" creationId="{B4C4E775-03E1-6410-EAA8-A934C6A3A5E3}"/>
          </ac:spMkLst>
        </pc:spChg>
        <pc:spChg chg="del mod">
          <ac:chgData name="AMHARECH, Fadwa" userId="S::fadwa.amharech@enabel.be::654c0289-b907-4c80-930a-48914098b2a4" providerId="AD" clId="Web-{E29BB098-40F6-C4A6-37E3-83174FA71556}" dt="2023-06-20T13:56:19.769" v="26"/>
          <ac:spMkLst>
            <pc:docMk/>
            <pc:sldMk cId="1375185061" sldId="414"/>
            <ac:spMk id="10" creationId="{0BC78395-DDA7-8EB4-58E7-09815B5BEFFC}"/>
          </ac:spMkLst>
        </pc:spChg>
        <pc:spChg chg="add del mod">
          <ac:chgData name="AMHARECH, Fadwa" userId="S::fadwa.amharech@enabel.be::654c0289-b907-4c80-930a-48914098b2a4" providerId="AD" clId="Web-{E29BB098-40F6-C4A6-37E3-83174FA71556}" dt="2023-06-20T14:04:03.313" v="51"/>
          <ac:spMkLst>
            <pc:docMk/>
            <pc:sldMk cId="1375185061" sldId="414"/>
            <ac:spMk id="301" creationId="{9078A6F0-FC87-56E5-C7B0-8B82054F7B28}"/>
          </ac:spMkLst>
        </pc:spChg>
        <pc:grpChg chg="mod">
          <ac:chgData name="AMHARECH, Fadwa" userId="S::fadwa.amharech@enabel.be::654c0289-b907-4c80-930a-48914098b2a4" providerId="AD" clId="Web-{E29BB098-40F6-C4A6-37E3-83174FA71556}" dt="2023-06-20T14:16:34.148" v="109" actId="1076"/>
          <ac:grpSpMkLst>
            <pc:docMk/>
            <pc:sldMk cId="1375185061" sldId="414"/>
            <ac:grpSpMk id="14" creationId="{E01C3850-67E4-79AC-0D80-BC5A852B8D66}"/>
          </ac:grpSpMkLst>
        </pc:grpChg>
        <pc:graphicFrameChg chg="add del mod modGraphic">
          <ac:chgData name="AMHARECH, Fadwa" userId="S::fadwa.amharech@enabel.be::654c0289-b907-4c80-930a-48914098b2a4" providerId="AD" clId="Web-{E29BB098-40F6-C4A6-37E3-83174FA71556}" dt="2023-06-20T13:52:19.121" v="9"/>
          <ac:graphicFrameMkLst>
            <pc:docMk/>
            <pc:sldMk cId="1375185061" sldId="414"/>
            <ac:graphicFrameMk id="2" creationId="{11688BE3-3D0B-C64B-4CF2-549BDB7878A8}"/>
          </ac:graphicFrameMkLst>
        </pc:graphicFrameChg>
        <pc:graphicFrameChg chg="add mod modGraphic">
          <ac:chgData name="AMHARECH, Fadwa" userId="S::fadwa.amharech@enabel.be::654c0289-b907-4c80-930a-48914098b2a4" providerId="AD" clId="Web-{E29BB098-40F6-C4A6-37E3-83174FA71556}" dt="2023-06-20T14:30:51.157" v="168"/>
          <ac:graphicFrameMkLst>
            <pc:docMk/>
            <pc:sldMk cId="1375185061" sldId="414"/>
            <ac:graphicFrameMk id="93" creationId="{1C810C13-D9E3-9518-C504-1976DB0BEF82}"/>
          </ac:graphicFrameMkLst>
        </pc:graphicFrameChg>
        <pc:graphicFrameChg chg="add del mod">
          <ac:chgData name="AMHARECH, Fadwa" userId="S::fadwa.amharech@enabel.be::654c0289-b907-4c80-930a-48914098b2a4" providerId="AD" clId="Web-{E29BB098-40F6-C4A6-37E3-83174FA71556}" dt="2023-06-20T13:54:27.047" v="16"/>
          <ac:graphicFrameMkLst>
            <pc:docMk/>
            <pc:sldMk cId="1375185061" sldId="414"/>
            <ac:graphicFrameMk id="100" creationId="{846E18EC-9618-66EE-995A-B2B6C6A65790}"/>
          </ac:graphicFrameMkLst>
        </pc:graphicFrameChg>
        <pc:graphicFrameChg chg="add mod modGraphic">
          <ac:chgData name="AMHARECH, Fadwa" userId="S::fadwa.amharech@enabel.be::654c0289-b907-4c80-930a-48914098b2a4" providerId="AD" clId="Web-{E29BB098-40F6-C4A6-37E3-83174FA71556}" dt="2023-06-20T14:31:09.830" v="170"/>
          <ac:graphicFrameMkLst>
            <pc:docMk/>
            <pc:sldMk cId="1375185061" sldId="414"/>
            <ac:graphicFrameMk id="179" creationId="{7EC2CDA1-3040-A84E-A49A-D54EB476A005}"/>
          </ac:graphicFrameMkLst>
        </pc:graphicFrameChg>
        <pc:graphicFrameChg chg="add mod modGraphic">
          <ac:chgData name="AMHARECH, Fadwa" userId="S::fadwa.amharech@enabel.be::654c0289-b907-4c80-930a-48914098b2a4" providerId="AD" clId="Web-{E29BB098-40F6-C4A6-37E3-83174FA71556}" dt="2023-06-20T14:31:02.892" v="169"/>
          <ac:graphicFrameMkLst>
            <pc:docMk/>
            <pc:sldMk cId="1375185061" sldId="414"/>
            <ac:graphicFrameMk id="216" creationId="{3EA2F61A-BED1-2B13-C777-573777E2512B}"/>
          </ac:graphicFrameMkLst>
        </pc:graphicFrameChg>
        <pc:graphicFrameChg chg="add del mod">
          <ac:chgData name="AMHARECH, Fadwa" userId="S::fadwa.amharech@enabel.be::654c0289-b907-4c80-930a-48914098b2a4" providerId="AD" clId="Web-{E29BB098-40F6-C4A6-37E3-83174FA71556}" dt="2023-06-20T14:16:28.617" v="108"/>
          <ac:graphicFrameMkLst>
            <pc:docMk/>
            <pc:sldMk cId="1375185061" sldId="414"/>
            <ac:graphicFrameMk id="380" creationId="{68A0E876-9C90-C770-66B7-1BB0BBB2D2B1}"/>
          </ac:graphicFrameMkLst>
        </pc:graphicFrameChg>
      </pc:sldChg>
      <pc:sldChg chg="addSp delSp modSp">
        <pc:chgData name="AMHARECH, Fadwa" userId="S::fadwa.amharech@enabel.be::654c0289-b907-4c80-930a-48914098b2a4" providerId="AD" clId="Web-{E29BB098-40F6-C4A6-37E3-83174FA71556}" dt="2023-06-20T14:36:02.260" v="192" actId="20577"/>
        <pc:sldMkLst>
          <pc:docMk/>
          <pc:sldMk cId="121055710" sldId="429"/>
        </pc:sldMkLst>
        <pc:spChg chg="mod">
          <ac:chgData name="AMHARECH, Fadwa" userId="S::fadwa.amharech@enabel.be::654c0289-b907-4c80-930a-48914098b2a4" providerId="AD" clId="Web-{E29BB098-40F6-C4A6-37E3-83174FA71556}" dt="2023-06-20T14:32:08.597" v="185" actId="20577"/>
          <ac:spMkLst>
            <pc:docMk/>
            <pc:sldMk cId="121055710" sldId="429"/>
            <ac:spMk id="5" creationId="{B4C4E775-03E1-6410-EAA8-A934C6A3A5E3}"/>
          </ac:spMkLst>
        </pc:spChg>
        <pc:spChg chg="del">
          <ac:chgData name="AMHARECH, Fadwa" userId="S::fadwa.amharech@enabel.be::654c0289-b907-4c80-930a-48914098b2a4" providerId="AD" clId="Web-{E29BB098-40F6-C4A6-37E3-83174FA71556}" dt="2023-06-20T14:00:42.839" v="45"/>
          <ac:spMkLst>
            <pc:docMk/>
            <pc:sldMk cId="121055710" sldId="429"/>
            <ac:spMk id="10" creationId="{0BC78395-DDA7-8EB4-58E7-09815B5BEFFC}"/>
          </ac:spMkLst>
        </pc:spChg>
        <pc:grpChg chg="mod">
          <ac:chgData name="AMHARECH, Fadwa" userId="S::fadwa.amharech@enabel.be::654c0289-b907-4c80-930a-48914098b2a4" providerId="AD" clId="Web-{E29BB098-40F6-C4A6-37E3-83174FA71556}" dt="2023-06-20T14:27:16.213" v="146" actId="1076"/>
          <ac:grpSpMkLst>
            <pc:docMk/>
            <pc:sldMk cId="121055710" sldId="429"/>
            <ac:grpSpMk id="14" creationId="{E01C3850-67E4-79AC-0D80-BC5A852B8D66}"/>
          </ac:grpSpMkLst>
        </pc:grpChg>
        <pc:graphicFrameChg chg="add del mod modGraphic">
          <ac:chgData name="AMHARECH, Fadwa" userId="S::fadwa.amharech@enabel.be::654c0289-b907-4c80-930a-48914098b2a4" providerId="AD" clId="Web-{E29BB098-40F6-C4A6-37E3-83174FA71556}" dt="2023-06-20T14:14:21.253" v="95"/>
          <ac:graphicFrameMkLst>
            <pc:docMk/>
            <pc:sldMk cId="121055710" sldId="429"/>
            <ac:graphicFrameMk id="2" creationId="{809066FF-28C8-DE6F-5626-F60F755C1098}"/>
          </ac:graphicFrameMkLst>
        </pc:graphicFrameChg>
        <pc:graphicFrameChg chg="add del mod modGraphic">
          <ac:chgData name="AMHARECH, Fadwa" userId="S::fadwa.amharech@enabel.be::654c0289-b907-4c80-930a-48914098b2a4" providerId="AD" clId="Web-{E29BB098-40F6-C4A6-37E3-83174FA71556}" dt="2023-06-20T14:36:02.260" v="192" actId="20577"/>
          <ac:graphicFrameMkLst>
            <pc:docMk/>
            <pc:sldMk cId="121055710" sldId="429"/>
            <ac:graphicFrameMk id="55" creationId="{107F7387-C8AF-4852-F38E-CED28C13461E}"/>
          </ac:graphicFrameMkLst>
        </pc:graphicFrameChg>
        <pc:graphicFrameChg chg="add mod modGraphic">
          <ac:chgData name="AMHARECH, Fadwa" userId="S::fadwa.amharech@enabel.be::654c0289-b907-4c80-930a-48914098b2a4" providerId="AD" clId="Web-{E29BB098-40F6-C4A6-37E3-83174FA71556}" dt="2023-06-20T14:35:02.790" v="188" actId="20577"/>
          <ac:graphicFrameMkLst>
            <pc:docMk/>
            <pc:sldMk cId="121055710" sldId="429"/>
            <ac:graphicFrameMk id="128" creationId="{A7F72B25-8A83-99F4-C1D9-124CB3AB9A28}"/>
          </ac:graphicFrameMkLst>
        </pc:graphicFrameChg>
        <pc:graphicFrameChg chg="add mod modGraphic">
          <ac:chgData name="AMHARECH, Fadwa" userId="S::fadwa.amharech@enabel.be::654c0289-b907-4c80-930a-48914098b2a4" providerId="AD" clId="Web-{E29BB098-40F6-C4A6-37E3-83174FA71556}" dt="2023-06-20T14:28:58.138" v="158" actId="20577"/>
          <ac:graphicFrameMkLst>
            <pc:docMk/>
            <pc:sldMk cId="121055710" sldId="429"/>
            <ac:graphicFrameMk id="241" creationId="{293F8C02-A882-69F2-60DE-AB01C0E2E504}"/>
          </ac:graphicFrameMkLst>
        </pc:graphicFrameChg>
      </pc:sldChg>
    </pc:docChg>
  </pc:docChgLst>
  <pc:docChgLst>
    <pc:chgData name="KHAMMAL, Ghizlane" userId="S::ghizlane.khammal@enabel.be::dd45d676-136e-4e17-a2bc-178b1353212d" providerId="AD" clId="Web-{351588C3-0AF5-04AF-8DED-A89D558F6245}"/>
    <pc:docChg chg="modSld">
      <pc:chgData name="KHAMMAL, Ghizlane" userId="S::ghizlane.khammal@enabel.be::dd45d676-136e-4e17-a2bc-178b1353212d" providerId="AD" clId="Web-{351588C3-0AF5-04AF-8DED-A89D558F6245}" dt="2023-06-26T11:33:11.744" v="3" actId="20577"/>
      <pc:docMkLst>
        <pc:docMk/>
      </pc:docMkLst>
      <pc:sldChg chg="modSp modCm">
        <pc:chgData name="KHAMMAL, Ghizlane" userId="S::ghizlane.khammal@enabel.be::dd45d676-136e-4e17-a2bc-178b1353212d" providerId="AD" clId="Web-{351588C3-0AF5-04AF-8DED-A89D558F6245}" dt="2023-06-26T11:33:11.744" v="3" actId="20577"/>
        <pc:sldMkLst>
          <pc:docMk/>
          <pc:sldMk cId="24742176" sldId="438"/>
        </pc:sldMkLst>
        <pc:spChg chg="mod">
          <ac:chgData name="KHAMMAL, Ghizlane" userId="S::ghizlane.khammal@enabel.be::dd45d676-136e-4e17-a2bc-178b1353212d" providerId="AD" clId="Web-{351588C3-0AF5-04AF-8DED-A89D558F6245}" dt="2023-06-26T11:33:11.744" v="3" actId="20577"/>
          <ac:spMkLst>
            <pc:docMk/>
            <pc:sldMk cId="24742176" sldId="438"/>
            <ac:spMk id="23" creationId="{D6F759A4-F181-C8CB-0A1E-C5BBFC96AA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HAMMAL, Ghizlane" userId="S::ghizlane.khammal@enabel.be::dd45d676-136e-4e17-a2bc-178b1353212d" providerId="AD" clId="Web-{351588C3-0AF5-04AF-8DED-A89D558F6245}" dt="2023-06-26T11:32:42.368" v="0"/>
              <pc2:cmMkLst xmlns:pc2="http://schemas.microsoft.com/office/powerpoint/2019/9/main/command">
                <pc:docMk/>
                <pc:sldMk cId="24742176" sldId="438"/>
                <pc2:cmMk id="{1D66DB01-6A86-4844-BAE9-5834A19407CA}"/>
              </pc2:cmMkLst>
              <pc226:cmRplyChg chg="add">
                <pc226:chgData name="KHAMMAL, Ghizlane" userId="S::ghizlane.khammal@enabel.be::dd45d676-136e-4e17-a2bc-178b1353212d" providerId="AD" clId="Web-{351588C3-0AF5-04AF-8DED-A89D558F6245}" dt="2023-06-26T11:32:42.368" v="0"/>
                <pc2:cmRplyMkLst xmlns:pc2="http://schemas.microsoft.com/office/powerpoint/2019/9/main/command">
                  <pc:docMk/>
                  <pc:sldMk cId="24742176" sldId="438"/>
                  <pc2:cmMk id="{1D66DB01-6A86-4844-BAE9-5834A19407CA}"/>
                  <pc2:cmRplyMk id="{98AE8685-F33B-4C86-B9DD-D074C9466AA3}"/>
                </pc2:cmRplyMkLst>
              </pc226:cmRplyChg>
            </pc226:cmChg>
          </p:ext>
        </pc:extLst>
      </pc:sldChg>
    </pc:docChg>
  </pc:docChgLst>
  <pc:docChgLst>
    <pc:chgData name="AMHARECH, Fadwa" userId="S::fadwa.amharech@enabel.be::654c0289-b907-4c80-930a-48914098b2a4" providerId="AD" clId="Web-{7BC4D2D8-1E37-F42C-2871-C02A7EFEA430}"/>
    <pc:docChg chg="modSld">
      <pc:chgData name="AMHARECH, Fadwa" userId="S::fadwa.amharech@enabel.be::654c0289-b907-4c80-930a-48914098b2a4" providerId="AD" clId="Web-{7BC4D2D8-1E37-F42C-2871-C02A7EFEA430}" dt="2023-06-21T11:36:16.372" v="75" actId="20577"/>
      <pc:docMkLst>
        <pc:docMk/>
      </pc:docMkLst>
      <pc:sldChg chg="modSp">
        <pc:chgData name="AMHARECH, Fadwa" userId="S::fadwa.amharech@enabel.be::654c0289-b907-4c80-930a-48914098b2a4" providerId="AD" clId="Web-{7BC4D2D8-1E37-F42C-2871-C02A7EFEA430}" dt="2023-06-21T11:36:16.372" v="75" actId="20577"/>
        <pc:sldMkLst>
          <pc:docMk/>
          <pc:sldMk cId="121055710" sldId="429"/>
        </pc:sldMkLst>
        <pc:graphicFrameChg chg="modGraphic">
          <ac:chgData name="AMHARECH, Fadwa" userId="S::fadwa.amharech@enabel.be::654c0289-b907-4c80-930a-48914098b2a4" providerId="AD" clId="Web-{7BC4D2D8-1E37-F42C-2871-C02A7EFEA430}" dt="2023-06-21T11:36:16.372" v="75" actId="20577"/>
          <ac:graphicFrameMkLst>
            <pc:docMk/>
            <pc:sldMk cId="121055710" sldId="429"/>
            <ac:graphicFrameMk id="55" creationId="{107F7387-C8AF-4852-F38E-CED28C13461E}"/>
          </ac:graphicFrameMkLst>
        </pc:graphicFrameChg>
      </pc:sldChg>
    </pc:docChg>
  </pc:docChgLst>
  <pc:docChgLst>
    <pc:chgData name="REBOUD, Lisa" userId="S::lisa.reboud@enabel.be::0a25d90f-2816-4309-82ea-f40ccf2e8273" providerId="AD" clId="Web-{DE616F79-C07C-A931-E8E9-55A201F1D4E8}"/>
    <pc:docChg chg="modSld">
      <pc:chgData name="REBOUD, Lisa" userId="S::lisa.reboud@enabel.be::0a25d90f-2816-4309-82ea-f40ccf2e8273" providerId="AD" clId="Web-{DE616F79-C07C-A931-E8E9-55A201F1D4E8}" dt="2023-06-21T12:26:27.395" v="180" actId="1076"/>
      <pc:docMkLst>
        <pc:docMk/>
      </pc:docMkLst>
      <pc:sldChg chg="addSp delSp modSp">
        <pc:chgData name="REBOUD, Lisa" userId="S::lisa.reboud@enabel.be::0a25d90f-2816-4309-82ea-f40ccf2e8273" providerId="AD" clId="Web-{DE616F79-C07C-A931-E8E9-55A201F1D4E8}" dt="2023-06-21T12:26:27.395" v="180" actId="1076"/>
        <pc:sldMkLst>
          <pc:docMk/>
          <pc:sldMk cId="3062821428" sldId="428"/>
        </pc:sldMkLst>
        <pc:spChg chg="del mod">
          <ac:chgData name="REBOUD, Lisa" userId="S::lisa.reboud@enabel.be::0a25d90f-2816-4309-82ea-f40ccf2e8273" providerId="AD" clId="Web-{DE616F79-C07C-A931-E8E9-55A201F1D4E8}" dt="2023-06-21T12:20:34.216" v="151"/>
          <ac:spMkLst>
            <pc:docMk/>
            <pc:sldMk cId="3062821428" sldId="428"/>
            <ac:spMk id="13" creationId="{568C1F97-D032-512C-249D-2680FF7F2392}"/>
          </ac:spMkLst>
        </pc:spChg>
        <pc:spChg chg="add del">
          <ac:chgData name="REBOUD, Lisa" userId="S::lisa.reboud@enabel.be::0a25d90f-2816-4309-82ea-f40ccf2e8273" providerId="AD" clId="Web-{DE616F79-C07C-A931-E8E9-55A201F1D4E8}" dt="2023-06-21T12:16:30.998" v="44"/>
          <ac:spMkLst>
            <pc:docMk/>
            <pc:sldMk cId="3062821428" sldId="428"/>
            <ac:spMk id="414" creationId="{5A3A4AE2-3B11-B2CF-DB22-436E045D0EE5}"/>
          </ac:spMkLst>
        </pc:spChg>
        <pc:graphicFrameChg chg="add del mod modGraphic">
          <ac:chgData name="REBOUD, Lisa" userId="S::lisa.reboud@enabel.be::0a25d90f-2816-4309-82ea-f40ccf2e8273" providerId="AD" clId="Web-{DE616F79-C07C-A931-E8E9-55A201F1D4E8}" dt="2023-06-21T12:09:56.301" v="20"/>
          <ac:graphicFrameMkLst>
            <pc:docMk/>
            <pc:sldMk cId="3062821428" sldId="428"/>
            <ac:graphicFrameMk id="2" creationId="{D8EEABCB-68F4-839B-42AA-433E2F2230EB}"/>
          </ac:graphicFrameMkLst>
        </pc:graphicFrameChg>
        <pc:graphicFrameChg chg="add del mod modGraphic">
          <ac:chgData name="REBOUD, Lisa" userId="S::lisa.reboud@enabel.be::0a25d90f-2816-4309-82ea-f40ccf2e8273" providerId="AD" clId="Web-{DE616F79-C07C-A931-E8E9-55A201F1D4E8}" dt="2023-06-21T12:11:17.009" v="27"/>
          <ac:graphicFrameMkLst>
            <pc:docMk/>
            <pc:sldMk cId="3062821428" sldId="428"/>
            <ac:graphicFrameMk id="213" creationId="{61B8EE57-FFAE-FE53-4E75-E21126EAF504}"/>
          </ac:graphicFrameMkLst>
        </pc:graphicFrameChg>
        <pc:graphicFrameChg chg="add mod modGraphic">
          <ac:chgData name="REBOUD, Lisa" userId="S::lisa.reboud@enabel.be::0a25d90f-2816-4309-82ea-f40ccf2e8273" providerId="AD" clId="Web-{DE616F79-C07C-A931-E8E9-55A201F1D4E8}" dt="2023-06-21T12:26:27.395" v="180" actId="1076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</pc:docChg>
  </pc:docChgLst>
  <pc:docChgLst>
    <pc:chgData name="GRÉTRY, Lucille" userId="S::lucille.gretry@enabel.be::125383bf-9feb-4c4d-be82-5e801929467d" providerId="AD" clId="Web-{209A7150-389B-4980-AAFE-9FDBE6D4A701}"/>
    <pc:docChg chg="modSld">
      <pc:chgData name="GRÉTRY, Lucille" userId="S::lucille.gretry@enabel.be::125383bf-9feb-4c4d-be82-5e801929467d" providerId="AD" clId="Web-{209A7150-389B-4980-AAFE-9FDBE6D4A701}" dt="2023-09-19T12:26:11.521" v="3" actId="1076"/>
      <pc:docMkLst>
        <pc:docMk/>
      </pc:docMkLst>
      <pc:sldChg chg="delSp modSp">
        <pc:chgData name="GRÉTRY, Lucille" userId="S::lucille.gretry@enabel.be::125383bf-9feb-4c4d-be82-5e801929467d" providerId="AD" clId="Web-{209A7150-389B-4980-AAFE-9FDBE6D4A701}" dt="2023-09-19T12:26:11.521" v="3" actId="1076"/>
        <pc:sldMkLst>
          <pc:docMk/>
          <pc:sldMk cId="1229998251" sldId="469"/>
        </pc:sldMkLst>
        <pc:spChg chg="del">
          <ac:chgData name="GRÉTRY, Lucille" userId="S::lucille.gretry@enabel.be::125383bf-9feb-4c4d-be82-5e801929467d" providerId="AD" clId="Web-{209A7150-389B-4980-AAFE-9FDBE6D4A701}" dt="2023-09-19T12:25:49.771" v="0"/>
          <ac:spMkLst>
            <pc:docMk/>
            <pc:sldMk cId="1229998251" sldId="469"/>
            <ac:spMk id="12" creationId="{1599ADFA-75A6-B1FF-F37F-7EECA563AAFF}"/>
          </ac:spMkLst>
        </pc:spChg>
        <pc:spChg chg="mod">
          <ac:chgData name="GRÉTRY, Lucille" userId="S::lucille.gretry@enabel.be::125383bf-9feb-4c4d-be82-5e801929467d" providerId="AD" clId="Web-{209A7150-389B-4980-AAFE-9FDBE6D4A701}" dt="2023-09-19T12:26:08.177" v="2" actId="1076"/>
          <ac:spMkLst>
            <pc:docMk/>
            <pc:sldMk cId="1229998251" sldId="469"/>
            <ac:spMk id="31" creationId="{48C761DD-7F16-0E49-9E5C-A9FB595BA2F3}"/>
          </ac:spMkLst>
        </pc:spChg>
        <pc:spChg chg="mod">
          <ac:chgData name="GRÉTRY, Lucille" userId="S::lucille.gretry@enabel.be::125383bf-9feb-4c4d-be82-5e801929467d" providerId="AD" clId="Web-{209A7150-389B-4980-AAFE-9FDBE6D4A701}" dt="2023-09-19T12:25:56.068" v="1" actId="1076"/>
          <ac:spMkLst>
            <pc:docMk/>
            <pc:sldMk cId="1229998251" sldId="469"/>
            <ac:spMk id="37" creationId="{DEE16D2D-15BF-0197-DE30-70FE7D97E965}"/>
          </ac:spMkLst>
        </pc:spChg>
        <pc:spChg chg="mod">
          <ac:chgData name="GRÉTRY, Lucille" userId="S::lucille.gretry@enabel.be::125383bf-9feb-4c4d-be82-5e801929467d" providerId="AD" clId="Web-{209A7150-389B-4980-AAFE-9FDBE6D4A701}" dt="2023-09-19T12:26:11.521" v="3" actId="1076"/>
          <ac:spMkLst>
            <pc:docMk/>
            <pc:sldMk cId="1229998251" sldId="469"/>
            <ac:spMk id="38" creationId="{ABF9DDCF-75F3-7623-31DC-2E55EB926013}"/>
          </ac:spMkLst>
        </pc:spChg>
      </pc:sldChg>
    </pc:docChg>
  </pc:docChgLst>
  <pc:docChgLst>
    <pc:chgData name="OUSSI, Naima" userId="S::naima.oussi@enabel.be::c92e3fc9-d954-402a-bee3-0c11474f3a33" providerId="AD" clId="Web-{034E5A92-2851-20A6-C596-52798BB775EF}"/>
    <pc:docChg chg="modSld">
      <pc:chgData name="OUSSI, Naima" userId="S::naima.oussi@enabel.be::c92e3fc9-d954-402a-bee3-0c11474f3a33" providerId="AD" clId="Web-{034E5A92-2851-20A6-C596-52798BB775EF}" dt="2023-06-22T08:33:19.648" v="10" actId="1076"/>
      <pc:docMkLst>
        <pc:docMk/>
      </pc:docMkLst>
      <pc:sldChg chg="addSp delSp modSp">
        <pc:chgData name="OUSSI, Naima" userId="S::naima.oussi@enabel.be::c92e3fc9-d954-402a-bee3-0c11474f3a33" providerId="AD" clId="Web-{034E5A92-2851-20A6-C596-52798BB775EF}" dt="2023-06-22T08:33:19.648" v="10" actId="1076"/>
        <pc:sldMkLst>
          <pc:docMk/>
          <pc:sldMk cId="446023731" sldId="425"/>
        </pc:sldMkLst>
        <pc:picChg chg="del">
          <ac:chgData name="OUSSI, Naima" userId="S::naima.oussi@enabel.be::c92e3fc9-d954-402a-bee3-0c11474f3a33" providerId="AD" clId="Web-{034E5A92-2851-20A6-C596-52798BB775EF}" dt="2023-06-22T08:31:20.301" v="0"/>
          <ac:picMkLst>
            <pc:docMk/>
            <pc:sldMk cId="446023731" sldId="425"/>
            <ac:picMk id="10" creationId="{E5BEBC76-3455-BE49-B155-1403924076AA}"/>
          </ac:picMkLst>
        </pc:picChg>
        <pc:picChg chg="add mod">
          <ac:chgData name="OUSSI, Naima" userId="S::naima.oussi@enabel.be::c92e3fc9-d954-402a-bee3-0c11474f3a33" providerId="AD" clId="Web-{034E5A92-2851-20A6-C596-52798BB775EF}" dt="2023-06-22T08:33:19.648" v="10" actId="1076"/>
          <ac:picMkLst>
            <pc:docMk/>
            <pc:sldMk cId="446023731" sldId="425"/>
            <ac:picMk id="13" creationId="{61CE4D69-765B-FA27-3A09-37ECB4285D45}"/>
          </ac:picMkLst>
        </pc:picChg>
      </pc:sldChg>
    </pc:docChg>
  </pc:docChgLst>
  <pc:docChgLst>
    <pc:chgData name="GRÉTRY, Lucille" userId="S::lucille.gretry@enabel.be::125383bf-9feb-4c4d-be82-5e801929467d" providerId="AD" clId="Web-{61788F9D-E78E-E374-9A76-8389CF6AB316}"/>
    <pc:docChg chg="addSld modSld">
      <pc:chgData name="GRÉTRY, Lucille" userId="S::lucille.gretry@enabel.be::125383bf-9feb-4c4d-be82-5e801929467d" providerId="AD" clId="Web-{61788F9D-E78E-E374-9A76-8389CF6AB316}" dt="2023-06-23T11:25:46.420" v="207" actId="20577"/>
      <pc:docMkLst>
        <pc:docMk/>
      </pc:docMkLst>
      <pc:sldChg chg="modSp addCm delCm">
        <pc:chgData name="GRÉTRY, Lucille" userId="S::lucille.gretry@enabel.be::125383bf-9feb-4c4d-be82-5e801929467d" providerId="AD" clId="Web-{61788F9D-E78E-E374-9A76-8389CF6AB316}" dt="2023-06-23T11:18:22.067" v="51" actId="20577"/>
        <pc:sldMkLst>
          <pc:docMk/>
          <pc:sldMk cId="1288436314" sldId="405"/>
        </pc:sldMkLst>
        <pc:spChg chg="mod">
          <ac:chgData name="GRÉTRY, Lucille" userId="S::lucille.gretry@enabel.be::125383bf-9feb-4c4d-be82-5e801929467d" providerId="AD" clId="Web-{61788F9D-E78E-E374-9A76-8389CF6AB316}" dt="2023-06-23T11:18:22.067" v="51" actId="20577"/>
          <ac:spMkLst>
            <pc:docMk/>
            <pc:sldMk cId="1288436314" sldId="405"/>
            <ac:spMk id="13" creationId="{568C1F97-D032-512C-249D-2680FF7F23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RÉTRY, Lucille" userId="S::lucille.gretry@enabel.be::125383bf-9feb-4c4d-be82-5e801929467d" providerId="AD" clId="Web-{61788F9D-E78E-E374-9A76-8389CF6AB316}" dt="2023-06-23T11:16:23.893" v="1"/>
              <pc2:cmMkLst xmlns:pc2="http://schemas.microsoft.com/office/powerpoint/2019/9/main/command">
                <pc:docMk/>
                <pc:sldMk cId="1288436314" sldId="405"/>
                <pc2:cmMk id="{2FD07848-297F-49F5-A5BD-AF2945920EA3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61788F9D-E78E-E374-9A76-8389CF6AB316}" dt="2023-06-23T11:16:50.721" v="2"/>
              <pc2:cmMkLst xmlns:pc2="http://schemas.microsoft.com/office/powerpoint/2019/9/main/command">
                <pc:docMk/>
                <pc:sldMk cId="1288436314" sldId="405"/>
                <pc2:cmMk id="{3976D7FA-A178-4F53-9629-323D259B7DF6}"/>
              </pc2:cmMkLst>
            </pc226:cmChg>
          </p:ext>
        </pc:extLst>
      </pc:sldChg>
      <pc:sldChg chg="addSp modSp add replId addCm">
        <pc:chgData name="GRÉTRY, Lucille" userId="S::lucille.gretry@enabel.be::125383bf-9feb-4c4d-be82-5e801929467d" providerId="AD" clId="Web-{61788F9D-E78E-E374-9A76-8389CF6AB316}" dt="2023-06-23T11:25:46.420" v="207" actId="20577"/>
        <pc:sldMkLst>
          <pc:docMk/>
          <pc:sldMk cId="3611291904" sldId="446"/>
        </pc:sldMkLst>
        <pc:spChg chg="add mod">
          <ac:chgData name="GRÉTRY, Lucille" userId="S::lucille.gretry@enabel.be::125383bf-9feb-4c4d-be82-5e801929467d" providerId="AD" clId="Web-{61788F9D-E78E-E374-9A76-8389CF6AB316}" dt="2023-06-23T11:23:15.057" v="171" actId="14100"/>
          <ac:spMkLst>
            <pc:docMk/>
            <pc:sldMk cId="3611291904" sldId="446"/>
            <ac:spMk id="2" creationId="{6F811B5A-F1ED-CD53-8D97-0D5B6E363566}"/>
          </ac:spMkLst>
        </pc:spChg>
        <pc:spChg chg="mod">
          <ac:chgData name="GRÉTRY, Lucille" userId="S::lucille.gretry@enabel.be::125383bf-9feb-4c4d-be82-5e801929467d" providerId="AD" clId="Web-{61788F9D-E78E-E374-9A76-8389CF6AB316}" dt="2023-06-23T11:25:46.420" v="207" actId="20577"/>
          <ac:spMkLst>
            <pc:docMk/>
            <pc:sldMk cId="3611291904" sldId="446"/>
            <ac:spMk id="5" creationId="{B4C4E775-03E1-6410-EAA8-A934C6A3A5E3}"/>
          </ac:spMkLst>
        </pc:spChg>
        <pc:spChg chg="mod">
          <ac:chgData name="GRÉTRY, Lucille" userId="S::lucille.gretry@enabel.be::125383bf-9feb-4c4d-be82-5e801929467d" providerId="AD" clId="Web-{61788F9D-E78E-E374-9A76-8389CF6AB316}" dt="2023-06-23T11:20:56.492" v="53" actId="1076"/>
          <ac:spMkLst>
            <pc:docMk/>
            <pc:sldMk cId="3611291904" sldId="446"/>
            <ac:spMk id="6" creationId="{0EB8B655-0090-3C98-5927-8BFFB3F423F2}"/>
          </ac:spMkLst>
        </pc:spChg>
        <pc:spChg chg="add mod">
          <ac:chgData name="GRÉTRY, Lucille" userId="S::lucille.gretry@enabel.be::125383bf-9feb-4c4d-be82-5e801929467d" providerId="AD" clId="Web-{61788F9D-E78E-E374-9A76-8389CF6AB316}" dt="2023-06-23T11:23:40.917" v="177" actId="1076"/>
          <ac:spMkLst>
            <pc:docMk/>
            <pc:sldMk cId="3611291904" sldId="446"/>
            <ac:spMk id="11" creationId="{C974FA10-1F36-E1DD-3973-9917F73913FF}"/>
          </ac:spMkLst>
        </pc:spChg>
        <pc:spChg chg="add mod">
          <ac:chgData name="GRÉTRY, Lucille" userId="S::lucille.gretry@enabel.be::125383bf-9feb-4c4d-be82-5e801929467d" providerId="AD" clId="Web-{61788F9D-E78E-E374-9A76-8389CF6AB316}" dt="2023-06-23T11:22:40.510" v="155" actId="1076"/>
          <ac:spMkLst>
            <pc:docMk/>
            <pc:sldMk cId="3611291904" sldId="446"/>
            <ac:spMk id="12" creationId="{1567AEE4-29BB-25D4-E899-0E1EF8787126}"/>
          </ac:spMkLst>
        </pc:spChg>
        <pc:spChg chg="mod">
          <ac:chgData name="GRÉTRY, Lucille" userId="S::lucille.gretry@enabel.be::125383bf-9feb-4c4d-be82-5e801929467d" providerId="AD" clId="Web-{61788F9D-E78E-E374-9A76-8389CF6AB316}" dt="2023-06-23T11:21:27.321" v="116" actId="20577"/>
          <ac:spMkLst>
            <pc:docMk/>
            <pc:sldMk cId="3611291904" sldId="446"/>
            <ac:spMk id="13" creationId="{AD1C914C-6E05-CAED-FA67-B918B93BA6E6}"/>
          </ac:spMkLst>
        </pc:spChg>
        <pc:spChg chg="add mod">
          <ac:chgData name="GRÉTRY, Lucille" userId="S::lucille.gretry@enabel.be::125383bf-9feb-4c4d-be82-5e801929467d" providerId="AD" clId="Web-{61788F9D-E78E-E374-9A76-8389CF6AB316}" dt="2023-06-23T11:23:07.042" v="169" actId="20577"/>
          <ac:spMkLst>
            <pc:docMk/>
            <pc:sldMk cId="3611291904" sldId="446"/>
            <ac:spMk id="14" creationId="{69B40028-B375-0E3D-EE5D-9B38C4852D1F}"/>
          </ac:spMkLst>
        </pc:spChg>
        <pc:spChg chg="add mod">
          <ac:chgData name="GRÉTRY, Lucille" userId="S::lucille.gretry@enabel.be::125383bf-9feb-4c4d-be82-5e801929467d" providerId="AD" clId="Web-{61788F9D-E78E-E374-9A76-8389CF6AB316}" dt="2023-06-23T11:24:42.059" v="180" actId="20577"/>
          <ac:spMkLst>
            <pc:docMk/>
            <pc:sldMk cId="3611291904" sldId="446"/>
            <ac:spMk id="15" creationId="{18470C05-127E-7200-8320-DA5CC128AA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61788F9D-E78E-E374-9A76-8389CF6AB316}" dt="2023-06-23T11:25:41.889" v="206"/>
              <pc2:cmMkLst xmlns:pc2="http://schemas.microsoft.com/office/powerpoint/2019/9/main/command">
                <pc:docMk/>
                <pc:sldMk cId="3611291904" sldId="446"/>
                <pc2:cmMk id="{52CC0244-9459-4228-B4D3-A383D7FFC751}"/>
              </pc2:cmMkLst>
            </pc226:cmChg>
          </p:ext>
        </pc:extLst>
      </pc:sldChg>
    </pc:docChg>
  </pc:docChgLst>
  <pc:docChgLst>
    <pc:chgData name="GRÉTRY, Lucille" userId="S::lucille.gretry@enabel.be::125383bf-9feb-4c4d-be82-5e801929467d" providerId="AD" clId="Web-{CBB11148-B5A4-4C68-EBC3-8156E91C32DF}"/>
    <pc:docChg chg="delSld modSld">
      <pc:chgData name="GRÉTRY, Lucille" userId="S::lucille.gretry@enabel.be::125383bf-9feb-4c4d-be82-5e801929467d" providerId="AD" clId="Web-{CBB11148-B5A4-4C68-EBC3-8156E91C32DF}" dt="2023-09-19T19:52:51.748" v="60" actId="20577"/>
      <pc:docMkLst>
        <pc:docMk/>
      </pc:docMkLst>
      <pc:sldChg chg="modSp">
        <pc:chgData name="GRÉTRY, Lucille" userId="S::lucille.gretry@enabel.be::125383bf-9feb-4c4d-be82-5e801929467d" providerId="AD" clId="Web-{CBB11148-B5A4-4C68-EBC3-8156E91C32DF}" dt="2023-09-19T19:39:09.450" v="4" actId="1076"/>
        <pc:sldMkLst>
          <pc:docMk/>
          <pc:sldMk cId="995050475" sldId="461"/>
        </pc:sldMkLst>
        <pc:spChg chg="mod">
          <ac:chgData name="GRÉTRY, Lucille" userId="S::lucille.gretry@enabel.be::125383bf-9feb-4c4d-be82-5e801929467d" providerId="AD" clId="Web-{CBB11148-B5A4-4C68-EBC3-8156E91C32DF}" dt="2023-09-19T19:38:47.418" v="0" actId="20577"/>
          <ac:spMkLst>
            <pc:docMk/>
            <pc:sldMk cId="995050475" sldId="461"/>
            <ac:spMk id="41" creationId="{57CB3826-6888-7946-9618-C3C44DBE5852}"/>
          </ac:spMkLst>
        </pc:spChg>
        <pc:spChg chg="mod">
          <ac:chgData name="GRÉTRY, Lucille" userId="S::lucille.gretry@enabel.be::125383bf-9feb-4c4d-be82-5e801929467d" providerId="AD" clId="Web-{CBB11148-B5A4-4C68-EBC3-8156E91C32DF}" dt="2023-09-19T19:39:03.481" v="3" actId="20577"/>
          <ac:spMkLst>
            <pc:docMk/>
            <pc:sldMk cId="995050475" sldId="461"/>
            <ac:spMk id="42" creationId="{16AF6B04-94B8-1AEF-0BC9-7235869DAA00}"/>
          </ac:spMkLst>
        </pc:spChg>
        <pc:grpChg chg="mod">
          <ac:chgData name="GRÉTRY, Lucille" userId="S::lucille.gretry@enabel.be::125383bf-9feb-4c4d-be82-5e801929467d" providerId="AD" clId="Web-{CBB11148-B5A4-4C68-EBC3-8156E91C32DF}" dt="2023-09-19T19:39:09.450" v="4" actId="1076"/>
          <ac:grpSpMkLst>
            <pc:docMk/>
            <pc:sldMk cId="995050475" sldId="461"/>
            <ac:grpSpMk id="13" creationId="{327E88AF-F7EC-ED3C-95E3-289343DBE47B}"/>
          </ac:grpSpMkLst>
        </pc:grpChg>
      </pc:sldChg>
      <pc:sldChg chg="modSp modCm">
        <pc:chgData name="GRÉTRY, Lucille" userId="S::lucille.gretry@enabel.be::125383bf-9feb-4c4d-be82-5e801929467d" providerId="AD" clId="Web-{CBB11148-B5A4-4C68-EBC3-8156E91C32DF}" dt="2023-09-19T19:52:51.748" v="60" actId="20577"/>
        <pc:sldMkLst>
          <pc:docMk/>
          <pc:sldMk cId="3693519992" sldId="481"/>
        </pc:sldMkLst>
        <pc:spChg chg="mod">
          <ac:chgData name="GRÉTRY, Lucille" userId="S::lucille.gretry@enabel.be::125383bf-9feb-4c4d-be82-5e801929467d" providerId="AD" clId="Web-{CBB11148-B5A4-4C68-EBC3-8156E91C32DF}" dt="2023-09-19T19:51:57.042" v="57"/>
          <ac:spMkLst>
            <pc:docMk/>
            <pc:sldMk cId="3693519992" sldId="481"/>
            <ac:spMk id="17" creationId="{9D084A9C-50F5-502C-14F6-AF042F54B7A0}"/>
          </ac:spMkLst>
        </pc:spChg>
        <pc:spChg chg="mod">
          <ac:chgData name="GRÉTRY, Lucille" userId="S::lucille.gretry@enabel.be::125383bf-9feb-4c4d-be82-5e801929467d" providerId="AD" clId="Web-{CBB11148-B5A4-4C68-EBC3-8156E91C32DF}" dt="2023-09-19T19:52:51.748" v="60" actId="20577"/>
          <ac:spMkLst>
            <pc:docMk/>
            <pc:sldMk cId="3693519992" sldId="481"/>
            <ac:spMk id="33" creationId="{1BDF2EA7-2B95-E0CE-893B-5E8324CA4796}"/>
          </ac:spMkLst>
        </pc:spChg>
        <pc:spChg chg="mod">
          <ac:chgData name="GRÉTRY, Lucille" userId="S::lucille.gretry@enabel.be::125383bf-9feb-4c4d-be82-5e801929467d" providerId="AD" clId="Web-{CBB11148-B5A4-4C68-EBC3-8156E91C32DF}" dt="2023-09-19T19:52:01.698" v="58"/>
          <ac:spMkLst>
            <pc:docMk/>
            <pc:sldMk cId="3693519992" sldId="481"/>
            <ac:spMk id="41" creationId="{57CB3826-6888-7946-9618-C3C44DBE5852}"/>
          </ac:spMkLst>
        </pc:spChg>
        <pc:spChg chg="mod">
          <ac:chgData name="GRÉTRY, Lucille" userId="S::lucille.gretry@enabel.be::125383bf-9feb-4c4d-be82-5e801929467d" providerId="AD" clId="Web-{CBB11148-B5A4-4C68-EBC3-8156E91C32DF}" dt="2023-09-19T19:49:05.718" v="56"/>
          <ac:spMkLst>
            <pc:docMk/>
            <pc:sldMk cId="3693519992" sldId="481"/>
            <ac:spMk id="43" creationId="{F8990ECD-A132-6FE5-EA81-AE1EE49F70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RÉTRY, Lucille" userId="S::lucille.gretry@enabel.be::125383bf-9feb-4c4d-be82-5e801929467d" providerId="AD" clId="Web-{CBB11148-B5A4-4C68-EBC3-8156E91C32DF}" dt="2023-09-19T19:44:31.343" v="7"/>
              <pc2:cmMkLst xmlns:pc2="http://schemas.microsoft.com/office/powerpoint/2019/9/main/command">
                <pc:docMk/>
                <pc:sldMk cId="3693519992" sldId="481"/>
                <pc2:cmMk id="{F70DD77E-8E24-4150-98CC-B4E9BEEBA04B}"/>
              </pc2:cmMkLst>
            </pc226:cmChg>
            <pc226:cmChg xmlns:pc226="http://schemas.microsoft.com/office/powerpoint/2022/06/main/command" chg="mod">
              <pc226:chgData name="GRÉTRY, Lucille" userId="S::lucille.gretry@enabel.be::125383bf-9feb-4c4d-be82-5e801929467d" providerId="AD" clId="Web-{CBB11148-B5A4-4C68-EBC3-8156E91C32DF}" dt="2023-09-19T19:48:41.122" v="55"/>
              <pc2:cmMkLst xmlns:pc2="http://schemas.microsoft.com/office/powerpoint/2019/9/main/command">
                <pc:docMk/>
                <pc:sldMk cId="3693519992" sldId="481"/>
                <pc2:cmMk id="{BBC6969C-DE9E-4B5B-90DD-01418A36E1EA}"/>
              </pc2:cmMkLst>
            </pc226:cmChg>
            <pc226:cmChg xmlns:pc226="http://schemas.microsoft.com/office/powerpoint/2022/06/main/command" chg="mod">
              <pc226:chgData name="GRÉTRY, Lucille" userId="S::lucille.gretry@enabel.be::125383bf-9feb-4c4d-be82-5e801929467d" providerId="AD" clId="Web-{CBB11148-B5A4-4C68-EBC3-8156E91C32DF}" dt="2023-09-19T19:48:28.419" v="54"/>
              <pc2:cmMkLst xmlns:pc2="http://schemas.microsoft.com/office/powerpoint/2019/9/main/command">
                <pc:docMk/>
                <pc:sldMk cId="3693519992" sldId="481"/>
                <pc2:cmMk id="{A53707C5-E8AC-4CFB-B5D1-82DD7FDFD3A5}"/>
              </pc2:cmMkLst>
            </pc226:cmChg>
          </p:ext>
        </pc:extLst>
      </pc:sldChg>
      <pc:sldChg chg="modSp delCm modCm modNotes">
        <pc:chgData name="GRÉTRY, Lucille" userId="S::lucille.gretry@enabel.be::125383bf-9feb-4c4d-be82-5e801929467d" providerId="AD" clId="Web-{CBB11148-B5A4-4C68-EBC3-8156E91C32DF}" dt="2023-09-19T19:47:30.759" v="53" actId="20577"/>
        <pc:sldMkLst>
          <pc:docMk/>
          <pc:sldMk cId="1700483702" sldId="482"/>
        </pc:sldMkLst>
        <pc:spChg chg="mod">
          <ac:chgData name="GRÉTRY, Lucille" userId="S::lucille.gretry@enabel.be::125383bf-9feb-4c4d-be82-5e801929467d" providerId="AD" clId="Web-{CBB11148-B5A4-4C68-EBC3-8156E91C32DF}" dt="2023-09-19T19:47:30.759" v="53" actId="20577"/>
          <ac:spMkLst>
            <pc:docMk/>
            <pc:sldMk cId="1700483702" sldId="482"/>
            <ac:spMk id="6" creationId="{2FCBF7B7-6605-ED32-B5F0-45C66B3C630D}"/>
          </ac:spMkLst>
        </pc:spChg>
        <pc:spChg chg="mod">
          <ac:chgData name="GRÉTRY, Lucille" userId="S::lucille.gretry@enabel.be::125383bf-9feb-4c4d-be82-5e801929467d" providerId="AD" clId="Web-{CBB11148-B5A4-4C68-EBC3-8156E91C32DF}" dt="2023-09-19T19:47:11.024" v="51" actId="14100"/>
          <ac:spMkLst>
            <pc:docMk/>
            <pc:sldMk cId="1700483702" sldId="482"/>
            <ac:spMk id="11" creationId="{6B2B8035-89F6-184B-9E77-AF4790B5B41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CBB11148-B5A4-4C68-EBC3-8156E91C32DF}" dt="2023-09-19T19:46:53.163" v="50"/>
              <pc2:cmMkLst xmlns:pc2="http://schemas.microsoft.com/office/powerpoint/2019/9/main/command">
                <pc:docMk/>
                <pc:sldMk cId="1700483702" sldId="482"/>
                <pc2:cmMk id="{6A339C05-9B15-49E1-873D-71CC94BD273D}"/>
              </pc2:cmMkLst>
            </pc226:cmChg>
            <pc226:cmChg xmlns:pc226="http://schemas.microsoft.com/office/powerpoint/2022/06/main/command" chg="mod modRxn">
              <pc226:chgData name="GRÉTRY, Lucille" userId="S::lucille.gretry@enabel.be::125383bf-9feb-4c4d-be82-5e801929467d" providerId="AD" clId="Web-{CBB11148-B5A4-4C68-EBC3-8156E91C32DF}" dt="2023-09-19T19:45:20.299" v="9"/>
              <pc2:cmMkLst xmlns:pc2="http://schemas.microsoft.com/office/powerpoint/2019/9/main/command">
                <pc:docMk/>
                <pc:sldMk cId="1700483702" sldId="482"/>
                <pc2:cmMk id="{9BAFAFD9-EE8E-4BA8-BD84-3EFD7EAA8192}"/>
              </pc2:cmMkLst>
            </pc226:cmChg>
          </p:ext>
        </pc:extLst>
      </pc:sldChg>
      <pc:sldChg chg="del">
        <pc:chgData name="GRÉTRY, Lucille" userId="S::lucille.gretry@enabel.be::125383bf-9feb-4c4d-be82-5e801929467d" providerId="AD" clId="Web-{CBB11148-B5A4-4C68-EBC3-8156E91C32DF}" dt="2023-09-19T19:44:06.092" v="5"/>
        <pc:sldMkLst>
          <pc:docMk/>
          <pc:sldMk cId="3544396268" sldId="483"/>
        </pc:sldMkLst>
      </pc:sldChg>
    </pc:docChg>
  </pc:docChgLst>
  <pc:docChgLst>
    <pc:chgData name="LAMBERT, Hélène" userId="S::helene.lambert@enabel.be::6d1ad801-547b-462f-be38-3cd4c83139df" providerId="AD" clId="Web-{6BD5FD90-7039-E7DB-D505-2FBEF046C99E}"/>
    <pc:docChg chg="modSld">
      <pc:chgData name="LAMBERT, Hélène" userId="S::helene.lambert@enabel.be::6d1ad801-547b-462f-be38-3cd4c83139df" providerId="AD" clId="Web-{6BD5FD90-7039-E7DB-D505-2FBEF046C99E}" dt="2023-06-22T09:23:55.467" v="2" actId="20577"/>
      <pc:docMkLst>
        <pc:docMk/>
      </pc:docMkLst>
      <pc:sldChg chg="modSp">
        <pc:chgData name="LAMBERT, Hélène" userId="S::helene.lambert@enabel.be::6d1ad801-547b-462f-be38-3cd4c83139df" providerId="AD" clId="Web-{6BD5FD90-7039-E7DB-D505-2FBEF046C99E}" dt="2023-06-22T09:23:55.467" v="2" actId="20577"/>
        <pc:sldMkLst>
          <pc:docMk/>
          <pc:sldMk cId="2094903578" sldId="436"/>
        </pc:sldMkLst>
        <pc:graphicFrameChg chg="modGraphic">
          <ac:chgData name="LAMBERT, Hélène" userId="S::helene.lambert@enabel.be::6d1ad801-547b-462f-be38-3cd4c83139df" providerId="AD" clId="Web-{6BD5FD90-7039-E7DB-D505-2FBEF046C99E}" dt="2023-06-22T09:23:55.467" v="2" actId="20577"/>
          <ac:graphicFrameMkLst>
            <pc:docMk/>
            <pc:sldMk cId="2094903578" sldId="436"/>
            <ac:graphicFrameMk id="11" creationId="{6CBA9CDC-9BE8-E276-9AFD-368D087EE247}"/>
          </ac:graphicFrameMkLst>
        </pc:graphicFrameChg>
        <pc:picChg chg="mod">
          <ac:chgData name="LAMBERT, Hélène" userId="S::helene.lambert@enabel.be::6d1ad801-547b-462f-be38-3cd4c83139df" providerId="AD" clId="Web-{6BD5FD90-7039-E7DB-D505-2FBEF046C99E}" dt="2023-06-22T09:22:44.058" v="0" actId="1076"/>
          <ac:picMkLst>
            <pc:docMk/>
            <pc:sldMk cId="2094903578" sldId="436"/>
            <ac:picMk id="12" creationId="{2734F3DB-FFF6-1B65-27E8-A2F5B4115426}"/>
          </ac:picMkLst>
        </pc:picChg>
      </pc:sldChg>
    </pc:docChg>
  </pc:docChgLst>
  <pc:docChgLst>
    <pc:chgData name="GRÉTRY, Lucille" userId="S::lucille.gretry@enabel.be::125383bf-9feb-4c4d-be82-5e801929467d" providerId="AD" clId="Web-{9FC3FC26-084B-7061-0A9C-595362B9C8F8}"/>
    <pc:docChg chg="delSld modSld">
      <pc:chgData name="GRÉTRY, Lucille" userId="S::lucille.gretry@enabel.be::125383bf-9feb-4c4d-be82-5e801929467d" providerId="AD" clId="Web-{9FC3FC26-084B-7061-0A9C-595362B9C8F8}" dt="2023-06-26T14:05:03.911" v="545"/>
      <pc:docMkLst>
        <pc:docMk/>
      </pc:docMkLst>
      <pc:sldChg chg="modSp">
        <pc:chgData name="GRÉTRY, Lucille" userId="S::lucille.gretry@enabel.be::125383bf-9feb-4c4d-be82-5e801929467d" providerId="AD" clId="Web-{9FC3FC26-084B-7061-0A9C-595362B9C8F8}" dt="2023-06-26T13:56:04.803" v="392" actId="20577"/>
        <pc:sldMkLst>
          <pc:docMk/>
          <pc:sldMk cId="3254237029" sldId="294"/>
        </pc:sldMkLst>
        <pc:spChg chg="mod">
          <ac:chgData name="GRÉTRY, Lucille" userId="S::lucille.gretry@enabel.be::125383bf-9feb-4c4d-be82-5e801929467d" providerId="AD" clId="Web-{9FC3FC26-084B-7061-0A9C-595362B9C8F8}" dt="2023-06-26T13:56:04.803" v="392" actId="20577"/>
          <ac:spMkLst>
            <pc:docMk/>
            <pc:sldMk cId="3254237029" sldId="294"/>
            <ac:spMk id="18" creationId="{02598139-2364-5954-74B1-A2AF1FFE4EAD}"/>
          </ac:spMkLst>
        </pc:spChg>
      </pc:sldChg>
      <pc:sldChg chg="modNotes">
        <pc:chgData name="GRÉTRY, Lucille" userId="S::lucille.gretry@enabel.be::125383bf-9feb-4c4d-be82-5e801929467d" providerId="AD" clId="Web-{9FC3FC26-084B-7061-0A9C-595362B9C8F8}" dt="2023-06-26T13:55:01.833" v="342"/>
        <pc:sldMkLst>
          <pc:docMk/>
          <pc:sldMk cId="2528602968" sldId="404"/>
        </pc:sldMkLst>
      </pc:sldChg>
      <pc:sldChg chg="modNotes">
        <pc:chgData name="GRÉTRY, Lucille" userId="S::lucille.gretry@enabel.be::125383bf-9feb-4c4d-be82-5e801929467d" providerId="AD" clId="Web-{9FC3FC26-084B-7061-0A9C-595362B9C8F8}" dt="2023-06-26T13:59:50.653" v="488"/>
        <pc:sldMkLst>
          <pc:docMk/>
          <pc:sldMk cId="1288436314" sldId="405"/>
        </pc:sldMkLst>
      </pc:sldChg>
      <pc:sldChg chg="modNotes">
        <pc:chgData name="GRÉTRY, Lucille" userId="S::lucille.gretry@enabel.be::125383bf-9feb-4c4d-be82-5e801929467d" providerId="AD" clId="Web-{9FC3FC26-084B-7061-0A9C-595362B9C8F8}" dt="2023-06-26T13:58:21.697" v="460"/>
        <pc:sldMkLst>
          <pc:docMk/>
          <pc:sldMk cId="2097597672" sldId="430"/>
        </pc:sldMkLst>
      </pc:sldChg>
      <pc:sldChg chg="modNotes">
        <pc:chgData name="GRÉTRY, Lucille" userId="S::lucille.gretry@enabel.be::125383bf-9feb-4c4d-be82-5e801929467d" providerId="AD" clId="Web-{9FC3FC26-084B-7061-0A9C-595362B9C8F8}" dt="2023-06-26T13:49:02.339" v="154"/>
        <pc:sldMkLst>
          <pc:docMk/>
          <pc:sldMk cId="1341179643" sldId="434"/>
        </pc:sldMkLst>
      </pc:sldChg>
      <pc:sldChg chg="modNotes">
        <pc:chgData name="GRÉTRY, Lucille" userId="S::lucille.gretry@enabel.be::125383bf-9feb-4c4d-be82-5e801929467d" providerId="AD" clId="Web-{9FC3FC26-084B-7061-0A9C-595362B9C8F8}" dt="2023-06-26T13:57:27.321" v="427"/>
        <pc:sldMkLst>
          <pc:docMk/>
          <pc:sldMk cId="1952118747" sldId="435"/>
        </pc:sldMkLst>
      </pc:sldChg>
      <pc:sldChg chg="modNotes">
        <pc:chgData name="GRÉTRY, Lucille" userId="S::lucille.gretry@enabel.be::125383bf-9feb-4c4d-be82-5e801929467d" providerId="AD" clId="Web-{9FC3FC26-084B-7061-0A9C-595362B9C8F8}" dt="2023-06-26T14:01:00.108" v="507"/>
        <pc:sldMkLst>
          <pc:docMk/>
          <pc:sldMk cId="2094903578" sldId="436"/>
        </pc:sldMkLst>
      </pc:sldChg>
      <pc:sldChg chg="modSp">
        <pc:chgData name="GRÉTRY, Lucille" userId="S::lucille.gretry@enabel.be::125383bf-9feb-4c4d-be82-5e801929467d" providerId="AD" clId="Web-{9FC3FC26-084B-7061-0A9C-595362B9C8F8}" dt="2023-06-26T13:51:33.655" v="303" actId="20577"/>
        <pc:sldMkLst>
          <pc:docMk/>
          <pc:sldMk cId="24742176" sldId="438"/>
        </pc:sldMkLst>
        <pc:spChg chg="mod">
          <ac:chgData name="GRÉTRY, Lucille" userId="S::lucille.gretry@enabel.be::125383bf-9feb-4c4d-be82-5e801929467d" providerId="AD" clId="Web-{9FC3FC26-084B-7061-0A9C-595362B9C8F8}" dt="2023-06-26T13:38:47.197" v="11" actId="14100"/>
          <ac:spMkLst>
            <pc:docMk/>
            <pc:sldMk cId="24742176" sldId="438"/>
            <ac:spMk id="6" creationId="{4E487817-F847-02F0-E92B-24CE38AE5D83}"/>
          </ac:spMkLst>
        </pc:spChg>
        <pc:spChg chg="mod">
          <ac:chgData name="GRÉTRY, Lucille" userId="S::lucille.gretry@enabel.be::125383bf-9feb-4c4d-be82-5e801929467d" providerId="AD" clId="Web-{9FC3FC26-084B-7061-0A9C-595362B9C8F8}" dt="2023-06-26T13:51:33.655" v="303" actId="20577"/>
          <ac:spMkLst>
            <pc:docMk/>
            <pc:sldMk cId="24742176" sldId="438"/>
            <ac:spMk id="12" creationId="{F867D49E-0537-0257-2717-5E313720672B}"/>
          </ac:spMkLst>
        </pc:spChg>
      </pc:sldChg>
      <pc:sldChg chg="modSp del">
        <pc:chgData name="GRÉTRY, Lucille" userId="S::lucille.gretry@enabel.be::125383bf-9feb-4c4d-be82-5e801929467d" providerId="AD" clId="Web-{9FC3FC26-084B-7061-0A9C-595362B9C8F8}" dt="2023-06-26T13:53:59.128" v="304"/>
        <pc:sldMkLst>
          <pc:docMk/>
          <pc:sldMk cId="707028294" sldId="440"/>
        </pc:sldMkLst>
        <pc:spChg chg="mod">
          <ac:chgData name="GRÉTRY, Lucille" userId="S::lucille.gretry@enabel.be::125383bf-9feb-4c4d-be82-5e801929467d" providerId="AD" clId="Web-{9FC3FC26-084B-7061-0A9C-595362B9C8F8}" dt="2023-06-26T13:39:55.449" v="35" actId="20577"/>
          <ac:spMkLst>
            <pc:docMk/>
            <pc:sldMk cId="707028294" sldId="440"/>
            <ac:spMk id="19" creationId="{FDBC92DB-2D0C-9436-5BD9-AE4FB9F0DE60}"/>
          </ac:spMkLst>
        </pc:spChg>
      </pc:sldChg>
      <pc:sldChg chg="delSp modSp modNotes">
        <pc:chgData name="GRÉTRY, Lucille" userId="S::lucille.gretry@enabel.be::125383bf-9feb-4c4d-be82-5e801929467d" providerId="AD" clId="Web-{9FC3FC26-084B-7061-0A9C-595362B9C8F8}" dt="2023-06-26T14:05:03.911" v="545"/>
        <pc:sldMkLst>
          <pc:docMk/>
          <pc:sldMk cId="3611291904" sldId="446"/>
        </pc:sldMkLst>
        <pc:spChg chg="mod">
          <ac:chgData name="GRÉTRY, Lucille" userId="S::lucille.gretry@enabel.be::125383bf-9feb-4c4d-be82-5e801929467d" providerId="AD" clId="Web-{9FC3FC26-084B-7061-0A9C-595362B9C8F8}" dt="2023-06-26T14:02:21.891" v="517" actId="14100"/>
          <ac:spMkLst>
            <pc:docMk/>
            <pc:sldMk cId="3611291904" sldId="446"/>
            <ac:spMk id="12" creationId="{1567AEE4-29BB-25D4-E899-0E1EF8787126}"/>
          </ac:spMkLst>
        </pc:spChg>
        <pc:spChg chg="del">
          <ac:chgData name="GRÉTRY, Lucille" userId="S::lucille.gretry@enabel.be::125383bf-9feb-4c4d-be82-5e801929467d" providerId="AD" clId="Web-{9FC3FC26-084B-7061-0A9C-595362B9C8F8}" dt="2023-06-26T14:02:25.673" v="518"/>
          <ac:spMkLst>
            <pc:docMk/>
            <pc:sldMk cId="3611291904" sldId="446"/>
            <ac:spMk id="14" creationId="{69B40028-B375-0E3D-EE5D-9B38C4852D1F}"/>
          </ac:spMkLst>
        </pc:spChg>
      </pc:sldChg>
      <pc:sldChg chg="modNotes">
        <pc:chgData name="GRÉTRY, Lucille" userId="S::lucille.gretry@enabel.be::125383bf-9feb-4c4d-be82-5e801929467d" providerId="AD" clId="Web-{9FC3FC26-084B-7061-0A9C-595362B9C8F8}" dt="2023-06-26T13:58:19.979" v="458"/>
        <pc:sldMkLst>
          <pc:docMk/>
          <pc:sldMk cId="3377404677" sldId="450"/>
        </pc:sldMkLst>
      </pc:sldChg>
      <pc:sldChg chg="modSp">
        <pc:chgData name="GRÉTRY, Lucille" userId="S::lucille.gretry@enabel.be::125383bf-9feb-4c4d-be82-5e801929467d" providerId="AD" clId="Web-{9FC3FC26-084B-7061-0A9C-595362B9C8F8}" dt="2023-06-26T13:42:27.031" v="45" actId="20577"/>
        <pc:sldMkLst>
          <pc:docMk/>
          <pc:sldMk cId="2661284137" sldId="453"/>
        </pc:sldMkLst>
        <pc:spChg chg="mod">
          <ac:chgData name="GRÉTRY, Lucille" userId="S::lucille.gretry@enabel.be::125383bf-9feb-4c4d-be82-5e801929467d" providerId="AD" clId="Web-{9FC3FC26-084B-7061-0A9C-595362B9C8F8}" dt="2023-06-26T13:42:27.031" v="45" actId="20577"/>
          <ac:spMkLst>
            <pc:docMk/>
            <pc:sldMk cId="2661284137" sldId="453"/>
            <ac:spMk id="5" creationId="{B4C4E775-03E1-6410-EAA8-A934C6A3A5E3}"/>
          </ac:spMkLst>
        </pc:spChg>
      </pc:sldChg>
      <pc:sldChg chg="modNotes">
        <pc:chgData name="GRÉTRY, Lucille" userId="S::lucille.gretry@enabel.be::125383bf-9feb-4c4d-be82-5e801929467d" providerId="AD" clId="Web-{9FC3FC26-084B-7061-0A9C-595362B9C8F8}" dt="2023-06-26T13:47:50.399" v="118"/>
        <pc:sldMkLst>
          <pc:docMk/>
          <pc:sldMk cId="1844884040" sldId="454"/>
        </pc:sldMkLst>
      </pc:sldChg>
      <pc:sldChg chg="addSp delSp modSp">
        <pc:chgData name="GRÉTRY, Lucille" userId="S::lucille.gretry@enabel.be::125383bf-9feb-4c4d-be82-5e801929467d" providerId="AD" clId="Web-{9FC3FC26-084B-7061-0A9C-595362B9C8F8}" dt="2023-06-26T13:51:24.733" v="302" actId="1076"/>
        <pc:sldMkLst>
          <pc:docMk/>
          <pc:sldMk cId="2676297039" sldId="457"/>
        </pc:sldMkLst>
        <pc:spChg chg="add del mod">
          <ac:chgData name="GRÉTRY, Lucille" userId="S::lucille.gretry@enabel.be::125383bf-9feb-4c4d-be82-5e801929467d" providerId="AD" clId="Web-{9FC3FC26-084B-7061-0A9C-595362B9C8F8}" dt="2023-06-26T13:39:28.151" v="27"/>
          <ac:spMkLst>
            <pc:docMk/>
            <pc:sldMk cId="2676297039" sldId="457"/>
            <ac:spMk id="19" creationId="{2991C926-58EF-B201-0B72-55A2D31A55B4}"/>
          </ac:spMkLst>
        </pc:spChg>
        <pc:spChg chg="add mod">
          <ac:chgData name="GRÉTRY, Lucille" userId="S::lucille.gretry@enabel.be::125383bf-9feb-4c4d-be82-5e801929467d" providerId="AD" clId="Web-{9FC3FC26-084B-7061-0A9C-595362B9C8F8}" dt="2023-06-26T13:51:21.717" v="301" actId="20577"/>
          <ac:spMkLst>
            <pc:docMk/>
            <pc:sldMk cId="2676297039" sldId="457"/>
            <ac:spMk id="20" creationId="{658F612F-B41F-A664-C6DD-7358C6C02DD1}"/>
          </ac:spMkLst>
        </pc:spChg>
        <pc:spChg chg="add mod">
          <ac:chgData name="GRÉTRY, Lucille" userId="S::lucille.gretry@enabel.be::125383bf-9feb-4c4d-be82-5e801929467d" providerId="AD" clId="Web-{9FC3FC26-084B-7061-0A9C-595362B9C8F8}" dt="2023-06-26T13:51:24.733" v="302" actId="1076"/>
          <ac:spMkLst>
            <pc:docMk/>
            <pc:sldMk cId="2676297039" sldId="457"/>
            <ac:spMk id="28" creationId="{7E70270F-E875-35BE-F267-F04A9C9C9954}"/>
          </ac:spMkLst>
        </pc:spChg>
      </pc:sldChg>
    </pc:docChg>
  </pc:docChgLst>
  <pc:docChgLst>
    <pc:chgData name="GRÉTRY, Lucille" userId="S::lucille.gretry@enabel.be::125383bf-9feb-4c4d-be82-5e801929467d" providerId="AD" clId="Web-{4C71F561-53B5-A73D-CEF9-54480F16B17E}"/>
    <pc:docChg chg="mod">
      <pc:chgData name="GRÉTRY, Lucille" userId="S::lucille.gretry@enabel.be::125383bf-9feb-4c4d-be82-5e801929467d" providerId="AD" clId="Web-{4C71F561-53B5-A73D-CEF9-54480F16B17E}" dt="2023-06-21T08:16:30.448" v="1"/>
      <pc:docMkLst>
        <pc:docMk/>
      </pc:docMkLst>
      <pc:sldChg chg="addCm">
        <pc:chgData name="GRÉTRY, Lucille" userId="S::lucille.gretry@enabel.be::125383bf-9feb-4c4d-be82-5e801929467d" providerId="AD" clId="Web-{4C71F561-53B5-A73D-CEF9-54480F16B17E}" dt="2023-06-21T08:16:30.448" v="1"/>
        <pc:sldMkLst>
          <pc:docMk/>
          <pc:sldMk cId="1984394843" sldId="4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4C71F561-53B5-A73D-CEF9-54480F16B17E}" dt="2023-06-21T08:16:30.448" v="1"/>
              <pc2:cmMkLst xmlns:pc2="http://schemas.microsoft.com/office/powerpoint/2019/9/main/command">
                <pc:docMk/>
                <pc:sldMk cId="1984394843" sldId="431"/>
                <pc2:cmMk id="{F9516C06-5046-4FFB-B89B-655772296BE1}"/>
              </pc2:cmMkLst>
            </pc226:cmChg>
          </p:ext>
        </pc:extLst>
      </pc:sldChg>
    </pc:docChg>
  </pc:docChgLst>
  <pc:docChgLst>
    <pc:chgData name="TOBAJI, Fatima ezzahraa" userId="66f6e5d1-15ca-44b7-bae4-48c34ad66387" providerId="ADAL" clId="{A2CE655B-8A6D-42B2-BE2C-9C011786A144}"/>
    <pc:docChg chg="undo custSel delSld modSld">
      <pc:chgData name="TOBAJI, Fatima ezzahraa" userId="66f6e5d1-15ca-44b7-bae4-48c34ad66387" providerId="ADAL" clId="{A2CE655B-8A6D-42B2-BE2C-9C011786A144}" dt="2023-06-19T16:42:46.847" v="751" actId="6549"/>
      <pc:docMkLst>
        <pc:docMk/>
      </pc:docMkLst>
      <pc:sldChg chg="addSp delSp modSp del mod">
        <pc:chgData name="TOBAJI, Fatima ezzahraa" userId="66f6e5d1-15ca-44b7-bae4-48c34ad66387" providerId="ADAL" clId="{A2CE655B-8A6D-42B2-BE2C-9C011786A144}" dt="2023-06-19T16:39:17.324" v="744" actId="47"/>
        <pc:sldMkLst>
          <pc:docMk/>
          <pc:sldMk cId="391754260" sldId="300"/>
        </pc:sldMkLst>
        <pc:graphicFrameChg chg="add del mod">
          <ac:chgData name="TOBAJI, Fatima ezzahraa" userId="66f6e5d1-15ca-44b7-bae4-48c34ad66387" providerId="ADAL" clId="{A2CE655B-8A6D-42B2-BE2C-9C011786A144}" dt="2023-06-19T16:09:46.673" v="1"/>
          <ac:graphicFrameMkLst>
            <pc:docMk/>
            <pc:sldMk cId="391754260" sldId="300"/>
            <ac:graphicFrameMk id="4" creationId="{FB6ABFED-AC25-E4E5-E0CD-52A87A560F21}"/>
          </ac:graphicFrameMkLst>
        </pc:graphicFrameChg>
        <pc:graphicFrameChg chg="add del mod">
          <ac:chgData name="TOBAJI, Fatima ezzahraa" userId="66f6e5d1-15ca-44b7-bae4-48c34ad66387" providerId="ADAL" clId="{A2CE655B-8A6D-42B2-BE2C-9C011786A144}" dt="2023-06-19T16:09:57.187" v="3" actId="478"/>
          <ac:graphicFrameMkLst>
            <pc:docMk/>
            <pc:sldMk cId="391754260" sldId="300"/>
            <ac:graphicFrameMk id="5" creationId="{B577EBAF-855A-9C01-EE60-8EB46CE174D9}"/>
          </ac:graphicFrameMkLst>
        </pc:graphicFrameChg>
        <pc:graphicFrameChg chg="add del mod">
          <ac:chgData name="TOBAJI, Fatima ezzahraa" userId="66f6e5d1-15ca-44b7-bae4-48c34ad66387" providerId="ADAL" clId="{A2CE655B-8A6D-42B2-BE2C-9C011786A144}" dt="2023-06-19T16:10:15.161" v="5"/>
          <ac:graphicFrameMkLst>
            <pc:docMk/>
            <pc:sldMk cId="391754260" sldId="300"/>
            <ac:graphicFrameMk id="6" creationId="{E6EEB242-35A2-F243-DFF3-F2BE72A092FB}"/>
          </ac:graphicFrameMkLst>
        </pc:graphicFrameChg>
        <pc:graphicFrameChg chg="add del mod modGraphic">
          <ac:chgData name="TOBAJI, Fatima ezzahraa" userId="66f6e5d1-15ca-44b7-bae4-48c34ad66387" providerId="ADAL" clId="{A2CE655B-8A6D-42B2-BE2C-9C011786A144}" dt="2023-06-19T16:33:11.655" v="419" actId="21"/>
          <ac:graphicFrameMkLst>
            <pc:docMk/>
            <pc:sldMk cId="391754260" sldId="300"/>
            <ac:graphicFrameMk id="7" creationId="{8901BAF7-6850-BB5A-1AFC-45D44F10B737}"/>
          </ac:graphicFrameMkLst>
        </pc:graphicFrameChg>
      </pc:sldChg>
      <pc:sldChg chg="addSp delSp modSp mod">
        <pc:chgData name="TOBAJI, Fatima ezzahraa" userId="66f6e5d1-15ca-44b7-bae4-48c34ad66387" providerId="ADAL" clId="{A2CE655B-8A6D-42B2-BE2C-9C011786A144}" dt="2023-06-19T16:42:46.847" v="751" actId="6549"/>
        <pc:sldMkLst>
          <pc:docMk/>
          <pc:sldMk cId="2215091068" sldId="328"/>
        </pc:sldMkLst>
        <pc:spChg chg="add del mod">
          <ac:chgData name="TOBAJI, Fatima ezzahraa" userId="66f6e5d1-15ca-44b7-bae4-48c34ad66387" providerId="ADAL" clId="{A2CE655B-8A6D-42B2-BE2C-9C011786A144}" dt="2023-06-19T16:29:23.491" v="55" actId="20577"/>
          <ac:spMkLst>
            <pc:docMk/>
            <pc:sldMk cId="2215091068" sldId="328"/>
            <ac:spMk id="4" creationId="{96C09EAD-8592-7CD2-5F1F-828D642D02EE}"/>
          </ac:spMkLst>
        </pc:spChg>
        <pc:spChg chg="mod">
          <ac:chgData name="TOBAJI, Fatima ezzahraa" userId="66f6e5d1-15ca-44b7-bae4-48c34ad66387" providerId="ADAL" clId="{A2CE655B-8A6D-42B2-BE2C-9C011786A144}" dt="2023-06-19T16:42:46.847" v="751" actId="6549"/>
          <ac:spMkLst>
            <pc:docMk/>
            <pc:sldMk cId="2215091068" sldId="328"/>
            <ac:spMk id="5" creationId="{A099E088-6FEF-4872-56A7-0506218CD52F}"/>
          </ac:spMkLst>
        </pc:spChg>
        <pc:spChg chg="add del">
          <ac:chgData name="TOBAJI, Fatima ezzahraa" userId="66f6e5d1-15ca-44b7-bae4-48c34ad66387" providerId="ADAL" clId="{A2CE655B-8A6D-42B2-BE2C-9C011786A144}" dt="2023-06-19T16:33:07.565" v="418" actId="478"/>
          <ac:spMkLst>
            <pc:docMk/>
            <pc:sldMk cId="2215091068" sldId="328"/>
            <ac:spMk id="7" creationId="{F35246E2-EDE1-DBD3-870A-60454FF3131B}"/>
          </ac:spMkLst>
        </pc:spChg>
        <pc:graphicFrameChg chg="add mod modGraphic">
          <ac:chgData name="TOBAJI, Fatima ezzahraa" userId="66f6e5d1-15ca-44b7-bae4-48c34ad66387" providerId="ADAL" clId="{A2CE655B-8A6D-42B2-BE2C-9C011786A144}" dt="2023-06-19T16:39:07.887" v="742" actId="14734"/>
          <ac:graphicFrameMkLst>
            <pc:docMk/>
            <pc:sldMk cId="2215091068" sldId="328"/>
            <ac:graphicFrameMk id="8" creationId="{81B267DD-4A93-891D-B4E7-259526DFCE87}"/>
          </ac:graphicFrameMkLst>
        </pc:graphicFrameChg>
      </pc:sldChg>
      <pc:sldChg chg="addSp delSp modSp del mod">
        <pc:chgData name="TOBAJI, Fatima ezzahraa" userId="66f6e5d1-15ca-44b7-bae4-48c34ad66387" providerId="ADAL" clId="{A2CE655B-8A6D-42B2-BE2C-9C011786A144}" dt="2023-06-19T16:39:16.015" v="743" actId="47"/>
        <pc:sldMkLst>
          <pc:docMk/>
          <pc:sldMk cId="3807843999" sldId="329"/>
        </pc:sldMkLst>
        <pc:spChg chg="add del mod">
          <ac:chgData name="TOBAJI, Fatima ezzahraa" userId="66f6e5d1-15ca-44b7-bae4-48c34ad66387" providerId="ADAL" clId="{A2CE655B-8A6D-42B2-BE2C-9C011786A144}" dt="2023-06-19T16:28:47.507" v="29" actId="20577"/>
          <ac:spMkLst>
            <pc:docMk/>
            <pc:sldMk cId="3807843999" sldId="329"/>
            <ac:spMk id="4" creationId="{96923A33-7F3F-C505-79EE-F673076BF542}"/>
          </ac:spMkLst>
        </pc:spChg>
      </pc:sldChg>
    </pc:docChg>
  </pc:docChgLst>
  <pc:docChgLst>
    <pc:chgData name="GRÉTRY, Lucille" userId="S::lucille.gretry@enabel.be::125383bf-9feb-4c4d-be82-5e801929467d" providerId="AD" clId="Web-{345BE5A3-3A2B-41DD-B187-7BD1E40762F5}"/>
    <pc:docChg chg="addSld delSld modSld">
      <pc:chgData name="GRÉTRY, Lucille" userId="S::lucille.gretry@enabel.be::125383bf-9feb-4c4d-be82-5e801929467d" providerId="AD" clId="Web-{345BE5A3-3A2B-41DD-B187-7BD1E40762F5}" dt="2023-10-17T12:55:55.663" v="58" actId="20577"/>
      <pc:docMkLst>
        <pc:docMk/>
      </pc:docMkLst>
      <pc:sldChg chg="modSp">
        <pc:chgData name="GRÉTRY, Lucille" userId="S::lucille.gretry@enabel.be::125383bf-9feb-4c4d-be82-5e801929467d" providerId="AD" clId="Web-{345BE5A3-3A2B-41DD-B187-7BD1E40762F5}" dt="2023-10-17T12:55:11.974" v="52" actId="20577"/>
        <pc:sldMkLst>
          <pc:docMk/>
          <pc:sldMk cId="1523680146" sldId="480"/>
        </pc:sldMkLst>
        <pc:spChg chg="mod">
          <ac:chgData name="GRÉTRY, Lucille" userId="S::lucille.gretry@enabel.be::125383bf-9feb-4c4d-be82-5e801929467d" providerId="AD" clId="Web-{345BE5A3-3A2B-41DD-B187-7BD1E40762F5}" dt="2023-10-17T12:55:11.974" v="52" actId="20577"/>
          <ac:spMkLst>
            <pc:docMk/>
            <pc:sldMk cId="1523680146" sldId="480"/>
            <ac:spMk id="8" creationId="{D674AB98-30E2-7372-1253-99CA4D7974A5}"/>
          </ac:spMkLst>
        </pc:spChg>
      </pc:sldChg>
      <pc:sldChg chg="delSp modSp add del replId">
        <pc:chgData name="GRÉTRY, Lucille" userId="S::lucille.gretry@enabel.be::125383bf-9feb-4c4d-be82-5e801929467d" providerId="AD" clId="Web-{345BE5A3-3A2B-41DD-B187-7BD1E40762F5}" dt="2023-10-17T12:55:46.647" v="53"/>
        <pc:sldMkLst>
          <pc:docMk/>
          <pc:sldMk cId="2112157417" sldId="483"/>
        </pc:sldMkLst>
        <pc:spChg chg="mod">
          <ac:chgData name="GRÉTRY, Lucille" userId="S::lucille.gretry@enabel.be::125383bf-9feb-4c4d-be82-5e801929467d" providerId="AD" clId="Web-{345BE5A3-3A2B-41DD-B187-7BD1E40762F5}" dt="2023-10-17T12:54:24.317" v="22" actId="20577"/>
          <ac:spMkLst>
            <pc:docMk/>
            <pc:sldMk cId="2112157417" sldId="483"/>
            <ac:spMk id="5" creationId="{B4C4E775-03E1-6410-EAA8-A934C6A3A5E3}"/>
          </ac:spMkLst>
        </pc:spChg>
        <pc:spChg chg="del mod">
          <ac:chgData name="GRÉTRY, Lucille" userId="S::lucille.gretry@enabel.be::125383bf-9feb-4c4d-be82-5e801929467d" providerId="AD" clId="Web-{345BE5A3-3A2B-41DD-B187-7BD1E40762F5}" dt="2023-10-17T12:54:41.583" v="39"/>
          <ac:spMkLst>
            <pc:docMk/>
            <pc:sldMk cId="2112157417" sldId="483"/>
            <ac:spMk id="8" creationId="{D674AB98-30E2-7372-1253-99CA4D7974A5}"/>
          </ac:spMkLst>
        </pc:spChg>
        <pc:spChg chg="mod">
          <ac:chgData name="GRÉTRY, Lucille" userId="S::lucille.gretry@enabel.be::125383bf-9feb-4c4d-be82-5e801929467d" providerId="AD" clId="Web-{345BE5A3-3A2B-41DD-B187-7BD1E40762F5}" dt="2023-10-17T12:55:09.646" v="50" actId="20577"/>
          <ac:spMkLst>
            <pc:docMk/>
            <pc:sldMk cId="2112157417" sldId="483"/>
            <ac:spMk id="21" creationId="{84ED6399-EC13-51AE-6D85-65CAC47B3C5B}"/>
          </ac:spMkLst>
        </pc:spChg>
        <pc:spChg chg="mod">
          <ac:chgData name="GRÉTRY, Lucille" userId="S::lucille.gretry@enabel.be::125383bf-9feb-4c4d-be82-5e801929467d" providerId="AD" clId="Web-{345BE5A3-3A2B-41DD-B187-7BD1E40762F5}" dt="2023-10-17T12:54:53.677" v="44" actId="20577"/>
          <ac:spMkLst>
            <pc:docMk/>
            <pc:sldMk cId="2112157417" sldId="483"/>
            <ac:spMk id="27" creationId="{34389791-5EDA-6DB0-C058-76B7894C37D7}"/>
          </ac:spMkLst>
        </pc:spChg>
      </pc:sldChg>
      <pc:sldChg chg="modSp add replId">
        <pc:chgData name="GRÉTRY, Lucille" userId="S::lucille.gretry@enabel.be::125383bf-9feb-4c4d-be82-5e801929467d" providerId="AD" clId="Web-{345BE5A3-3A2B-41DD-B187-7BD1E40762F5}" dt="2023-10-17T12:55:55.663" v="58" actId="20577"/>
        <pc:sldMkLst>
          <pc:docMk/>
          <pc:sldMk cId="4000916400" sldId="483"/>
        </pc:sldMkLst>
        <pc:spChg chg="mod">
          <ac:chgData name="GRÉTRY, Lucille" userId="S::lucille.gretry@enabel.be::125383bf-9feb-4c4d-be82-5e801929467d" providerId="AD" clId="Web-{345BE5A3-3A2B-41DD-B187-7BD1E40762F5}" dt="2023-10-17T12:55:55.663" v="58" actId="20577"/>
          <ac:spMkLst>
            <pc:docMk/>
            <pc:sldMk cId="4000916400" sldId="483"/>
            <ac:spMk id="27" creationId="{34389791-5EDA-6DB0-C058-76B7894C37D7}"/>
          </ac:spMkLst>
        </pc:spChg>
      </pc:sldChg>
    </pc:docChg>
  </pc:docChgLst>
  <pc:docChgLst>
    <pc:chgData name="TOBAJI, Fatima ezzahraa" userId="S::fatimaezzahraa.tobaji@enabel.be::66f6e5d1-15ca-44b7-bae4-48c34ad66387" providerId="AD" clId="Web-{2CC42BB5-4DAC-4E61-9364-C35B5E90FCF3}"/>
    <pc:docChg chg="modSld">
      <pc:chgData name="TOBAJI, Fatima ezzahraa" userId="S::fatimaezzahraa.tobaji@enabel.be::66f6e5d1-15ca-44b7-bae4-48c34ad66387" providerId="AD" clId="Web-{2CC42BB5-4DAC-4E61-9364-C35B5E90FCF3}" dt="2023-06-26T14:20:56.492" v="28" actId="1076"/>
      <pc:docMkLst>
        <pc:docMk/>
      </pc:docMkLst>
      <pc:sldChg chg="modSp">
        <pc:chgData name="TOBAJI, Fatima ezzahraa" userId="S::fatimaezzahraa.tobaji@enabel.be::66f6e5d1-15ca-44b7-bae4-48c34ad66387" providerId="AD" clId="Web-{2CC42BB5-4DAC-4E61-9364-C35B5E90FCF3}" dt="2023-06-26T14:20:56.492" v="28" actId="1076"/>
        <pc:sldMkLst>
          <pc:docMk/>
          <pc:sldMk cId="880130595" sldId="442"/>
        </pc:sldMkLst>
        <pc:spChg chg="mod">
          <ac:chgData name="TOBAJI, Fatima ezzahraa" userId="S::fatimaezzahraa.tobaji@enabel.be::66f6e5d1-15ca-44b7-bae4-48c34ad66387" providerId="AD" clId="Web-{2CC42BB5-4DAC-4E61-9364-C35B5E90FCF3}" dt="2023-06-26T14:20:56.492" v="28" actId="1076"/>
          <ac:spMkLst>
            <pc:docMk/>
            <pc:sldMk cId="880130595" sldId="442"/>
            <ac:spMk id="6" creationId="{86138440-01F2-0030-84BA-9B99172DA570}"/>
          </ac:spMkLst>
        </pc:spChg>
        <pc:graphicFrameChg chg="mod modGraphic">
          <ac:chgData name="TOBAJI, Fatima ezzahraa" userId="S::fatimaezzahraa.tobaji@enabel.be::66f6e5d1-15ca-44b7-bae4-48c34ad66387" providerId="AD" clId="Web-{2CC42BB5-4DAC-4E61-9364-C35B5E90FCF3}" dt="2023-06-26T14:20:51.648" v="27" actId="1076"/>
          <ac:graphicFrameMkLst>
            <pc:docMk/>
            <pc:sldMk cId="880130595" sldId="442"/>
            <ac:graphicFrameMk id="11" creationId="{762669CC-3FE1-7382-D48F-0EEDD9D320F7}"/>
          </ac:graphicFrameMkLst>
        </pc:graphicFrameChg>
      </pc:sldChg>
    </pc:docChg>
  </pc:docChgLst>
  <pc:docChgLst>
    <pc:chgData name="HADEF, Idriss el fateh" userId="S::idrisselfateh.hadef@enabel.be::aa72ff30-1a88-4692-84c2-9cf7c6a27890" providerId="AD" clId="Web-{18B154E9-4BB5-34B7-E78A-87FCB2C9BF2E}"/>
    <pc:docChg chg="addSld modSld sldOrd">
      <pc:chgData name="HADEF, Idriss el fateh" userId="S::idrisselfateh.hadef@enabel.be::aa72ff30-1a88-4692-84c2-9cf7c6a27890" providerId="AD" clId="Web-{18B154E9-4BB5-34B7-E78A-87FCB2C9BF2E}" dt="2023-06-26T07:10:27.330" v="81"/>
      <pc:docMkLst>
        <pc:docMk/>
      </pc:docMkLst>
      <pc:sldChg chg="addSp delSp modSp add ord replId">
        <pc:chgData name="HADEF, Idriss el fateh" userId="S::idrisselfateh.hadef@enabel.be::aa72ff30-1a88-4692-84c2-9cf7c6a27890" providerId="AD" clId="Web-{18B154E9-4BB5-34B7-E78A-87FCB2C9BF2E}" dt="2023-06-26T07:10:27.330" v="81"/>
        <pc:sldMkLst>
          <pc:docMk/>
          <pc:sldMk cId="3377404677" sldId="450"/>
        </pc:sldMkLst>
        <pc:spChg chg="del topLvl">
          <ac:chgData name="HADEF, Idriss el fateh" userId="S::idrisselfateh.hadef@enabel.be::aa72ff30-1a88-4692-84c2-9cf7c6a27890" providerId="AD" clId="Web-{18B154E9-4BB5-34B7-E78A-87FCB2C9BF2E}" dt="2023-06-26T07:10:20.143" v="79"/>
          <ac:spMkLst>
            <pc:docMk/>
            <pc:sldMk cId="3377404677" sldId="450"/>
            <ac:spMk id="4" creationId="{70069264-BFF2-475A-F4AE-1979D6D8E38F}"/>
          </ac:spMkLst>
        </pc:spChg>
        <pc:spChg chg="del mod">
          <ac:chgData name="HADEF, Idriss el fateh" userId="S::idrisselfateh.hadef@enabel.be::aa72ff30-1a88-4692-84c2-9cf7c6a27890" providerId="AD" clId="Web-{18B154E9-4BB5-34B7-E78A-87FCB2C9BF2E}" dt="2023-06-26T07:05:14.820" v="15"/>
          <ac:spMkLst>
            <pc:docMk/>
            <pc:sldMk cId="3377404677" sldId="450"/>
            <ac:spMk id="21" creationId="{9B68AA08-AFDE-1FAE-7149-5A80163AE162}"/>
          </ac:spMkLst>
        </pc:spChg>
        <pc:spChg chg="mod topLvl">
          <ac:chgData name="HADEF, Idriss el fateh" userId="S::idrisselfateh.hadef@enabel.be::aa72ff30-1a88-4692-84c2-9cf7c6a27890" providerId="AD" clId="Web-{18B154E9-4BB5-34B7-E78A-87FCB2C9BF2E}" dt="2023-06-26T07:08:42.639" v="54" actId="14100"/>
          <ac:spMkLst>
            <pc:docMk/>
            <pc:sldMk cId="3377404677" sldId="450"/>
            <ac:spMk id="25" creationId="{2D784AD9-67D5-8454-ED64-47FD72ADE808}"/>
          </ac:spMkLst>
        </pc:spChg>
        <pc:spChg chg="del">
          <ac:chgData name="HADEF, Idriss el fateh" userId="S::idrisselfateh.hadef@enabel.be::aa72ff30-1a88-4692-84c2-9cf7c6a27890" providerId="AD" clId="Web-{18B154E9-4BB5-34B7-E78A-87FCB2C9BF2E}" dt="2023-06-26T07:06:34.760" v="26"/>
          <ac:spMkLst>
            <pc:docMk/>
            <pc:sldMk cId="3377404677" sldId="450"/>
            <ac:spMk id="27" creationId="{74978046-ED8E-2467-A856-0B92AB7B95DA}"/>
          </ac:spMkLst>
        </pc:spChg>
        <pc:spChg chg="del mod">
          <ac:chgData name="HADEF, Idriss el fateh" userId="S::idrisselfateh.hadef@enabel.be::aa72ff30-1a88-4692-84c2-9cf7c6a27890" providerId="AD" clId="Web-{18B154E9-4BB5-34B7-E78A-87FCB2C9BF2E}" dt="2023-06-26T07:05:21.742" v="18"/>
          <ac:spMkLst>
            <pc:docMk/>
            <pc:sldMk cId="3377404677" sldId="450"/>
            <ac:spMk id="28" creationId="{9C7D691D-FD1C-D679-60C2-4D276251DE9A}"/>
          </ac:spMkLst>
        </pc:spChg>
        <pc:spChg chg="del mod">
          <ac:chgData name="HADEF, Idriss el fateh" userId="S::idrisselfateh.hadef@enabel.be::aa72ff30-1a88-4692-84c2-9cf7c6a27890" providerId="AD" clId="Web-{18B154E9-4BB5-34B7-E78A-87FCB2C9BF2E}" dt="2023-06-26T07:09:37.235" v="63"/>
          <ac:spMkLst>
            <pc:docMk/>
            <pc:sldMk cId="3377404677" sldId="450"/>
            <ac:spMk id="29" creationId="{024856F4-0E14-0FF7-5A2C-6D80B0A54014}"/>
          </ac:spMkLst>
        </pc:spChg>
        <pc:spChg chg="mod topLvl">
          <ac:chgData name="HADEF, Idriss el fateh" userId="S::idrisselfateh.hadef@enabel.be::aa72ff30-1a88-4692-84c2-9cf7c6a27890" providerId="AD" clId="Web-{18B154E9-4BB5-34B7-E78A-87FCB2C9BF2E}" dt="2023-06-26T07:04:24.568" v="13" actId="20577"/>
          <ac:spMkLst>
            <pc:docMk/>
            <pc:sldMk cId="3377404677" sldId="450"/>
            <ac:spMk id="38" creationId="{CB8E7DD5-77EE-DC0B-041F-F9D1C70258C4}"/>
          </ac:spMkLst>
        </pc:spChg>
        <pc:spChg chg="mod">
          <ac:chgData name="HADEF, Idriss el fateh" userId="S::idrisselfateh.hadef@enabel.be::aa72ff30-1a88-4692-84c2-9cf7c6a27890" providerId="AD" clId="Web-{18B154E9-4BB5-34B7-E78A-87FCB2C9BF2E}" dt="2023-06-26T07:09:11.250" v="61" actId="20577"/>
          <ac:spMkLst>
            <pc:docMk/>
            <pc:sldMk cId="3377404677" sldId="450"/>
            <ac:spMk id="45" creationId="{6E55E424-B324-B455-6631-6EAAF7038CAF}"/>
          </ac:spMkLst>
        </pc:spChg>
        <pc:spChg chg="add del mod">
          <ac:chgData name="HADEF, Idriss el fateh" userId="S::idrisselfateh.hadef@enabel.be::aa72ff30-1a88-4692-84c2-9cf7c6a27890" providerId="AD" clId="Web-{18B154E9-4BB5-34B7-E78A-87FCB2C9BF2E}" dt="2023-06-26T07:10:10.549" v="77"/>
          <ac:spMkLst>
            <pc:docMk/>
            <pc:sldMk cId="3377404677" sldId="450"/>
            <ac:spMk id="52" creationId="{5AAA5E2D-5678-6676-6D88-D52B99B4FC8F}"/>
          </ac:spMkLst>
        </pc:spChg>
        <pc:spChg chg="del">
          <ac:chgData name="HADEF, Idriss el fateh" userId="S::idrisselfateh.hadef@enabel.be::aa72ff30-1a88-4692-84c2-9cf7c6a27890" providerId="AD" clId="Web-{18B154E9-4BB5-34B7-E78A-87FCB2C9BF2E}" dt="2023-06-26T07:06:38.291" v="27"/>
          <ac:spMkLst>
            <pc:docMk/>
            <pc:sldMk cId="3377404677" sldId="450"/>
            <ac:spMk id="56" creationId="{74FD3D16-1A31-BA9F-F52C-94093E6E4640}"/>
          </ac:spMkLst>
        </pc:spChg>
        <pc:spChg chg="add del mod">
          <ac:chgData name="HADEF, Idriss el fateh" userId="S::idrisselfateh.hadef@enabel.be::aa72ff30-1a88-4692-84c2-9cf7c6a27890" providerId="AD" clId="Web-{18B154E9-4BB5-34B7-E78A-87FCB2C9BF2E}" dt="2023-06-26T07:10:14.346" v="78"/>
          <ac:spMkLst>
            <pc:docMk/>
            <pc:sldMk cId="3377404677" sldId="450"/>
            <ac:spMk id="65" creationId="{B259C8CF-5C9B-DDFE-1E18-0E8A5CB15679}"/>
          </ac:spMkLst>
        </pc:spChg>
        <pc:spChg chg="del">
          <ac:chgData name="HADEF, Idriss el fateh" userId="S::idrisselfateh.hadef@enabel.be::aa72ff30-1a88-4692-84c2-9cf7c6a27890" providerId="AD" clId="Web-{18B154E9-4BB5-34B7-E78A-87FCB2C9BF2E}" dt="2023-06-26T07:08:36.514" v="52"/>
          <ac:spMkLst>
            <pc:docMk/>
            <pc:sldMk cId="3377404677" sldId="450"/>
            <ac:spMk id="66" creationId="{096911C9-0A94-3FBE-3FDF-345252B14295}"/>
          </ac:spMkLst>
        </pc:spChg>
        <pc:grpChg chg="add del mod">
          <ac:chgData name="HADEF, Idriss el fateh" userId="S::idrisselfateh.hadef@enabel.be::aa72ff30-1a88-4692-84c2-9cf7c6a27890" providerId="AD" clId="Web-{18B154E9-4BB5-34B7-E78A-87FCB2C9BF2E}" dt="2023-06-26T07:10:20.143" v="79"/>
          <ac:grpSpMkLst>
            <pc:docMk/>
            <pc:sldMk cId="3377404677" sldId="450"/>
            <ac:grpSpMk id="2" creationId="{09F83598-BC05-1B78-B464-78DF23194225}"/>
          </ac:grpSpMkLst>
        </pc:grpChg>
        <pc:grpChg chg="del topLvl">
          <ac:chgData name="HADEF, Idriss el fateh" userId="S::idrisselfateh.hadef@enabel.be::aa72ff30-1a88-4692-84c2-9cf7c6a27890" providerId="AD" clId="Web-{18B154E9-4BB5-34B7-E78A-87FCB2C9BF2E}" dt="2023-06-26T07:10:23.158" v="80"/>
          <ac:grpSpMkLst>
            <pc:docMk/>
            <pc:sldMk cId="3377404677" sldId="450"/>
            <ac:grpSpMk id="17" creationId="{BF153B10-7C28-ED94-979E-2C32522A985A}"/>
          </ac:grpSpMkLst>
        </pc:grpChg>
        <pc:grpChg chg="add">
          <ac:chgData name="HADEF, Idriss el fateh" userId="S::idrisselfateh.hadef@enabel.be::aa72ff30-1a88-4692-84c2-9cf7c6a27890" providerId="AD" clId="Web-{18B154E9-4BB5-34B7-E78A-87FCB2C9BF2E}" dt="2023-06-26T07:10:27.330" v="81"/>
          <ac:grpSpMkLst>
            <pc:docMk/>
            <pc:sldMk cId="3377404677" sldId="450"/>
            <ac:grpSpMk id="18" creationId="{38BDD65F-1E10-6620-4AF3-9350A5A0D54A}"/>
          </ac:grpSpMkLst>
        </pc:grpChg>
        <pc:grpChg chg="del">
          <ac:chgData name="HADEF, Idriss el fateh" userId="S::idrisselfateh.hadef@enabel.be::aa72ff30-1a88-4692-84c2-9cf7c6a27890" providerId="AD" clId="Web-{18B154E9-4BB5-34B7-E78A-87FCB2C9BF2E}" dt="2023-06-26T07:05:16.757" v="16"/>
          <ac:grpSpMkLst>
            <pc:docMk/>
            <pc:sldMk cId="3377404677" sldId="450"/>
            <ac:grpSpMk id="34" creationId="{A6C69D75-3CE6-78DC-C9E7-B92E9FC397E6}"/>
          </ac:grpSpMkLst>
        </pc:grpChg>
        <pc:grpChg chg="add del">
          <ac:chgData name="HADEF, Idriss el fateh" userId="S::idrisselfateh.hadef@enabel.be::aa72ff30-1a88-4692-84c2-9cf7c6a27890" providerId="AD" clId="Web-{18B154E9-4BB5-34B7-E78A-87FCB2C9BF2E}" dt="2023-06-26T07:04:10.739" v="10"/>
          <ac:grpSpMkLst>
            <pc:docMk/>
            <pc:sldMk cId="3377404677" sldId="450"/>
            <ac:grpSpMk id="42" creationId="{8819B692-68A3-8236-BFCD-1484F229859B}"/>
          </ac:grpSpMkLst>
        </pc:grpChg>
        <pc:grpChg chg="del">
          <ac:chgData name="HADEF, Idriss el fateh" userId="S::idrisselfateh.hadef@enabel.be::aa72ff30-1a88-4692-84c2-9cf7c6a27890" providerId="AD" clId="Web-{18B154E9-4BB5-34B7-E78A-87FCB2C9BF2E}" dt="2023-06-26T07:04:03.677" v="7"/>
          <ac:grpSpMkLst>
            <pc:docMk/>
            <pc:sldMk cId="3377404677" sldId="450"/>
            <ac:grpSpMk id="43" creationId="{AEEAA89A-E460-B65C-8612-C847501A576A}"/>
          </ac:grpSpMkLst>
        </pc:grpChg>
        <pc:grpChg chg="mod">
          <ac:chgData name="HADEF, Idriss el fateh" userId="S::idrisselfateh.hadef@enabel.be::aa72ff30-1a88-4692-84c2-9cf7c6a27890" providerId="AD" clId="Web-{18B154E9-4BB5-34B7-E78A-87FCB2C9BF2E}" dt="2023-06-26T07:07:37.450" v="48" actId="14100"/>
          <ac:grpSpMkLst>
            <pc:docMk/>
            <pc:sldMk cId="3377404677" sldId="450"/>
            <ac:grpSpMk id="44" creationId="{04E47BBC-E304-1815-C019-6FF10890FEC7}"/>
          </ac:grpSpMkLst>
        </pc:grpChg>
        <pc:grpChg chg="add del mod">
          <ac:chgData name="HADEF, Idriss el fateh" userId="S::idrisselfateh.hadef@enabel.be::aa72ff30-1a88-4692-84c2-9cf7c6a27890" providerId="AD" clId="Web-{18B154E9-4BB5-34B7-E78A-87FCB2C9BF2E}" dt="2023-06-26T07:10:00.705" v="75"/>
          <ac:grpSpMkLst>
            <pc:docMk/>
            <pc:sldMk cId="3377404677" sldId="450"/>
            <ac:grpSpMk id="57" creationId="{2E699019-0157-CAC1-401B-4A57B8A0AA03}"/>
          </ac:grpSpMkLst>
        </pc:grpChg>
        <pc:grpChg chg="del">
          <ac:chgData name="HADEF, Idriss el fateh" userId="S::idrisselfateh.hadef@enabel.be::aa72ff30-1a88-4692-84c2-9cf7c6a27890" providerId="AD" clId="Web-{18B154E9-4BB5-34B7-E78A-87FCB2C9BF2E}" dt="2023-06-26T07:08:33.108" v="51"/>
          <ac:grpSpMkLst>
            <pc:docMk/>
            <pc:sldMk cId="3377404677" sldId="450"/>
            <ac:grpSpMk id="60" creationId="{84695D42-5D84-A638-E097-4A30A642CA54}"/>
          </ac:grpSpMkLst>
        </pc:grpChg>
        <pc:picChg chg="del mod topLvl">
          <ac:chgData name="HADEF, Idriss el fateh" userId="S::idrisselfateh.hadef@enabel.be::aa72ff30-1a88-4692-84c2-9cf7c6a27890" providerId="AD" clId="Web-{18B154E9-4BB5-34B7-E78A-87FCB2C9BF2E}" dt="2023-06-26T07:04:03.677" v="7"/>
          <ac:picMkLst>
            <pc:docMk/>
            <pc:sldMk cId="3377404677" sldId="450"/>
            <ac:picMk id="37" creationId="{94DB60C2-D64E-198E-1641-33EC59C9D3E8}"/>
          </ac:picMkLst>
        </pc:picChg>
        <pc:picChg chg="del topLvl">
          <ac:chgData name="HADEF, Idriss el fateh" userId="S::idrisselfateh.hadef@enabel.be::aa72ff30-1a88-4692-84c2-9cf7c6a27890" providerId="AD" clId="Web-{18B154E9-4BB5-34B7-E78A-87FCB2C9BF2E}" dt="2023-06-26T07:04:10.739" v="10"/>
          <ac:picMkLst>
            <pc:docMk/>
            <pc:sldMk cId="3377404677" sldId="450"/>
            <ac:picMk id="40" creationId="{C52C0CC0-EA22-83D3-C84E-B25F3474AD3F}"/>
          </ac:picMkLst>
        </pc:picChg>
      </pc:sldChg>
    </pc:docChg>
  </pc:docChgLst>
  <pc:docChgLst>
    <pc:chgData name="TOBAJI, Fatima ezzahraa" userId="S::fatimaezzahraa.tobaji@enabel.be::66f6e5d1-15ca-44b7-bae4-48c34ad66387" providerId="AD" clId="Web-{F61D74D7-0EDF-4F79-9FF0-2F172C950C72}"/>
    <pc:docChg chg="modSld">
      <pc:chgData name="TOBAJI, Fatima ezzahraa" userId="S::fatimaezzahraa.tobaji@enabel.be::66f6e5d1-15ca-44b7-bae4-48c34ad66387" providerId="AD" clId="Web-{F61D74D7-0EDF-4F79-9FF0-2F172C950C72}" dt="2023-06-26T13:28:43.811" v="0" actId="14100"/>
      <pc:docMkLst>
        <pc:docMk/>
      </pc:docMkLst>
      <pc:sldChg chg="modSp">
        <pc:chgData name="TOBAJI, Fatima ezzahraa" userId="S::fatimaezzahraa.tobaji@enabel.be::66f6e5d1-15ca-44b7-bae4-48c34ad66387" providerId="AD" clId="Web-{F61D74D7-0EDF-4F79-9FF0-2F172C950C72}" dt="2023-06-26T13:28:43.811" v="0" actId="14100"/>
        <pc:sldMkLst>
          <pc:docMk/>
          <pc:sldMk cId="3855500278" sldId="455"/>
        </pc:sldMkLst>
        <pc:spChg chg="mod">
          <ac:chgData name="TOBAJI, Fatima ezzahraa" userId="S::fatimaezzahraa.tobaji@enabel.be::66f6e5d1-15ca-44b7-bae4-48c34ad66387" providerId="AD" clId="Web-{F61D74D7-0EDF-4F79-9FF0-2F172C950C72}" dt="2023-06-26T13:28:43.811" v="0" actId="14100"/>
          <ac:spMkLst>
            <pc:docMk/>
            <pc:sldMk cId="3855500278" sldId="455"/>
            <ac:spMk id="1570" creationId="{46140800-75DD-7A0D-A734-59BF52A945B0}"/>
          </ac:spMkLst>
        </pc:spChg>
      </pc:sldChg>
    </pc:docChg>
  </pc:docChgLst>
  <pc:docChgLst>
    <pc:chgData name="GEERTS, Julie" userId="S::julie.geerts@enabel.be::7cd7de46-e492-4b22-8e45-838508e6ae99" providerId="AD" clId="Web-{D4E74F43-53DF-2F61-7337-521D07C76090}"/>
    <pc:docChg chg="modSld">
      <pc:chgData name="GEERTS, Julie" userId="S::julie.geerts@enabel.be::7cd7de46-e492-4b22-8e45-838508e6ae99" providerId="AD" clId="Web-{D4E74F43-53DF-2F61-7337-521D07C76090}" dt="2023-09-19T18:11:59.883" v="6" actId="14100"/>
      <pc:docMkLst>
        <pc:docMk/>
      </pc:docMkLst>
      <pc:sldChg chg="modSp">
        <pc:chgData name="GEERTS, Julie" userId="S::julie.geerts@enabel.be::7cd7de46-e492-4b22-8e45-838508e6ae99" providerId="AD" clId="Web-{D4E74F43-53DF-2F61-7337-521D07C76090}" dt="2023-09-19T18:11:59.883" v="6" actId="14100"/>
        <pc:sldMkLst>
          <pc:docMk/>
          <pc:sldMk cId="1700483702" sldId="482"/>
        </pc:sldMkLst>
        <pc:spChg chg="mod">
          <ac:chgData name="GEERTS, Julie" userId="S::julie.geerts@enabel.be::7cd7de46-e492-4b22-8e45-838508e6ae99" providerId="AD" clId="Web-{D4E74F43-53DF-2F61-7337-521D07C76090}" dt="2023-09-19T18:11:59.883" v="6" actId="14100"/>
          <ac:spMkLst>
            <pc:docMk/>
            <pc:sldMk cId="1700483702" sldId="482"/>
            <ac:spMk id="2" creationId="{B2DDC5DA-BBFB-B857-062F-B9817E585096}"/>
          </ac:spMkLst>
        </pc:spChg>
      </pc:sldChg>
    </pc:docChg>
  </pc:docChgLst>
  <pc:docChgLst>
    <pc:chgData name="KHAMMAL, Ghizlane" userId="S::ghizlane.khammal@enabel.be::dd45d676-136e-4e17-a2bc-178b1353212d" providerId="AD" clId="Web-{5CC02958-B50C-E819-B0C5-15D0314C101D}"/>
    <pc:docChg chg="modSld">
      <pc:chgData name="KHAMMAL, Ghizlane" userId="S::ghizlane.khammal@enabel.be::dd45d676-136e-4e17-a2bc-178b1353212d" providerId="AD" clId="Web-{5CC02958-B50C-E819-B0C5-15D0314C101D}" dt="2023-09-18T15:49:03.253" v="59" actId="20577"/>
      <pc:docMkLst>
        <pc:docMk/>
      </pc:docMkLst>
      <pc:sldChg chg="modSp modCm">
        <pc:chgData name="KHAMMAL, Ghizlane" userId="S::ghizlane.khammal@enabel.be::dd45d676-136e-4e17-a2bc-178b1353212d" providerId="AD" clId="Web-{5CC02958-B50C-E819-B0C5-15D0314C101D}" dt="2023-09-18T15:49:03.253" v="59" actId="20577"/>
        <pc:sldMkLst>
          <pc:docMk/>
          <pc:sldMk cId="3156607458" sldId="471"/>
        </pc:sldMkLst>
        <pc:spChg chg="mod">
          <ac:chgData name="KHAMMAL, Ghizlane" userId="S::ghizlane.khammal@enabel.be::dd45d676-136e-4e17-a2bc-178b1353212d" providerId="AD" clId="Web-{5CC02958-B50C-E819-B0C5-15D0314C101D}" dt="2023-09-18T15:37:31.484" v="54" actId="20577"/>
          <ac:spMkLst>
            <pc:docMk/>
            <pc:sldMk cId="3156607458" sldId="471"/>
            <ac:spMk id="6" creationId="{2FCBF7B7-6605-ED32-B5F0-45C66B3C630D}"/>
          </ac:spMkLst>
        </pc:spChg>
        <pc:spChg chg="mod">
          <ac:chgData name="KHAMMAL, Ghizlane" userId="S::ghizlane.khammal@enabel.be::dd45d676-136e-4e17-a2bc-178b1353212d" providerId="AD" clId="Web-{5CC02958-B50C-E819-B0C5-15D0314C101D}" dt="2023-09-18T15:49:03.253" v="59" actId="20577"/>
          <ac:spMkLst>
            <pc:docMk/>
            <pc:sldMk cId="3156607458" sldId="471"/>
            <ac:spMk id="8" creationId="{7BE1FB3A-11D2-E2EE-67E5-323CFBFB1372}"/>
          </ac:spMkLst>
        </pc:spChg>
        <pc:spChg chg="mod">
          <ac:chgData name="KHAMMAL, Ghizlane" userId="S::ghizlane.khammal@enabel.be::dd45d676-136e-4e17-a2bc-178b1353212d" providerId="AD" clId="Web-{5CC02958-B50C-E819-B0C5-15D0314C101D}" dt="2023-09-18T15:36:22.779" v="31" actId="20577"/>
          <ac:spMkLst>
            <pc:docMk/>
            <pc:sldMk cId="3156607458" sldId="471"/>
            <ac:spMk id="10" creationId="{C2D583EC-33A3-6F8E-60F6-8DA173AC4E06}"/>
          </ac:spMkLst>
        </pc:spChg>
        <pc:spChg chg="mod">
          <ac:chgData name="KHAMMAL, Ghizlane" userId="S::ghizlane.khammal@enabel.be::dd45d676-136e-4e17-a2bc-178b1353212d" providerId="AD" clId="Web-{5CC02958-B50C-E819-B0C5-15D0314C101D}" dt="2023-09-18T15:36:36.264" v="38" actId="20577"/>
          <ac:spMkLst>
            <pc:docMk/>
            <pc:sldMk cId="3156607458" sldId="471"/>
            <ac:spMk id="22" creationId="{60D209DE-D4DA-5B2E-A7F7-4FA21302EBFF}"/>
          </ac:spMkLst>
        </pc:spChg>
        <pc:spChg chg="mod">
          <ac:chgData name="KHAMMAL, Ghizlane" userId="S::ghizlane.khammal@enabel.be::dd45d676-136e-4e17-a2bc-178b1353212d" providerId="AD" clId="Web-{5CC02958-B50C-E819-B0C5-15D0314C101D}" dt="2023-09-18T15:36:52.499" v="47" actId="20577"/>
          <ac:spMkLst>
            <pc:docMk/>
            <pc:sldMk cId="3156607458" sldId="471"/>
            <ac:spMk id="26" creationId="{59E4EB3E-F310-FA7D-3700-30D3DA8029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HAMMAL, Ghizlane" userId="S::ghizlane.khammal@enabel.be::dd45d676-136e-4e17-a2bc-178b1353212d" providerId="AD" clId="Web-{5CC02958-B50C-E819-B0C5-15D0314C101D}" dt="2023-09-18T15:37:25.687" v="53"/>
              <pc2:cmMkLst xmlns:pc2="http://schemas.microsoft.com/office/powerpoint/2019/9/main/command">
                <pc:docMk/>
                <pc:sldMk cId="3156607458" sldId="471"/>
                <pc2:cmMk id="{73855F21-AE69-403A-A3CA-5F11A21F0C98}"/>
              </pc2:cmMkLst>
              <pc226:cmRplyChg chg="add">
                <pc226:chgData name="KHAMMAL, Ghizlane" userId="S::ghizlane.khammal@enabel.be::dd45d676-136e-4e17-a2bc-178b1353212d" providerId="AD" clId="Web-{5CC02958-B50C-E819-B0C5-15D0314C101D}" dt="2023-09-18T15:37:25.687" v="53"/>
                <pc2:cmRplyMkLst xmlns:pc2="http://schemas.microsoft.com/office/powerpoint/2019/9/main/command">
                  <pc:docMk/>
                  <pc:sldMk cId="3156607458" sldId="471"/>
                  <pc2:cmMk id="{73855F21-AE69-403A-A3CA-5F11A21F0C98}"/>
                  <pc2:cmRplyMk id="{BE5DA2B5-8F77-46BD-97D8-8AE1687CA5E5}"/>
                </pc2:cmRplyMkLst>
              </pc226:cmRplyChg>
            </pc226:cmChg>
            <pc226:cmChg xmlns:pc226="http://schemas.microsoft.com/office/powerpoint/2022/06/main/command" chg="">
              <pc226:chgData name="KHAMMAL, Ghizlane" userId="S::ghizlane.khammal@enabel.be::dd45d676-136e-4e17-a2bc-178b1353212d" providerId="AD" clId="Web-{5CC02958-B50C-E819-B0C5-15D0314C101D}" dt="2023-09-18T15:35:34.278" v="0"/>
              <pc2:cmMkLst xmlns:pc2="http://schemas.microsoft.com/office/powerpoint/2019/9/main/command">
                <pc:docMk/>
                <pc:sldMk cId="3156607458" sldId="471"/>
                <pc2:cmMk id="{5BFA015C-E2BA-41CA-BFDD-96F859A53813}"/>
              </pc2:cmMkLst>
              <pc226:cmRplyChg chg="add">
                <pc226:chgData name="KHAMMAL, Ghizlane" userId="S::ghizlane.khammal@enabel.be::dd45d676-136e-4e17-a2bc-178b1353212d" providerId="AD" clId="Web-{5CC02958-B50C-E819-B0C5-15D0314C101D}" dt="2023-09-18T15:35:34.278" v="0"/>
                <pc2:cmRplyMkLst xmlns:pc2="http://schemas.microsoft.com/office/powerpoint/2019/9/main/command">
                  <pc:docMk/>
                  <pc:sldMk cId="3156607458" sldId="471"/>
                  <pc2:cmMk id="{5BFA015C-E2BA-41CA-BFDD-96F859A53813}"/>
                  <pc2:cmRplyMk id="{4965F71F-03DD-4486-81BB-0CC460B14FC1}"/>
                </pc2:cmRplyMkLst>
              </pc226:cmRplyChg>
            </pc226:cmChg>
          </p:ext>
        </pc:extLst>
      </pc:sldChg>
    </pc:docChg>
  </pc:docChgLst>
  <pc:docChgLst>
    <pc:chgData name="KHAMMAL, Ghizlane" userId="S::ghizlane.khammal@enabel.be::dd45d676-136e-4e17-a2bc-178b1353212d" providerId="AD" clId="Web-{7BDF8FFF-7ABD-30CE-81BE-43C8AD3FD840}"/>
    <pc:docChg chg="delSld modSld">
      <pc:chgData name="KHAMMAL, Ghizlane" userId="S::ghizlane.khammal@enabel.be::dd45d676-136e-4e17-a2bc-178b1353212d" providerId="AD" clId="Web-{7BDF8FFF-7ABD-30CE-81BE-43C8AD3FD840}" dt="2023-06-26T11:22:05.357" v="47" actId="20577"/>
      <pc:docMkLst>
        <pc:docMk/>
      </pc:docMkLst>
      <pc:sldChg chg="modSp addCm modCm">
        <pc:chgData name="KHAMMAL, Ghizlane" userId="S::ghizlane.khammal@enabel.be::dd45d676-136e-4e17-a2bc-178b1353212d" providerId="AD" clId="Web-{7BDF8FFF-7ABD-30CE-81BE-43C8AD3FD840}" dt="2023-06-26T11:22:05.357" v="47" actId="20577"/>
        <pc:sldMkLst>
          <pc:docMk/>
          <pc:sldMk cId="24742176" sldId="438"/>
        </pc:sldMkLst>
        <pc:spChg chg="mod">
          <ac:chgData name="KHAMMAL, Ghizlane" userId="S::ghizlane.khammal@enabel.be::dd45d676-136e-4e17-a2bc-178b1353212d" providerId="AD" clId="Web-{7BDF8FFF-7ABD-30CE-81BE-43C8AD3FD840}" dt="2023-06-26T11:22:05.357" v="47" actId="20577"/>
          <ac:spMkLst>
            <pc:docMk/>
            <pc:sldMk cId="24742176" sldId="438"/>
            <ac:spMk id="8" creationId="{6CD52FBB-A0A4-F1D1-6A62-CBE1FBA0405F}"/>
          </ac:spMkLst>
        </pc:spChg>
        <pc:spChg chg="mod">
          <ac:chgData name="KHAMMAL, Ghizlane" userId="S::ghizlane.khammal@enabel.be::dd45d676-136e-4e17-a2bc-178b1353212d" providerId="AD" clId="Web-{7BDF8FFF-7ABD-30CE-81BE-43C8AD3FD840}" dt="2023-06-26T10:40:06.173" v="21" actId="20577"/>
          <ac:spMkLst>
            <pc:docMk/>
            <pc:sldMk cId="24742176" sldId="438"/>
            <ac:spMk id="17" creationId="{7AC15660-DE3B-1D7B-996C-B7CCFA0EB4D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7BDF8FFF-7ABD-30CE-81BE-43C8AD3FD840}" dt="2023-06-26T10:20:34.473" v="6"/>
              <pc2:cmMkLst xmlns:pc2="http://schemas.microsoft.com/office/powerpoint/2019/9/main/command">
                <pc:docMk/>
                <pc:sldMk cId="24742176" sldId="438"/>
                <pc2:cmMk id="{1D66DB01-6A86-4844-BAE9-5834A19407CA}"/>
              </pc2:cmMkLst>
            </pc226:cmChg>
            <pc226:cmChg xmlns:pc226="http://schemas.microsoft.com/office/powerpoint/2022/06/main/command" chg="mod">
              <pc226:chgData name="KHAMMAL, Ghizlane" userId="S::ghizlane.khammal@enabel.be::dd45d676-136e-4e17-a2bc-178b1353212d" providerId="AD" clId="Web-{7BDF8FFF-7ABD-30CE-81BE-43C8AD3FD840}" dt="2023-06-26T11:22:01.232" v="46" actId="20577"/>
              <pc2:cmMkLst xmlns:pc2="http://schemas.microsoft.com/office/powerpoint/2019/9/main/command">
                <pc:docMk/>
                <pc:sldMk cId="24742176" sldId="438"/>
                <pc2:cmMk id="{BA344D95-3728-4858-B076-2946313F8126}"/>
              </pc2:cmMkLst>
              <pc226:cmRplyChg chg="add">
                <pc226:chgData name="KHAMMAL, Ghizlane" userId="S::ghizlane.khammal@enabel.be::dd45d676-136e-4e17-a2bc-178b1353212d" providerId="AD" clId="Web-{7BDF8FFF-7ABD-30CE-81BE-43C8AD3FD840}" dt="2023-06-26T10:07:00.365" v="3"/>
                <pc2:cmRplyMkLst xmlns:pc2="http://schemas.microsoft.com/office/powerpoint/2019/9/main/command">
                  <pc:docMk/>
                  <pc:sldMk cId="24742176" sldId="438"/>
                  <pc2:cmMk id="{BA344D95-3728-4858-B076-2946313F8126}"/>
                  <pc2:cmRplyMk id="{64C4654E-9730-415A-AE10-0BFF431E43A3}"/>
                </pc2:cmRplyMkLst>
              </pc226:cmRplyChg>
            </pc226:cmChg>
          </p:ext>
        </pc:extLst>
      </pc:sldChg>
      <pc:sldChg chg="delCm">
        <pc:chgData name="KHAMMAL, Ghizlane" userId="S::ghizlane.khammal@enabel.be::dd45d676-136e-4e17-a2bc-178b1353212d" providerId="AD" clId="Web-{7BDF8FFF-7ABD-30CE-81BE-43C8AD3FD840}" dt="2023-06-26T10:10:59.514" v="5"/>
        <pc:sldMkLst>
          <pc:docMk/>
          <pc:sldMk cId="707028294" sldId="4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HAMMAL, Ghizlane" userId="S::ghizlane.khammal@enabel.be::dd45d676-136e-4e17-a2bc-178b1353212d" providerId="AD" clId="Web-{7BDF8FFF-7ABD-30CE-81BE-43C8AD3FD840}" dt="2023-06-26T10:10:59.514" v="5"/>
              <pc2:cmMkLst xmlns:pc2="http://schemas.microsoft.com/office/powerpoint/2019/9/main/command">
                <pc:docMk/>
                <pc:sldMk cId="707028294" sldId="440"/>
                <pc2:cmMk id="{CC57282E-ACEF-46DB-9F9B-B135F4DE5CC0}"/>
              </pc2:cmMkLst>
            </pc226:cmChg>
          </p:ext>
        </pc:extLst>
      </pc:sldChg>
      <pc:sldChg chg="modSp del modCm">
        <pc:chgData name="KHAMMAL, Ghizlane" userId="S::ghizlane.khammal@enabel.be::dd45d676-136e-4e17-a2bc-178b1353212d" providerId="AD" clId="Web-{7BDF8FFF-7ABD-30CE-81BE-43C8AD3FD840}" dt="2023-06-26T11:04:06.349" v="23"/>
        <pc:sldMkLst>
          <pc:docMk/>
          <pc:sldMk cId="3399210696" sldId="451"/>
        </pc:sldMkLst>
        <pc:spChg chg="mod">
          <ac:chgData name="KHAMMAL, Ghizlane" userId="S::ghizlane.khammal@enabel.be::dd45d676-136e-4e17-a2bc-178b1353212d" providerId="AD" clId="Web-{7BDF8FFF-7ABD-30CE-81BE-43C8AD3FD840}" dt="2023-06-26T09:49:01.341" v="2" actId="20577"/>
          <ac:spMkLst>
            <pc:docMk/>
            <pc:sldMk cId="3399210696" sldId="451"/>
            <ac:spMk id="19" creationId="{BFB5FB0C-2E04-C4D4-B63F-734BFD2DAE5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HAMMAL, Ghizlane" userId="S::ghizlane.khammal@enabel.be::dd45d676-136e-4e17-a2bc-178b1353212d" providerId="AD" clId="Web-{7BDF8FFF-7ABD-30CE-81BE-43C8AD3FD840}" dt="2023-06-26T10:58:04.122" v="22"/>
              <pc2:cmMkLst xmlns:pc2="http://schemas.microsoft.com/office/powerpoint/2019/9/main/command">
                <pc:docMk/>
                <pc:sldMk cId="3399210696" sldId="451"/>
                <pc2:cmMk id="{58C3E45A-A1CA-479C-8381-D015391A6A4B}"/>
              </pc2:cmMkLst>
              <pc226:cmRplyChg chg="add">
                <pc226:chgData name="KHAMMAL, Ghizlane" userId="S::ghizlane.khammal@enabel.be::dd45d676-136e-4e17-a2bc-178b1353212d" providerId="AD" clId="Web-{7BDF8FFF-7ABD-30CE-81BE-43C8AD3FD840}" dt="2023-06-26T10:58:04.122" v="22"/>
                <pc2:cmRplyMkLst xmlns:pc2="http://schemas.microsoft.com/office/powerpoint/2019/9/main/command">
                  <pc:docMk/>
                  <pc:sldMk cId="3399210696" sldId="451"/>
                  <pc2:cmMk id="{58C3E45A-A1CA-479C-8381-D015391A6A4B}"/>
                  <pc2:cmRplyMk id="{9EF9F07B-D54F-4C7A-8EFC-3F5522E3021E}"/>
                </pc2:cmRplyMkLst>
              </pc226:cmRplyChg>
              <pc226:cmRplyChg chg="add">
                <pc226:chgData name="KHAMMAL, Ghizlane" userId="S::ghizlane.khammal@enabel.be::dd45d676-136e-4e17-a2bc-178b1353212d" providerId="AD" clId="Web-{7BDF8FFF-7ABD-30CE-81BE-43C8AD3FD840}" dt="2023-06-26T10:10:43.936" v="4"/>
                <pc2:cmRplyMkLst xmlns:pc2="http://schemas.microsoft.com/office/powerpoint/2019/9/main/command">
                  <pc:docMk/>
                  <pc:sldMk cId="3399210696" sldId="451"/>
                  <pc2:cmMk id="{58C3E45A-A1CA-479C-8381-D015391A6A4B}"/>
                  <pc2:cmRplyMk id="{4FA2CFB1-79BF-4CF7-9359-F5E59825C6A4}"/>
                </pc2:cmRplyMkLst>
              </pc226:cmRplyChg>
            </pc226:cmChg>
            <pc226:cmChg xmlns:pc226="http://schemas.microsoft.com/office/powerpoint/2022/06/main/command" chg="mod">
              <pc226:chgData name="KHAMMAL, Ghizlane" userId="S::ghizlane.khammal@enabel.be::dd45d676-136e-4e17-a2bc-178b1353212d" providerId="AD" clId="Web-{7BDF8FFF-7ABD-30CE-81BE-43C8AD3FD840}" dt="2023-06-26T09:48:55.903" v="1" actId="20577"/>
              <pc2:cmMkLst xmlns:pc2="http://schemas.microsoft.com/office/powerpoint/2019/9/main/command">
                <pc:docMk/>
                <pc:sldMk cId="3399210696" sldId="451"/>
                <pc2:cmMk id="{62E0C063-F6E2-4C7C-A394-8076C3028334}"/>
              </pc2:cmMkLst>
            </pc226:cmChg>
            <pc226:cmChg xmlns:pc226="http://schemas.microsoft.com/office/powerpoint/2022/06/main/command" chg="">
              <pc226:chgData name="KHAMMAL, Ghizlane" userId="S::ghizlane.khammal@enabel.be::dd45d676-136e-4e17-a2bc-178b1353212d" providerId="AD" clId="Web-{7BDF8FFF-7ABD-30CE-81BE-43C8AD3FD840}" dt="2023-06-26T10:36:01.882" v="7"/>
              <pc2:cmMkLst xmlns:pc2="http://schemas.microsoft.com/office/powerpoint/2019/9/main/command">
                <pc:docMk/>
                <pc:sldMk cId="3399210696" sldId="451"/>
                <pc2:cmMk id="{E9C04B8F-6111-4847-8C82-AA1F955A1531}"/>
              </pc2:cmMkLst>
              <pc226:cmRplyChg chg="add">
                <pc226:chgData name="KHAMMAL, Ghizlane" userId="S::ghizlane.khammal@enabel.be::dd45d676-136e-4e17-a2bc-178b1353212d" providerId="AD" clId="Web-{7BDF8FFF-7ABD-30CE-81BE-43C8AD3FD840}" dt="2023-06-26T10:36:01.882" v="7"/>
                <pc2:cmRplyMkLst xmlns:pc2="http://schemas.microsoft.com/office/powerpoint/2019/9/main/command">
                  <pc:docMk/>
                  <pc:sldMk cId="3399210696" sldId="451"/>
                  <pc2:cmMk id="{E9C04B8F-6111-4847-8C82-AA1F955A1531}"/>
                  <pc2:cmRplyMk id="{4FD517D5-F97F-4268-8573-DD936CB2884B}"/>
                </pc2:cmRplyMkLst>
              </pc226:cmRplyChg>
            </pc226:cmChg>
          </p:ext>
        </pc:extLst>
      </pc:sldChg>
    </pc:docChg>
  </pc:docChgLst>
  <pc:docChgLst>
    <pc:chgData name="BOUSSRHAN, Saïd" userId="f6b34be5-4ba2-40fe-9934-06e3d4999411" providerId="ADAL" clId="{7B0D4F1E-498B-4B9D-80A3-9B08E9CBB5CD}"/>
    <pc:docChg chg="undo custSel delSld modSld">
      <pc:chgData name="BOUSSRHAN, Saïd" userId="f6b34be5-4ba2-40fe-9934-06e3d4999411" providerId="ADAL" clId="{7B0D4F1E-498B-4B9D-80A3-9B08E9CBB5CD}" dt="2023-06-26T10:19:00.356" v="250" actId="1076"/>
      <pc:docMkLst>
        <pc:docMk/>
      </pc:docMkLst>
      <pc:sldChg chg="addSp delSp modSp del mod">
        <pc:chgData name="BOUSSRHAN, Saïd" userId="f6b34be5-4ba2-40fe-9934-06e3d4999411" providerId="ADAL" clId="{7B0D4F1E-498B-4B9D-80A3-9B08E9CBB5CD}" dt="2023-06-26T10:19:00.356" v="250" actId="1076"/>
        <pc:sldMkLst>
          <pc:docMk/>
          <pc:sldMk cId="1952118747" sldId="435"/>
        </pc:sldMkLst>
        <pc:spChg chg="add del mod">
          <ac:chgData name="BOUSSRHAN, Saïd" userId="f6b34be5-4ba2-40fe-9934-06e3d4999411" providerId="ADAL" clId="{7B0D4F1E-498B-4B9D-80A3-9B08E9CBB5CD}" dt="2023-06-20T19:17:34.825" v="202" actId="478"/>
          <ac:spMkLst>
            <pc:docMk/>
            <pc:sldMk cId="1952118747" sldId="435"/>
            <ac:spMk id="4" creationId="{A46770C1-8B71-3206-36FB-195C7A947581}"/>
          </ac:spMkLst>
        </pc:spChg>
        <pc:spChg chg="mod">
          <ac:chgData name="BOUSSRHAN, Saïd" userId="f6b34be5-4ba2-40fe-9934-06e3d4999411" providerId="ADAL" clId="{7B0D4F1E-498B-4B9D-80A3-9B08E9CBB5CD}" dt="2023-06-20T19:21:58.797" v="233" actId="20577"/>
          <ac:spMkLst>
            <pc:docMk/>
            <pc:sldMk cId="1952118747" sldId="435"/>
            <ac:spMk id="5" creationId="{B4C4E775-03E1-6410-EAA8-A934C6A3A5E3}"/>
          </ac:spMkLst>
        </pc:spChg>
        <pc:spChg chg="add mod">
          <ac:chgData name="BOUSSRHAN, Saïd" userId="f6b34be5-4ba2-40fe-9934-06e3d4999411" providerId="ADAL" clId="{7B0D4F1E-498B-4B9D-80A3-9B08E9CBB5CD}" dt="2023-06-20T19:16:11.626" v="193" actId="14100"/>
          <ac:spMkLst>
            <pc:docMk/>
            <pc:sldMk cId="1952118747" sldId="435"/>
            <ac:spMk id="15" creationId="{02CA9830-3709-4E4E-7458-1C76B9E2DAB1}"/>
          </ac:spMkLst>
        </pc:spChg>
        <pc:spChg chg="add del mod">
          <ac:chgData name="BOUSSRHAN, Saïd" userId="f6b34be5-4ba2-40fe-9934-06e3d4999411" providerId="ADAL" clId="{7B0D4F1E-498B-4B9D-80A3-9B08E9CBB5CD}" dt="2023-06-20T19:19:24.340" v="219" actId="21"/>
          <ac:spMkLst>
            <pc:docMk/>
            <pc:sldMk cId="1952118747" sldId="435"/>
            <ac:spMk id="16" creationId="{B58DA444-7839-D94E-7611-913EF02C7D5A}"/>
          </ac:spMkLst>
        </pc:spChg>
        <pc:spChg chg="mod">
          <ac:chgData name="BOUSSRHAN, Saïd" userId="f6b34be5-4ba2-40fe-9934-06e3d4999411" providerId="ADAL" clId="{7B0D4F1E-498B-4B9D-80A3-9B08E9CBB5CD}" dt="2023-06-20T19:12:44.320" v="5"/>
          <ac:spMkLst>
            <pc:docMk/>
            <pc:sldMk cId="1952118747" sldId="435"/>
            <ac:spMk id="19" creationId="{82447BD0-331D-C9D4-6A24-09CD5816F5B1}"/>
          </ac:spMkLst>
        </pc:spChg>
        <pc:spChg chg="mod">
          <ac:chgData name="BOUSSRHAN, Saïd" userId="f6b34be5-4ba2-40fe-9934-06e3d4999411" providerId="ADAL" clId="{7B0D4F1E-498B-4B9D-80A3-9B08E9CBB5CD}" dt="2023-06-20T19:12:44.320" v="5"/>
          <ac:spMkLst>
            <pc:docMk/>
            <pc:sldMk cId="1952118747" sldId="435"/>
            <ac:spMk id="22" creationId="{45CFF2CF-B330-872B-D7E0-DEC0D1446A72}"/>
          </ac:spMkLst>
        </pc:spChg>
        <pc:spChg chg="mod">
          <ac:chgData name="BOUSSRHAN, Saïd" userId="f6b34be5-4ba2-40fe-9934-06e3d4999411" providerId="ADAL" clId="{7B0D4F1E-498B-4B9D-80A3-9B08E9CBB5CD}" dt="2023-06-20T19:12:44.320" v="5"/>
          <ac:spMkLst>
            <pc:docMk/>
            <pc:sldMk cId="1952118747" sldId="435"/>
            <ac:spMk id="25" creationId="{A6340233-56E7-F4B9-648F-5153680A2DB6}"/>
          </ac:spMkLst>
        </pc:spChg>
        <pc:spChg chg="add del mod">
          <ac:chgData name="BOUSSRHAN, Saïd" userId="f6b34be5-4ba2-40fe-9934-06e3d4999411" providerId="ADAL" clId="{7B0D4F1E-498B-4B9D-80A3-9B08E9CBB5CD}" dt="2023-06-20T19:14:27.866" v="111" actId="478"/>
          <ac:spMkLst>
            <pc:docMk/>
            <pc:sldMk cId="1952118747" sldId="435"/>
            <ac:spMk id="26" creationId="{0A7C15FA-EAB8-3387-C0D5-77B1F4E10543}"/>
          </ac:spMkLst>
        </pc:spChg>
        <pc:spChg chg="add mod">
          <ac:chgData name="BOUSSRHAN, Saïd" userId="f6b34be5-4ba2-40fe-9934-06e3d4999411" providerId="ADAL" clId="{7B0D4F1E-498B-4B9D-80A3-9B08E9CBB5CD}" dt="2023-06-20T19:13:57.935" v="63" actId="1037"/>
          <ac:spMkLst>
            <pc:docMk/>
            <pc:sldMk cId="1952118747" sldId="435"/>
            <ac:spMk id="27" creationId="{74978046-ED8E-2467-A856-0B92AB7B95DA}"/>
          </ac:spMkLst>
        </pc:spChg>
        <pc:spChg chg="add mod">
          <ac:chgData name="BOUSSRHAN, Saïd" userId="f6b34be5-4ba2-40fe-9934-06e3d4999411" providerId="ADAL" clId="{7B0D4F1E-498B-4B9D-80A3-9B08E9CBB5CD}" dt="2023-06-20T19:13:57.935" v="63" actId="1037"/>
          <ac:spMkLst>
            <pc:docMk/>
            <pc:sldMk cId="1952118747" sldId="435"/>
            <ac:spMk id="28" creationId="{9C7D691D-FD1C-D679-60C2-4D276251DE9A}"/>
          </ac:spMkLst>
        </pc:spChg>
        <pc:spChg chg="add mod">
          <ac:chgData name="BOUSSRHAN, Saïd" userId="f6b34be5-4ba2-40fe-9934-06e3d4999411" providerId="ADAL" clId="{7B0D4F1E-498B-4B9D-80A3-9B08E9CBB5CD}" dt="2023-06-20T19:13:57.935" v="63" actId="1037"/>
          <ac:spMkLst>
            <pc:docMk/>
            <pc:sldMk cId="1952118747" sldId="435"/>
            <ac:spMk id="29" creationId="{024856F4-0E14-0FF7-5A2C-6D80B0A54014}"/>
          </ac:spMkLst>
        </pc:spChg>
        <pc:spChg chg="mod">
          <ac:chgData name="BOUSSRHAN, Saïd" userId="f6b34be5-4ba2-40fe-9934-06e3d4999411" providerId="ADAL" clId="{7B0D4F1E-498B-4B9D-80A3-9B08E9CBB5CD}" dt="2023-06-20T19:14:04.771" v="64" actId="571"/>
          <ac:spMkLst>
            <pc:docMk/>
            <pc:sldMk cId="1952118747" sldId="435"/>
            <ac:spMk id="33" creationId="{A6E609F8-604A-6FE0-442A-917A62EB18E3}"/>
          </ac:spMkLst>
        </pc:spChg>
        <pc:spChg chg="mod">
          <ac:chgData name="BOUSSRHAN, Saïd" userId="f6b34be5-4ba2-40fe-9934-06e3d4999411" providerId="ADAL" clId="{7B0D4F1E-498B-4B9D-80A3-9B08E9CBB5CD}" dt="2023-06-20T19:14:04.771" v="64" actId="571"/>
          <ac:spMkLst>
            <pc:docMk/>
            <pc:sldMk cId="1952118747" sldId="435"/>
            <ac:spMk id="36" creationId="{ACAFDFA4-EBB9-0024-AC38-C0E4ADB76154}"/>
          </ac:spMkLst>
        </pc:spChg>
        <pc:spChg chg="mod">
          <ac:chgData name="BOUSSRHAN, Saïd" userId="f6b34be5-4ba2-40fe-9934-06e3d4999411" providerId="ADAL" clId="{7B0D4F1E-498B-4B9D-80A3-9B08E9CBB5CD}" dt="2023-06-20T19:14:04.771" v="64" actId="571"/>
          <ac:spMkLst>
            <pc:docMk/>
            <pc:sldMk cId="1952118747" sldId="435"/>
            <ac:spMk id="39" creationId="{21FFA4BB-154E-1207-6D05-E255C86C8531}"/>
          </ac:spMkLst>
        </pc:spChg>
        <pc:spChg chg="add del mod">
          <ac:chgData name="BOUSSRHAN, Saïd" userId="f6b34be5-4ba2-40fe-9934-06e3d4999411" providerId="ADAL" clId="{7B0D4F1E-498B-4B9D-80A3-9B08E9CBB5CD}" dt="2023-06-20T19:14:26.061" v="109" actId="478"/>
          <ac:spMkLst>
            <pc:docMk/>
            <pc:sldMk cId="1952118747" sldId="435"/>
            <ac:spMk id="40" creationId="{6B62D6D0-1871-01CA-0091-09D8781A929B}"/>
          </ac:spMkLst>
        </pc:spChg>
        <pc:spChg chg="add mod">
          <ac:chgData name="BOUSSRHAN, Saïd" userId="f6b34be5-4ba2-40fe-9934-06e3d4999411" providerId="ADAL" clId="{7B0D4F1E-498B-4B9D-80A3-9B08E9CBB5CD}" dt="2023-06-26T10:19:00.356" v="250" actId="1076"/>
          <ac:spMkLst>
            <pc:docMk/>
            <pc:sldMk cId="1952118747" sldId="435"/>
            <ac:spMk id="41" creationId="{D3A057B7-3FF1-A271-AA4C-91A37AD35F3C}"/>
          </ac:spMkLst>
        </pc:spChg>
        <pc:spChg chg="mod">
          <ac:chgData name="BOUSSRHAN, Saïd" userId="f6b34be5-4ba2-40fe-9934-06e3d4999411" providerId="ADAL" clId="{7B0D4F1E-498B-4B9D-80A3-9B08E9CBB5CD}" dt="2023-06-20T19:14:05.955" v="65" actId="571"/>
          <ac:spMkLst>
            <pc:docMk/>
            <pc:sldMk cId="1952118747" sldId="435"/>
            <ac:spMk id="44" creationId="{8BB495E2-6BB4-76E6-F8A0-5518D68A3BDF}"/>
          </ac:spMkLst>
        </pc:spChg>
        <pc:spChg chg="mod">
          <ac:chgData name="BOUSSRHAN, Saïd" userId="f6b34be5-4ba2-40fe-9934-06e3d4999411" providerId="ADAL" clId="{7B0D4F1E-498B-4B9D-80A3-9B08E9CBB5CD}" dt="2023-06-20T19:14:05.955" v="65" actId="571"/>
          <ac:spMkLst>
            <pc:docMk/>
            <pc:sldMk cId="1952118747" sldId="435"/>
            <ac:spMk id="47" creationId="{26F0CF20-860E-FC41-CA3E-8A89B935F1BB}"/>
          </ac:spMkLst>
        </pc:spChg>
        <pc:spChg chg="mod">
          <ac:chgData name="BOUSSRHAN, Saïd" userId="f6b34be5-4ba2-40fe-9934-06e3d4999411" providerId="ADAL" clId="{7B0D4F1E-498B-4B9D-80A3-9B08E9CBB5CD}" dt="2023-06-20T19:14:05.955" v="65" actId="571"/>
          <ac:spMkLst>
            <pc:docMk/>
            <pc:sldMk cId="1952118747" sldId="435"/>
            <ac:spMk id="50" creationId="{7474D866-FC17-7411-19A6-A95A3DEDB152}"/>
          </ac:spMkLst>
        </pc:spChg>
        <pc:spChg chg="add mod">
          <ac:chgData name="BOUSSRHAN, Saïd" userId="f6b34be5-4ba2-40fe-9934-06e3d4999411" providerId="ADAL" clId="{7B0D4F1E-498B-4B9D-80A3-9B08E9CBB5CD}" dt="2023-06-26T10:18:53.366" v="249" actId="1076"/>
          <ac:spMkLst>
            <pc:docMk/>
            <pc:sldMk cId="1952118747" sldId="435"/>
            <ac:spMk id="51" creationId="{0D2AD00A-3090-8513-A0C5-71283BC1855B}"/>
          </ac:spMkLst>
        </pc:spChg>
        <pc:spChg chg="add mod">
          <ac:chgData name="BOUSSRHAN, Saïd" userId="f6b34be5-4ba2-40fe-9934-06e3d4999411" providerId="ADAL" clId="{7B0D4F1E-498B-4B9D-80A3-9B08E9CBB5CD}" dt="2023-06-20T19:20:25.516" v="231" actId="14100"/>
          <ac:spMkLst>
            <pc:docMk/>
            <pc:sldMk cId="1952118747" sldId="435"/>
            <ac:spMk id="52" creationId="{4181AB94-0C2E-5283-0D70-7238A6E117BC}"/>
          </ac:spMkLst>
        </pc:spChg>
        <pc:spChg chg="add mod">
          <ac:chgData name="BOUSSRHAN, Saïd" userId="f6b34be5-4ba2-40fe-9934-06e3d4999411" providerId="ADAL" clId="{7B0D4F1E-498B-4B9D-80A3-9B08E9CBB5CD}" dt="2023-06-20T19:20:20.374" v="230" actId="1076"/>
          <ac:spMkLst>
            <pc:docMk/>
            <pc:sldMk cId="1952118747" sldId="435"/>
            <ac:spMk id="53" creationId="{27E83855-6419-7D0A-9F57-348DC5B0F2F0}"/>
          </ac:spMkLst>
        </pc:spChg>
        <pc:grpChg chg="mod">
          <ac:chgData name="BOUSSRHAN, Saïd" userId="f6b34be5-4ba2-40fe-9934-06e3d4999411" providerId="ADAL" clId="{7B0D4F1E-498B-4B9D-80A3-9B08E9CBB5CD}" dt="2023-06-20T19:15:05.339" v="140" actId="1035"/>
          <ac:grpSpMkLst>
            <pc:docMk/>
            <pc:sldMk cId="1952118747" sldId="435"/>
            <ac:grpSpMk id="9" creationId="{25AA06E1-7786-83E2-7E82-9AABA3B38649}"/>
          </ac:grpSpMkLst>
        </pc:grpChg>
        <pc:grpChg chg="mod">
          <ac:chgData name="BOUSSRHAN, Saïd" userId="f6b34be5-4ba2-40fe-9934-06e3d4999411" providerId="ADAL" clId="{7B0D4F1E-498B-4B9D-80A3-9B08E9CBB5CD}" dt="2023-06-20T19:16:58.717" v="199" actId="1076"/>
          <ac:grpSpMkLst>
            <pc:docMk/>
            <pc:sldMk cId="1952118747" sldId="435"/>
            <ac:grpSpMk id="14" creationId="{E01C3850-67E4-79AC-0D80-BC5A852B8D66}"/>
          </ac:grpSpMkLst>
        </pc:grpChg>
        <pc:grpChg chg="add del mod">
          <ac:chgData name="BOUSSRHAN, Saïd" userId="f6b34be5-4ba2-40fe-9934-06e3d4999411" providerId="ADAL" clId="{7B0D4F1E-498B-4B9D-80A3-9B08E9CBB5CD}" dt="2023-06-20T19:14:35.625" v="115" actId="478"/>
          <ac:grpSpMkLst>
            <pc:docMk/>
            <pc:sldMk cId="1952118747" sldId="435"/>
            <ac:grpSpMk id="17" creationId="{F04A3A08-2D93-6CF0-3E37-827F645FF2F8}"/>
          </ac:grpSpMkLst>
        </pc:grpChg>
        <pc:grpChg chg="add del mod">
          <ac:chgData name="BOUSSRHAN, Saïd" userId="f6b34be5-4ba2-40fe-9934-06e3d4999411" providerId="ADAL" clId="{7B0D4F1E-498B-4B9D-80A3-9B08E9CBB5CD}" dt="2023-06-20T19:14:32.082" v="113" actId="478"/>
          <ac:grpSpMkLst>
            <pc:docMk/>
            <pc:sldMk cId="1952118747" sldId="435"/>
            <ac:grpSpMk id="20" creationId="{E07932B3-E07D-57CB-40A2-5EC9B9B9485F}"/>
          </ac:grpSpMkLst>
        </pc:grpChg>
        <pc:grpChg chg="add del mod">
          <ac:chgData name="BOUSSRHAN, Saïd" userId="f6b34be5-4ba2-40fe-9934-06e3d4999411" providerId="ADAL" clId="{7B0D4F1E-498B-4B9D-80A3-9B08E9CBB5CD}" dt="2023-06-20T19:14:23.413" v="107" actId="478"/>
          <ac:grpSpMkLst>
            <pc:docMk/>
            <pc:sldMk cId="1952118747" sldId="435"/>
            <ac:grpSpMk id="23" creationId="{52843B2B-C1A4-B51E-06F2-86D004A9DDCF}"/>
          </ac:grpSpMkLst>
        </pc:grpChg>
        <pc:grpChg chg="add del mod">
          <ac:chgData name="BOUSSRHAN, Saïd" userId="f6b34be5-4ba2-40fe-9934-06e3d4999411" providerId="ADAL" clId="{7B0D4F1E-498B-4B9D-80A3-9B08E9CBB5CD}" dt="2023-06-20T19:14:34.304" v="114" actId="478"/>
          <ac:grpSpMkLst>
            <pc:docMk/>
            <pc:sldMk cId="1952118747" sldId="435"/>
            <ac:grpSpMk id="31" creationId="{FEFCC14B-6677-DF79-12D0-3D4FAE3D21EB}"/>
          </ac:grpSpMkLst>
        </pc:grpChg>
        <pc:grpChg chg="add del mod">
          <ac:chgData name="BOUSSRHAN, Saïd" userId="f6b34be5-4ba2-40fe-9934-06e3d4999411" providerId="ADAL" clId="{7B0D4F1E-498B-4B9D-80A3-9B08E9CBB5CD}" dt="2023-06-20T19:14:30.690" v="112" actId="478"/>
          <ac:grpSpMkLst>
            <pc:docMk/>
            <pc:sldMk cId="1952118747" sldId="435"/>
            <ac:grpSpMk id="34" creationId="{703F941E-0F26-E2A8-79E2-F79E20F738B4}"/>
          </ac:grpSpMkLst>
        </pc:grpChg>
        <pc:grpChg chg="add del mod">
          <ac:chgData name="BOUSSRHAN, Saïd" userId="f6b34be5-4ba2-40fe-9934-06e3d4999411" providerId="ADAL" clId="{7B0D4F1E-498B-4B9D-80A3-9B08E9CBB5CD}" dt="2023-06-20T19:14:21.181" v="106" actId="478"/>
          <ac:grpSpMkLst>
            <pc:docMk/>
            <pc:sldMk cId="1952118747" sldId="435"/>
            <ac:grpSpMk id="37" creationId="{C4A93EDC-8D38-FBA9-233B-D8740ADFCEEC}"/>
          </ac:grpSpMkLst>
        </pc:grpChg>
        <pc:grpChg chg="add mod">
          <ac:chgData name="BOUSSRHAN, Saïd" userId="f6b34be5-4ba2-40fe-9934-06e3d4999411" providerId="ADAL" clId="{7B0D4F1E-498B-4B9D-80A3-9B08E9CBB5CD}" dt="2023-06-20T19:14:17.245" v="105" actId="1038"/>
          <ac:grpSpMkLst>
            <pc:docMk/>
            <pc:sldMk cId="1952118747" sldId="435"/>
            <ac:grpSpMk id="42" creationId="{E6D06CFF-4DF9-D418-690B-E487D7BE4277}"/>
          </ac:grpSpMkLst>
        </pc:grpChg>
        <pc:grpChg chg="add mod">
          <ac:chgData name="BOUSSRHAN, Saïd" userId="f6b34be5-4ba2-40fe-9934-06e3d4999411" providerId="ADAL" clId="{7B0D4F1E-498B-4B9D-80A3-9B08E9CBB5CD}" dt="2023-06-20T19:21:28.909" v="232" actId="1076"/>
          <ac:grpSpMkLst>
            <pc:docMk/>
            <pc:sldMk cId="1952118747" sldId="435"/>
            <ac:grpSpMk id="45" creationId="{A18D801F-5FB3-2284-79AA-398181C2DC1B}"/>
          </ac:grpSpMkLst>
        </pc:grpChg>
        <pc:grpChg chg="add mod">
          <ac:chgData name="BOUSSRHAN, Saïd" userId="f6b34be5-4ba2-40fe-9934-06e3d4999411" providerId="ADAL" clId="{7B0D4F1E-498B-4B9D-80A3-9B08E9CBB5CD}" dt="2023-06-20T19:14:17.245" v="105" actId="1038"/>
          <ac:grpSpMkLst>
            <pc:docMk/>
            <pc:sldMk cId="1952118747" sldId="435"/>
            <ac:grpSpMk id="48" creationId="{1DFB9F0D-4BD4-BED1-7A66-0DDA72EEB3F5}"/>
          </ac:grpSpMkLst>
        </pc:grpChg>
        <pc:graphicFrameChg chg="del">
          <ac:chgData name="BOUSSRHAN, Saïd" userId="f6b34be5-4ba2-40fe-9934-06e3d4999411" providerId="ADAL" clId="{7B0D4F1E-498B-4B9D-80A3-9B08E9CBB5CD}" dt="2023-06-20T19:11:54.999" v="0" actId="478"/>
          <ac:graphicFrameMkLst>
            <pc:docMk/>
            <pc:sldMk cId="1952118747" sldId="435"/>
            <ac:graphicFrameMk id="93" creationId="{1C810C13-D9E3-9518-C504-1976DB0BEF82}"/>
          </ac:graphicFrameMkLst>
        </pc:graphicFrameChg>
        <pc:graphicFrameChg chg="del mod">
          <ac:chgData name="BOUSSRHAN, Saïd" userId="f6b34be5-4ba2-40fe-9934-06e3d4999411" providerId="ADAL" clId="{7B0D4F1E-498B-4B9D-80A3-9B08E9CBB5CD}" dt="2023-06-20T19:12:03.652" v="4" actId="478"/>
          <ac:graphicFrameMkLst>
            <pc:docMk/>
            <pc:sldMk cId="1952118747" sldId="435"/>
            <ac:graphicFrameMk id="179" creationId="{7EC2CDA1-3040-A84E-A49A-D54EB476A005}"/>
          </ac:graphicFrameMkLst>
        </pc:graphicFrameChg>
        <pc:graphicFrameChg chg="del mod">
          <ac:chgData name="BOUSSRHAN, Saïd" userId="f6b34be5-4ba2-40fe-9934-06e3d4999411" providerId="ADAL" clId="{7B0D4F1E-498B-4B9D-80A3-9B08E9CBB5CD}" dt="2023-06-20T19:11:59.707" v="2" actId="478"/>
          <ac:graphicFrameMkLst>
            <pc:docMk/>
            <pc:sldMk cId="1952118747" sldId="435"/>
            <ac:graphicFrameMk id="216" creationId="{3EA2F61A-BED1-2B13-C777-573777E2512B}"/>
          </ac:graphicFrameMkLst>
        </pc:graphicFrameChg>
        <pc:picChg chg="add mod">
          <ac:chgData name="BOUSSRHAN, Saïd" userId="f6b34be5-4ba2-40fe-9934-06e3d4999411" providerId="ADAL" clId="{7B0D4F1E-498B-4B9D-80A3-9B08E9CBB5CD}" dt="2023-06-20T19:14:17.245" v="105" actId="1038"/>
          <ac:picMkLst>
            <pc:docMk/>
            <pc:sldMk cId="1952118747" sldId="435"/>
            <ac:picMk id="2" creationId="{1ECEC9FE-DBA5-4571-1077-D4C0500E3D15}"/>
          </ac:picMkLst>
        </pc:picChg>
        <pc:picChg chg="add mod">
          <ac:chgData name="BOUSSRHAN, Saïd" userId="f6b34be5-4ba2-40fe-9934-06e3d4999411" providerId="ADAL" clId="{7B0D4F1E-498B-4B9D-80A3-9B08E9CBB5CD}" dt="2023-06-20T19:18:03.982" v="204" actId="1076"/>
          <ac:picMkLst>
            <pc:docMk/>
            <pc:sldMk cId="1952118747" sldId="435"/>
            <ac:picMk id="7" creationId="{F64605AB-CD2A-BF1C-220D-CDAB3BA15D30}"/>
          </ac:picMkLst>
        </pc:picChg>
        <pc:picChg chg="mod">
          <ac:chgData name="BOUSSRHAN, Saïd" userId="f6b34be5-4ba2-40fe-9934-06e3d4999411" providerId="ADAL" clId="{7B0D4F1E-498B-4B9D-80A3-9B08E9CBB5CD}" dt="2023-06-20T19:12:44.320" v="5"/>
          <ac:picMkLst>
            <pc:docMk/>
            <pc:sldMk cId="1952118747" sldId="435"/>
            <ac:picMk id="18" creationId="{FB08791C-96BC-F200-FFF1-3CFFA2FEE9DF}"/>
          </ac:picMkLst>
        </pc:picChg>
        <pc:picChg chg="mod">
          <ac:chgData name="BOUSSRHAN, Saïd" userId="f6b34be5-4ba2-40fe-9934-06e3d4999411" providerId="ADAL" clId="{7B0D4F1E-498B-4B9D-80A3-9B08E9CBB5CD}" dt="2023-06-20T19:12:44.320" v="5"/>
          <ac:picMkLst>
            <pc:docMk/>
            <pc:sldMk cId="1952118747" sldId="435"/>
            <ac:picMk id="21" creationId="{182CE247-46C3-D20F-72B9-72BEC379C0AB}"/>
          </ac:picMkLst>
        </pc:picChg>
        <pc:picChg chg="mod">
          <ac:chgData name="BOUSSRHAN, Saïd" userId="f6b34be5-4ba2-40fe-9934-06e3d4999411" providerId="ADAL" clId="{7B0D4F1E-498B-4B9D-80A3-9B08E9CBB5CD}" dt="2023-06-20T19:12:44.320" v="5"/>
          <ac:picMkLst>
            <pc:docMk/>
            <pc:sldMk cId="1952118747" sldId="435"/>
            <ac:picMk id="24" creationId="{2D88AFC6-BB9C-BFDC-92FF-B2B76B25A11A}"/>
          </ac:picMkLst>
        </pc:picChg>
        <pc:picChg chg="mod">
          <ac:chgData name="BOUSSRHAN, Saïd" userId="f6b34be5-4ba2-40fe-9934-06e3d4999411" providerId="ADAL" clId="{7B0D4F1E-498B-4B9D-80A3-9B08E9CBB5CD}" dt="2023-06-20T19:14:04.771" v="64" actId="571"/>
          <ac:picMkLst>
            <pc:docMk/>
            <pc:sldMk cId="1952118747" sldId="435"/>
            <ac:picMk id="32" creationId="{AF6614DD-96D2-E9E9-EA0B-BC08D1DAEF3D}"/>
          </ac:picMkLst>
        </pc:picChg>
        <pc:picChg chg="mod">
          <ac:chgData name="BOUSSRHAN, Saïd" userId="f6b34be5-4ba2-40fe-9934-06e3d4999411" providerId="ADAL" clId="{7B0D4F1E-498B-4B9D-80A3-9B08E9CBB5CD}" dt="2023-06-20T19:14:04.771" v="64" actId="571"/>
          <ac:picMkLst>
            <pc:docMk/>
            <pc:sldMk cId="1952118747" sldId="435"/>
            <ac:picMk id="35" creationId="{8C87A7B0-5DCE-69A0-836B-A4AED0597C93}"/>
          </ac:picMkLst>
        </pc:picChg>
        <pc:picChg chg="mod">
          <ac:chgData name="BOUSSRHAN, Saïd" userId="f6b34be5-4ba2-40fe-9934-06e3d4999411" providerId="ADAL" clId="{7B0D4F1E-498B-4B9D-80A3-9B08E9CBB5CD}" dt="2023-06-20T19:14:04.771" v="64" actId="571"/>
          <ac:picMkLst>
            <pc:docMk/>
            <pc:sldMk cId="1952118747" sldId="435"/>
            <ac:picMk id="38" creationId="{AC193581-3B09-C980-3B4D-5EFDAB03374B}"/>
          </ac:picMkLst>
        </pc:picChg>
        <pc:picChg chg="mod">
          <ac:chgData name="BOUSSRHAN, Saïd" userId="f6b34be5-4ba2-40fe-9934-06e3d4999411" providerId="ADAL" clId="{7B0D4F1E-498B-4B9D-80A3-9B08E9CBB5CD}" dt="2023-06-20T19:14:05.955" v="65" actId="571"/>
          <ac:picMkLst>
            <pc:docMk/>
            <pc:sldMk cId="1952118747" sldId="435"/>
            <ac:picMk id="43" creationId="{97B28C1E-254F-F8AD-2384-D8F7640C72F0}"/>
          </ac:picMkLst>
        </pc:picChg>
        <pc:picChg chg="mod">
          <ac:chgData name="BOUSSRHAN, Saïd" userId="f6b34be5-4ba2-40fe-9934-06e3d4999411" providerId="ADAL" clId="{7B0D4F1E-498B-4B9D-80A3-9B08E9CBB5CD}" dt="2023-06-20T19:14:05.955" v="65" actId="571"/>
          <ac:picMkLst>
            <pc:docMk/>
            <pc:sldMk cId="1952118747" sldId="435"/>
            <ac:picMk id="46" creationId="{AB6ED8BD-427A-9C3D-DBC6-EFAFBA54E156}"/>
          </ac:picMkLst>
        </pc:picChg>
        <pc:picChg chg="mod">
          <ac:chgData name="BOUSSRHAN, Saïd" userId="f6b34be5-4ba2-40fe-9934-06e3d4999411" providerId="ADAL" clId="{7B0D4F1E-498B-4B9D-80A3-9B08E9CBB5CD}" dt="2023-06-20T19:14:05.955" v="65" actId="571"/>
          <ac:picMkLst>
            <pc:docMk/>
            <pc:sldMk cId="1952118747" sldId="435"/>
            <ac:picMk id="49" creationId="{4911A936-DB25-68CA-F171-F939E7B9FCAB}"/>
          </ac:picMkLst>
        </pc:picChg>
        <pc:cxnChg chg="add mod">
          <ac:chgData name="BOUSSRHAN, Saïd" userId="f6b34be5-4ba2-40fe-9934-06e3d4999411" providerId="ADAL" clId="{7B0D4F1E-498B-4B9D-80A3-9B08E9CBB5CD}" dt="2023-06-20T19:15:18.072" v="178" actId="1037"/>
          <ac:cxnSpMkLst>
            <pc:docMk/>
            <pc:sldMk cId="1952118747" sldId="435"/>
            <ac:cxnSpMk id="10" creationId="{3E34DA04-DAFD-B9CA-43C3-A19A3BDCF602}"/>
          </ac:cxnSpMkLst>
        </pc:cxnChg>
      </pc:sldChg>
      <pc:sldChg chg="del">
        <pc:chgData name="BOUSSRHAN, Saïd" userId="f6b34be5-4ba2-40fe-9934-06e3d4999411" providerId="ADAL" clId="{7B0D4F1E-498B-4B9D-80A3-9B08E9CBB5CD}" dt="2023-06-26T10:17:32.938" v="235" actId="2696"/>
        <pc:sldMkLst>
          <pc:docMk/>
          <pc:sldMk cId="3434511988" sldId="447"/>
        </pc:sldMkLst>
      </pc:sldChg>
    </pc:docChg>
  </pc:docChgLst>
  <pc:docChgLst>
    <pc:chgData name="GRÉTRY, Lucille" userId="S::lucille.gretry@enabel.be::125383bf-9feb-4c4d-be82-5e801929467d" providerId="AD" clId="Web-{6BAF4C75-9D2F-4B4B-837B-616FE85767B1}"/>
    <pc:docChg chg="modSld">
      <pc:chgData name="GRÉTRY, Lucille" userId="S::lucille.gretry@enabel.be::125383bf-9feb-4c4d-be82-5e801929467d" providerId="AD" clId="Web-{6BAF4C75-9D2F-4B4B-837B-616FE85767B1}" dt="2023-09-19T13:14:07.696" v="231"/>
      <pc:docMkLst>
        <pc:docMk/>
      </pc:docMkLst>
      <pc:sldChg chg="modNotes">
        <pc:chgData name="GRÉTRY, Lucille" userId="S::lucille.gretry@enabel.be::125383bf-9feb-4c4d-be82-5e801929467d" providerId="AD" clId="Web-{6BAF4C75-9D2F-4B4B-837B-616FE85767B1}" dt="2023-09-19T13:14:07.696" v="231"/>
        <pc:sldMkLst>
          <pc:docMk/>
          <pc:sldMk cId="1246020069" sldId="468"/>
        </pc:sldMkLst>
      </pc:sldChg>
    </pc:docChg>
  </pc:docChgLst>
  <pc:docChgLst>
    <pc:chgData name="GEERTS, Julie" userId="S::julie.geerts@enabel.be::7cd7de46-e492-4b22-8e45-838508e6ae99" providerId="AD" clId="Web-{D7B439C1-C1DE-733C-3FAE-E6BD965980D3}"/>
    <pc:docChg chg="modSld">
      <pc:chgData name="GEERTS, Julie" userId="S::julie.geerts@enabel.be::7cd7de46-e492-4b22-8e45-838508e6ae99" providerId="AD" clId="Web-{D7B439C1-C1DE-733C-3FAE-E6BD965980D3}" dt="2023-06-23T12:26:29.032" v="21" actId="20577"/>
      <pc:docMkLst>
        <pc:docMk/>
      </pc:docMkLst>
      <pc:sldChg chg="modSp">
        <pc:chgData name="GEERTS, Julie" userId="S::julie.geerts@enabel.be::7cd7de46-e492-4b22-8e45-838508e6ae99" providerId="AD" clId="Web-{D7B439C1-C1DE-733C-3FAE-E6BD965980D3}" dt="2023-06-23T12:26:29.032" v="21" actId="20577"/>
        <pc:sldMkLst>
          <pc:docMk/>
          <pc:sldMk cId="24742176" sldId="438"/>
        </pc:sldMkLst>
        <pc:spChg chg="mod">
          <ac:chgData name="GEERTS, Julie" userId="S::julie.geerts@enabel.be::7cd7de46-e492-4b22-8e45-838508e6ae99" providerId="AD" clId="Web-{D7B439C1-C1DE-733C-3FAE-E6BD965980D3}" dt="2023-06-23T12:25:40.015" v="0" actId="20577"/>
          <ac:spMkLst>
            <pc:docMk/>
            <pc:sldMk cId="24742176" sldId="438"/>
            <ac:spMk id="23" creationId="{D6F759A4-F181-C8CB-0A1E-C5BBFC96AA12}"/>
          </ac:spMkLst>
        </pc:spChg>
        <pc:spChg chg="mod">
          <ac:chgData name="GEERTS, Julie" userId="S::julie.geerts@enabel.be::7cd7de46-e492-4b22-8e45-838508e6ae99" providerId="AD" clId="Web-{D7B439C1-C1DE-733C-3FAE-E6BD965980D3}" dt="2023-06-23T12:26:16.578" v="20" actId="1076"/>
          <ac:spMkLst>
            <pc:docMk/>
            <pc:sldMk cId="24742176" sldId="438"/>
            <ac:spMk id="24" creationId="{D197CDD6-959C-23FF-BDA0-4E86B7069455}"/>
          </ac:spMkLst>
        </pc:spChg>
        <pc:spChg chg="mod">
          <ac:chgData name="GEERTS, Julie" userId="S::julie.geerts@enabel.be::7cd7de46-e492-4b22-8e45-838508e6ae99" providerId="AD" clId="Web-{D7B439C1-C1DE-733C-3FAE-E6BD965980D3}" dt="2023-06-23T12:26:29.032" v="21" actId="20577"/>
          <ac:spMkLst>
            <pc:docMk/>
            <pc:sldMk cId="24742176" sldId="438"/>
            <ac:spMk id="25" creationId="{7FE840D7-753B-DDC9-D700-ABC83BAC4C7D}"/>
          </ac:spMkLst>
        </pc:spChg>
      </pc:sldChg>
    </pc:docChg>
  </pc:docChgLst>
  <pc:docChgLst>
    <pc:chgData name="GRÉTRY, Lucille" userId="S::lucille.gretry@enabel.be::125383bf-9feb-4c4d-be82-5e801929467d" providerId="AD" clId="Web-{8307C014-1CA1-5504-5FBF-7AF06C4FB6D6}"/>
    <pc:docChg chg="delSld modSld sldOrd">
      <pc:chgData name="GRÉTRY, Lucille" userId="S::lucille.gretry@enabel.be::125383bf-9feb-4c4d-be82-5e801929467d" providerId="AD" clId="Web-{8307C014-1CA1-5504-5FBF-7AF06C4FB6D6}" dt="2023-06-23T15:54:47.503" v="1743" actId="14100"/>
      <pc:docMkLst>
        <pc:docMk/>
      </pc:docMkLst>
      <pc:sldChg chg="modSp modNotes">
        <pc:chgData name="GRÉTRY, Lucille" userId="S::lucille.gretry@enabel.be::125383bf-9feb-4c4d-be82-5e801929467d" providerId="AD" clId="Web-{8307C014-1CA1-5504-5FBF-7AF06C4FB6D6}" dt="2023-06-23T13:21:16.605" v="1347" actId="20577"/>
        <pc:sldMkLst>
          <pc:docMk/>
          <pc:sldMk cId="466697207" sldId="259"/>
        </pc:sldMkLst>
        <pc:spChg chg="mod">
          <ac:chgData name="GRÉTRY, Lucille" userId="S::lucille.gretry@enabel.be::125383bf-9feb-4c4d-be82-5e801929467d" providerId="AD" clId="Web-{8307C014-1CA1-5504-5FBF-7AF06C4FB6D6}" dt="2023-06-23T11:59:05.774" v="626" actId="20577"/>
          <ac:spMkLst>
            <pc:docMk/>
            <pc:sldMk cId="466697207" sldId="259"/>
            <ac:spMk id="7" creationId="{519D9F07-9FED-4248-DDD0-2DFC6706CE6D}"/>
          </ac:spMkLst>
        </pc:spChg>
        <pc:spChg chg="mod">
          <ac:chgData name="GRÉTRY, Lucille" userId="S::lucille.gretry@enabel.be::125383bf-9feb-4c4d-be82-5e801929467d" providerId="AD" clId="Web-{8307C014-1CA1-5504-5FBF-7AF06C4FB6D6}" dt="2023-06-23T13:21:16.605" v="1347" actId="20577"/>
          <ac:spMkLst>
            <pc:docMk/>
            <pc:sldMk cId="466697207" sldId="259"/>
            <ac:spMk id="8" creationId="{87CD0FBD-1E93-DA9D-F537-C08756F86F98}"/>
          </ac:spMkLst>
        </pc:spChg>
      </pc:sldChg>
      <pc:sldChg chg="modNotes">
        <pc:chgData name="GRÉTRY, Lucille" userId="S::lucille.gretry@enabel.be::125383bf-9feb-4c4d-be82-5e801929467d" providerId="AD" clId="Web-{8307C014-1CA1-5504-5FBF-7AF06C4FB6D6}" dt="2023-06-23T15:53:48.062" v="1742"/>
        <pc:sldMkLst>
          <pc:docMk/>
          <pc:sldMk cId="3288131885" sldId="302"/>
        </pc:sldMkLst>
      </pc:sldChg>
      <pc:sldChg chg="del">
        <pc:chgData name="GRÉTRY, Lucille" userId="S::lucille.gretry@enabel.be::125383bf-9feb-4c4d-be82-5e801929467d" providerId="AD" clId="Web-{8307C014-1CA1-5504-5FBF-7AF06C4FB6D6}" dt="2023-06-23T12:07:39.907" v="1240"/>
        <pc:sldMkLst>
          <pc:docMk/>
          <pc:sldMk cId="214807311" sldId="377"/>
        </pc:sldMkLst>
      </pc:sldChg>
      <pc:sldChg chg="del">
        <pc:chgData name="GRÉTRY, Lucille" userId="S::lucille.gretry@enabel.be::125383bf-9feb-4c4d-be82-5e801929467d" providerId="AD" clId="Web-{8307C014-1CA1-5504-5FBF-7AF06C4FB6D6}" dt="2023-06-23T12:07:41.642" v="1241"/>
        <pc:sldMkLst>
          <pc:docMk/>
          <pc:sldMk cId="4008994643" sldId="378"/>
        </pc:sldMkLst>
      </pc:sldChg>
      <pc:sldChg chg="modNotes">
        <pc:chgData name="GRÉTRY, Lucille" userId="S::lucille.gretry@enabel.be::125383bf-9feb-4c4d-be82-5e801929467d" providerId="AD" clId="Web-{8307C014-1CA1-5504-5FBF-7AF06C4FB6D6}" dt="2023-06-23T14:29:38.241" v="1661"/>
        <pc:sldMkLst>
          <pc:docMk/>
          <pc:sldMk cId="446023731" sldId="425"/>
        </pc:sldMkLst>
      </pc:sldChg>
      <pc:sldChg chg="ord">
        <pc:chgData name="GRÉTRY, Lucille" userId="S::lucille.gretry@enabel.be::125383bf-9feb-4c4d-be82-5e801929467d" providerId="AD" clId="Web-{8307C014-1CA1-5504-5FBF-7AF06C4FB6D6}" dt="2023-06-23T15:27:06.974" v="1662"/>
        <pc:sldMkLst>
          <pc:docMk/>
          <pc:sldMk cId="3062821428" sldId="428"/>
        </pc:sldMkLst>
      </pc:sldChg>
      <pc:sldChg chg="ord">
        <pc:chgData name="GRÉTRY, Lucille" userId="S::lucille.gretry@enabel.be::125383bf-9feb-4c4d-be82-5e801929467d" providerId="AD" clId="Web-{8307C014-1CA1-5504-5FBF-7AF06C4FB6D6}" dt="2023-06-23T12:06:52.546" v="1239"/>
        <pc:sldMkLst>
          <pc:docMk/>
          <pc:sldMk cId="1341179643" sldId="434"/>
        </pc:sldMkLst>
      </pc:sldChg>
      <pc:sldChg chg="modSp">
        <pc:chgData name="GRÉTRY, Lucille" userId="S::lucille.gretry@enabel.be::125383bf-9feb-4c4d-be82-5e801929467d" providerId="AD" clId="Web-{8307C014-1CA1-5504-5FBF-7AF06C4FB6D6}" dt="2023-06-23T15:54:47.503" v="1743" actId="14100"/>
        <pc:sldMkLst>
          <pc:docMk/>
          <pc:sldMk cId="2094903578" sldId="436"/>
        </pc:sldMkLst>
        <pc:picChg chg="mod">
          <ac:chgData name="GRÉTRY, Lucille" userId="S::lucille.gretry@enabel.be::125383bf-9feb-4c4d-be82-5e801929467d" providerId="AD" clId="Web-{8307C014-1CA1-5504-5FBF-7AF06C4FB6D6}" dt="2023-06-23T15:54:47.503" v="1743" actId="14100"/>
          <ac:picMkLst>
            <pc:docMk/>
            <pc:sldMk cId="2094903578" sldId="436"/>
            <ac:picMk id="12" creationId="{2734F3DB-FFF6-1B65-27E8-A2F5B4115426}"/>
          </ac:picMkLst>
        </pc:picChg>
      </pc:sldChg>
      <pc:sldChg chg="modSp modNotes">
        <pc:chgData name="GRÉTRY, Lucille" userId="S::lucille.gretry@enabel.be::125383bf-9feb-4c4d-be82-5e801929467d" providerId="AD" clId="Web-{8307C014-1CA1-5504-5FBF-7AF06C4FB6D6}" dt="2023-06-23T14:07:42.551" v="1552"/>
        <pc:sldMkLst>
          <pc:docMk/>
          <pc:sldMk cId="1358981779" sldId="437"/>
        </pc:sldMkLst>
        <pc:spChg chg="mod">
          <ac:chgData name="GRÉTRY, Lucille" userId="S::lucille.gretry@enabel.be::125383bf-9feb-4c4d-be82-5e801929467d" providerId="AD" clId="Web-{8307C014-1CA1-5504-5FBF-7AF06C4FB6D6}" dt="2023-06-23T13:59:16.507" v="1489" actId="20577"/>
          <ac:spMkLst>
            <pc:docMk/>
            <pc:sldMk cId="1358981779" sldId="437"/>
            <ac:spMk id="18" creationId="{18B214A4-2BF9-5B7E-85D0-754981EF7926}"/>
          </ac:spMkLst>
        </pc:spChg>
      </pc:sldChg>
      <pc:sldChg chg="modNotes">
        <pc:chgData name="GRÉTRY, Lucille" userId="S::lucille.gretry@enabel.be::125383bf-9feb-4c4d-be82-5e801929467d" providerId="AD" clId="Web-{8307C014-1CA1-5504-5FBF-7AF06C4FB6D6}" dt="2023-06-23T13:30:02.415" v="1485"/>
        <pc:sldMkLst>
          <pc:docMk/>
          <pc:sldMk cId="24742176" sldId="438"/>
        </pc:sldMkLst>
      </pc:sldChg>
      <pc:sldChg chg="modSp del">
        <pc:chgData name="GRÉTRY, Lucille" userId="S::lucille.gretry@enabel.be::125383bf-9feb-4c4d-be82-5e801929467d" providerId="AD" clId="Web-{8307C014-1CA1-5504-5FBF-7AF06C4FB6D6}" dt="2023-06-23T11:39:52.782" v="2"/>
        <pc:sldMkLst>
          <pc:docMk/>
          <pc:sldMk cId="3991725550" sldId="444"/>
        </pc:sldMkLst>
        <pc:spChg chg="mod">
          <ac:chgData name="GRÉTRY, Lucille" userId="S::lucille.gretry@enabel.be::125383bf-9feb-4c4d-be82-5e801929467d" providerId="AD" clId="Web-{8307C014-1CA1-5504-5FBF-7AF06C4FB6D6}" dt="2023-06-23T11:39:51.329" v="1" actId="20577"/>
          <ac:spMkLst>
            <pc:docMk/>
            <pc:sldMk cId="3991725550" sldId="444"/>
            <ac:spMk id="8" creationId="{7FA9242C-0593-15FB-C41C-6F91E6FB231B}"/>
          </ac:spMkLst>
        </pc:spChg>
      </pc:sldChg>
      <pc:sldChg chg="modNotes">
        <pc:chgData name="GRÉTRY, Lucille" userId="S::lucille.gretry@enabel.be::125383bf-9feb-4c4d-be82-5e801929467d" providerId="AD" clId="Web-{8307C014-1CA1-5504-5FBF-7AF06C4FB6D6}" dt="2023-06-23T14:25:37.625" v="1629"/>
        <pc:sldMkLst>
          <pc:docMk/>
          <pc:sldMk cId="1242925271" sldId="445"/>
        </pc:sldMkLst>
      </pc:sldChg>
    </pc:docChg>
  </pc:docChgLst>
  <pc:docChgLst>
    <pc:chgData name="OUSSI, Naima" userId="S::naima.oussi@enabel.be::c92e3fc9-d954-402a-bee3-0c11474f3a33" providerId="AD" clId="Web-{AE3792E4-9EE5-82F9-AD53-2F27CE606CDF}"/>
    <pc:docChg chg="modSld">
      <pc:chgData name="OUSSI, Naima" userId="S::naima.oussi@enabel.be::c92e3fc9-d954-402a-bee3-0c11474f3a33" providerId="AD" clId="Web-{AE3792E4-9EE5-82F9-AD53-2F27CE606CDF}" dt="2023-06-20T16:07:16.658" v="26" actId="14100"/>
      <pc:docMkLst>
        <pc:docMk/>
      </pc:docMkLst>
      <pc:sldChg chg="addSp delSp modSp">
        <pc:chgData name="OUSSI, Naima" userId="S::naima.oussi@enabel.be::c92e3fc9-d954-402a-bee3-0c11474f3a33" providerId="AD" clId="Web-{AE3792E4-9EE5-82F9-AD53-2F27CE606CDF}" dt="2023-06-20T16:07:16.658" v="26" actId="14100"/>
        <pc:sldMkLst>
          <pc:docMk/>
          <pc:sldMk cId="537697240" sldId="409"/>
        </pc:sldMkLst>
        <pc:spChg chg="mod">
          <ac:chgData name="OUSSI, Naima" userId="S::naima.oussi@enabel.be::c92e3fc9-d954-402a-bee3-0c11474f3a33" providerId="AD" clId="Web-{AE3792E4-9EE5-82F9-AD53-2F27CE606CDF}" dt="2023-06-20T16:07:06.189" v="25" actId="14100"/>
          <ac:spMkLst>
            <pc:docMk/>
            <pc:sldMk cId="537697240" sldId="409"/>
            <ac:spMk id="8" creationId="{7FA9242C-0593-15FB-C41C-6F91E6FB231B}"/>
          </ac:spMkLst>
        </pc:spChg>
        <pc:picChg chg="add del mod">
          <ac:chgData name="OUSSI, Naima" userId="S::naima.oussi@enabel.be::c92e3fc9-d954-402a-bee3-0c11474f3a33" providerId="AD" clId="Web-{AE3792E4-9EE5-82F9-AD53-2F27CE606CDF}" dt="2023-06-20T16:05:49.215" v="18"/>
          <ac:picMkLst>
            <pc:docMk/>
            <pc:sldMk cId="537697240" sldId="409"/>
            <ac:picMk id="2" creationId="{41FF0613-3487-E1AA-AD56-6D0E5E823A4B}"/>
          </ac:picMkLst>
        </pc:picChg>
        <pc:picChg chg="add mod">
          <ac:chgData name="OUSSI, Naima" userId="S::naima.oussi@enabel.be::c92e3fc9-d954-402a-bee3-0c11474f3a33" providerId="AD" clId="Web-{AE3792E4-9EE5-82F9-AD53-2F27CE606CDF}" dt="2023-06-20T16:07:16.658" v="26" actId="14100"/>
          <ac:picMkLst>
            <pc:docMk/>
            <pc:sldMk cId="537697240" sldId="409"/>
            <ac:picMk id="4" creationId="{97E716EA-6B80-B4C3-A4B8-49FBFF5D3B44}"/>
          </ac:picMkLst>
        </pc:picChg>
      </pc:sldChg>
      <pc:sldChg chg="modSp">
        <pc:chgData name="OUSSI, Naima" userId="S::naima.oussi@enabel.be::c92e3fc9-d954-402a-bee3-0c11474f3a33" providerId="AD" clId="Web-{AE3792E4-9EE5-82F9-AD53-2F27CE606CDF}" dt="2023-06-20T15:52:26.828" v="16" actId="14100"/>
        <pc:sldMkLst>
          <pc:docMk/>
          <pc:sldMk cId="446023731" sldId="425"/>
        </pc:sldMkLst>
        <pc:spChg chg="mod">
          <ac:chgData name="OUSSI, Naima" userId="S::naima.oussi@enabel.be::c92e3fc9-d954-402a-bee3-0c11474f3a33" providerId="AD" clId="Web-{AE3792E4-9EE5-82F9-AD53-2F27CE606CDF}" dt="2023-06-20T15:52:26.828" v="16" actId="14100"/>
          <ac:spMkLst>
            <pc:docMk/>
            <pc:sldMk cId="446023731" sldId="425"/>
            <ac:spMk id="8" creationId="{7FA9242C-0593-15FB-C41C-6F91E6FB231B}"/>
          </ac:spMkLst>
        </pc:spChg>
      </pc:sldChg>
    </pc:docChg>
  </pc:docChgLst>
  <pc:docChgLst>
    <pc:chgData name="GRÉTRY, Lucille" userId="S::lucille.gretry@enabel.be::125383bf-9feb-4c4d-be82-5e801929467d" providerId="AD" clId="Web-{903529A6-5A32-40BF-B4D2-50DEAA4F85D9}"/>
    <pc:docChg chg="addSld delSld modSld sldOrd">
      <pc:chgData name="GRÉTRY, Lucille" userId="S::lucille.gretry@enabel.be::125383bf-9feb-4c4d-be82-5e801929467d" providerId="AD" clId="Web-{903529A6-5A32-40BF-B4D2-50DEAA4F85D9}" dt="2023-09-19T08:22:29.815" v="371"/>
      <pc:docMkLst>
        <pc:docMk/>
      </pc:docMkLst>
      <pc:sldChg chg="delSp modSp">
        <pc:chgData name="GRÉTRY, Lucille" userId="S::lucille.gretry@enabel.be::125383bf-9feb-4c4d-be82-5e801929467d" providerId="AD" clId="Web-{903529A6-5A32-40BF-B4D2-50DEAA4F85D9}" dt="2023-09-19T08:08:33.406" v="301" actId="1076"/>
        <pc:sldMkLst>
          <pc:docMk/>
          <pc:sldMk cId="2350555209" sldId="257"/>
        </pc:sldMkLst>
        <pc:spChg chg="del">
          <ac:chgData name="GRÉTRY, Lucille" userId="S::lucille.gretry@enabel.be::125383bf-9feb-4c4d-be82-5e801929467d" providerId="AD" clId="Web-{903529A6-5A32-40BF-B4D2-50DEAA4F85D9}" dt="2023-09-19T08:08:29.281" v="300"/>
          <ac:spMkLst>
            <pc:docMk/>
            <pc:sldMk cId="2350555209" sldId="257"/>
            <ac:spMk id="2" creationId="{826EC3B6-77F3-A706-FE8C-4FE760EF0149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08:33.406" v="301" actId="1076"/>
          <ac:spMkLst>
            <pc:docMk/>
            <pc:sldMk cId="2350555209" sldId="257"/>
            <ac:spMk id="7" creationId="{DA5275EA-767C-A68A-85A4-5CB70B155649}"/>
          </ac:spMkLst>
        </pc:spChg>
      </pc:sldChg>
      <pc:sldChg chg="modSp del">
        <pc:chgData name="GRÉTRY, Lucille" userId="S::lucille.gretry@enabel.be::125383bf-9feb-4c4d-be82-5e801929467d" providerId="AD" clId="Web-{903529A6-5A32-40BF-B4D2-50DEAA4F85D9}" dt="2023-09-19T08:21:34.281" v="364"/>
        <pc:sldMkLst>
          <pc:docMk/>
          <pc:sldMk cId="1288436314" sldId="405"/>
        </pc:sldMkLst>
        <pc:spChg chg="mod">
          <ac:chgData name="GRÉTRY, Lucille" userId="S::lucille.gretry@enabel.be::125383bf-9feb-4c4d-be82-5e801929467d" providerId="AD" clId="Web-{903529A6-5A32-40BF-B4D2-50DEAA4F85D9}" dt="2023-09-19T08:04:40.912" v="299" actId="14100"/>
          <ac:spMkLst>
            <pc:docMk/>
            <pc:sldMk cId="1288436314" sldId="405"/>
            <ac:spMk id="28" creationId="{E099B1D9-BF88-8703-CC2D-7417FF804571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04:37.787" v="298" actId="20577"/>
          <ac:spMkLst>
            <pc:docMk/>
            <pc:sldMk cId="1288436314" sldId="405"/>
            <ac:spMk id="34" creationId="{989C9A28-3095-DBDE-E63C-CEB1485AEE19}"/>
          </ac:spMkLst>
        </pc:spChg>
      </pc:sldChg>
      <pc:sldChg chg="ord">
        <pc:chgData name="GRÉTRY, Lucille" userId="S::lucille.gretry@enabel.be::125383bf-9feb-4c4d-be82-5e801929467d" providerId="AD" clId="Web-{903529A6-5A32-40BF-B4D2-50DEAA4F85D9}" dt="2023-09-19T08:21:10.686" v="363"/>
        <pc:sldMkLst>
          <pc:docMk/>
          <pc:sldMk cId="3062821428" sldId="428"/>
        </pc:sldMkLst>
      </pc:sldChg>
      <pc:sldChg chg="delSp modSp ord">
        <pc:chgData name="GRÉTRY, Lucille" userId="S::lucille.gretry@enabel.be::125383bf-9feb-4c4d-be82-5e801929467d" providerId="AD" clId="Web-{903529A6-5A32-40BF-B4D2-50DEAA4F85D9}" dt="2023-09-19T08:15:21.610" v="354" actId="1076"/>
        <pc:sldMkLst>
          <pc:docMk/>
          <pc:sldMk cId="3611291904" sldId="446"/>
        </pc:sldMkLst>
        <pc:spChg chg="mod">
          <ac:chgData name="GRÉTRY, Lucille" userId="S::lucille.gretry@enabel.be::125383bf-9feb-4c4d-be82-5e801929467d" providerId="AD" clId="Web-{903529A6-5A32-40BF-B4D2-50DEAA4F85D9}" dt="2023-09-19T08:14:48.171" v="342" actId="1076"/>
          <ac:spMkLst>
            <pc:docMk/>
            <pc:sldMk cId="3611291904" sldId="446"/>
            <ac:spMk id="2" creationId="{6F811B5A-F1ED-CD53-8D97-0D5B6E363566}"/>
          </ac:spMkLst>
        </pc:spChg>
        <pc:spChg chg="del">
          <ac:chgData name="GRÉTRY, Lucille" userId="S::lucille.gretry@enabel.be::125383bf-9feb-4c4d-be82-5e801929467d" providerId="AD" clId="Web-{903529A6-5A32-40BF-B4D2-50DEAA4F85D9}" dt="2023-09-19T08:12:56.744" v="309"/>
          <ac:spMkLst>
            <pc:docMk/>
            <pc:sldMk cId="3611291904" sldId="446"/>
            <ac:spMk id="5" creationId="{B4C4E775-03E1-6410-EAA8-A934C6A3A5E3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14:50.890" v="343" actId="1076"/>
          <ac:spMkLst>
            <pc:docMk/>
            <pc:sldMk cId="3611291904" sldId="446"/>
            <ac:spMk id="8" creationId="{DE1598C2-84D1-BF4C-6626-6CDE4393B460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12:58.041" v="310" actId="1076"/>
          <ac:spMkLst>
            <pc:docMk/>
            <pc:sldMk cId="3611291904" sldId="446"/>
            <ac:spMk id="9" creationId="{2852A34F-5D13-35B2-2A8D-B5CFFF147C22}"/>
          </ac:spMkLst>
        </pc:spChg>
        <pc:spChg chg="del">
          <ac:chgData name="GRÉTRY, Lucille" userId="S::lucille.gretry@enabel.be::125383bf-9feb-4c4d-be82-5e801929467d" providerId="AD" clId="Web-{903529A6-5A32-40BF-B4D2-50DEAA4F85D9}" dt="2023-09-19T08:14:44.530" v="341"/>
          <ac:spMkLst>
            <pc:docMk/>
            <pc:sldMk cId="3611291904" sldId="446"/>
            <ac:spMk id="11" creationId="{C974FA10-1F36-E1DD-3973-9917F73913FF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13:08.604" v="311" actId="20577"/>
          <ac:spMkLst>
            <pc:docMk/>
            <pc:sldMk cId="3611291904" sldId="446"/>
            <ac:spMk id="22" creationId="{E29A5234-CD5B-45CD-B15E-6DE4BDD2E75D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13:10.792" v="313" actId="20577"/>
          <ac:spMkLst>
            <pc:docMk/>
            <pc:sldMk cId="3611291904" sldId="446"/>
            <ac:spMk id="26" creationId="{C253FB9A-7128-3449-004D-33A41082F7DE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13:17.152" v="316" actId="20577"/>
          <ac:spMkLst>
            <pc:docMk/>
            <pc:sldMk cId="3611291904" sldId="446"/>
            <ac:spMk id="29" creationId="{17F1F092-E17C-C9EB-4C3E-CBEA25D1FE56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8:13:15.401" v="314" actId="20577"/>
          <ac:spMkLst>
            <pc:docMk/>
            <pc:sldMk cId="3611291904" sldId="446"/>
            <ac:spMk id="32" creationId="{76EF1018-8E7C-9034-2E01-780F4E3251B8}"/>
          </ac:spMkLst>
        </pc:spChg>
        <pc:grpChg chg="mod">
          <ac:chgData name="GRÉTRY, Lucille" userId="S::lucille.gretry@enabel.be::125383bf-9feb-4c4d-be82-5e801929467d" providerId="AD" clId="Web-{903529A6-5A32-40BF-B4D2-50DEAA4F85D9}" dt="2023-09-19T08:14:27.420" v="331" actId="1076"/>
          <ac:grpSpMkLst>
            <pc:docMk/>
            <pc:sldMk cId="3611291904" sldId="446"/>
            <ac:grpSpMk id="24" creationId="{2CEC4CA5-F8A8-8674-D16C-3AB8D5C045E7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4:24.482" v="330" actId="1076"/>
          <ac:grpSpMkLst>
            <pc:docMk/>
            <pc:sldMk cId="3611291904" sldId="446"/>
            <ac:grpSpMk id="25" creationId="{401E6392-B48A-6BE9-4176-17A33B755BD4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07.203" v="347" actId="1076"/>
          <ac:grpSpMkLst>
            <pc:docMk/>
            <pc:sldMk cId="3611291904" sldId="446"/>
            <ac:grpSpMk id="28" creationId="{056DD581-53C5-16FE-F01B-EE84D68DB387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01.609" v="346" actId="1076"/>
          <ac:grpSpMkLst>
            <pc:docMk/>
            <pc:sldMk cId="3611291904" sldId="446"/>
            <ac:grpSpMk id="31" creationId="{94B25C73-2756-6F2A-7F4F-063823E62FCE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4:56.843" v="345" actId="1076"/>
          <ac:grpSpMkLst>
            <pc:docMk/>
            <pc:sldMk cId="3611291904" sldId="446"/>
            <ac:grpSpMk id="34" creationId="{465AED09-1B0F-58E0-5D5D-7ED872BFC5A1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08.812" v="348" actId="1076"/>
          <ac:grpSpMkLst>
            <pc:docMk/>
            <pc:sldMk cId="3611291904" sldId="446"/>
            <ac:grpSpMk id="37" creationId="{ECF77720-E707-B9AB-9366-A4EB4F564CC2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4:54.343" v="344" actId="1076"/>
          <ac:grpSpMkLst>
            <pc:docMk/>
            <pc:sldMk cId="3611291904" sldId="446"/>
            <ac:grpSpMk id="41" creationId="{7816C621-4BBC-0FBB-D103-A97F5B7503B1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10.484" v="349" actId="1076"/>
          <ac:grpSpMkLst>
            <pc:docMk/>
            <pc:sldMk cId="3611291904" sldId="446"/>
            <ac:grpSpMk id="44" creationId="{1D1634BF-272D-7022-379B-F1C2C6EA24BC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12.719" v="350" actId="1076"/>
          <ac:grpSpMkLst>
            <pc:docMk/>
            <pc:sldMk cId="3611291904" sldId="446"/>
            <ac:grpSpMk id="47" creationId="{AD12AE1A-1E6E-9E4B-10D3-9FD2D55DE8A2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15.312" v="351" actId="1076"/>
          <ac:grpSpMkLst>
            <pc:docMk/>
            <pc:sldMk cId="3611291904" sldId="446"/>
            <ac:grpSpMk id="50" creationId="{D3AEB05F-2609-BB6B-3992-0341A512E9CA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19.360" v="353" actId="1076"/>
          <ac:grpSpMkLst>
            <pc:docMk/>
            <pc:sldMk cId="3611291904" sldId="446"/>
            <ac:grpSpMk id="53" creationId="{6E8A6660-FE8F-5A80-880D-0769DA9D5684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21.610" v="354" actId="1076"/>
          <ac:grpSpMkLst>
            <pc:docMk/>
            <pc:sldMk cId="3611291904" sldId="446"/>
            <ac:grpSpMk id="56" creationId="{26678AF8-BF8B-F42F-E63B-1F408E21D268}"/>
          </ac:grpSpMkLst>
        </pc:grpChg>
        <pc:grpChg chg="mod">
          <ac:chgData name="GRÉTRY, Lucille" userId="S::lucille.gretry@enabel.be::125383bf-9feb-4c4d-be82-5e801929467d" providerId="AD" clId="Web-{903529A6-5A32-40BF-B4D2-50DEAA4F85D9}" dt="2023-09-19T08:15:17.484" v="352" actId="1076"/>
          <ac:grpSpMkLst>
            <pc:docMk/>
            <pc:sldMk cId="3611291904" sldId="446"/>
            <ac:grpSpMk id="59" creationId="{698C56C2-2BCA-FF74-9E6A-2475498BC5D5}"/>
          </ac:grpSpMkLst>
        </pc:grpChg>
      </pc:sldChg>
      <pc:sldChg chg="modSp ord">
        <pc:chgData name="GRÉTRY, Lucille" userId="S::lucille.gretry@enabel.be::125383bf-9feb-4c4d-be82-5e801929467d" providerId="AD" clId="Web-{903529A6-5A32-40BF-B4D2-50DEAA4F85D9}" dt="2023-09-19T08:11:46.837" v="305"/>
        <pc:sldMkLst>
          <pc:docMk/>
          <pc:sldMk cId="4255078342" sldId="458"/>
        </pc:sldMkLst>
        <pc:spChg chg="mod">
          <ac:chgData name="GRÉTRY, Lucille" userId="S::lucille.gretry@enabel.be::125383bf-9feb-4c4d-be82-5e801929467d" providerId="AD" clId="Web-{903529A6-5A32-40BF-B4D2-50DEAA4F85D9}" dt="2023-09-19T07:34:05.143" v="167" actId="20577"/>
          <ac:spMkLst>
            <pc:docMk/>
            <pc:sldMk cId="4255078342" sldId="458"/>
            <ac:spMk id="4" creationId="{F7BB4B6A-6E83-4187-DF0B-7A818F584190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7:39:26.136" v="267" actId="20577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7:39:17.199" v="264" actId="20577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7:39:03.557" v="261" actId="20577"/>
          <ac:spMkLst>
            <pc:docMk/>
            <pc:sldMk cId="4255078342" sldId="458"/>
            <ac:spMk id="1571" creationId="{86A454E8-E76B-582B-92FA-5590E7E62A8B}"/>
          </ac:spMkLst>
        </pc:spChg>
      </pc:sldChg>
      <pc:sldChg chg="modSp ord modCm">
        <pc:chgData name="GRÉTRY, Lucille" userId="S::lucille.gretry@enabel.be::125383bf-9feb-4c4d-be82-5e801929467d" providerId="AD" clId="Web-{903529A6-5A32-40BF-B4D2-50DEAA4F85D9}" dt="2023-09-19T08:20:44.310" v="362"/>
        <pc:sldMkLst>
          <pc:docMk/>
          <pc:sldMk cId="995050475" sldId="461"/>
        </pc:sldMkLst>
        <pc:grpChg chg="mod">
          <ac:chgData name="GRÉTRY, Lucille" userId="S::lucille.gretry@enabel.be::125383bf-9feb-4c4d-be82-5e801929467d" providerId="AD" clId="Web-{903529A6-5A32-40BF-B4D2-50DEAA4F85D9}" dt="2023-09-19T07:26:15.051" v="3" actId="1076"/>
          <ac:grpSpMkLst>
            <pc:docMk/>
            <pc:sldMk cId="995050475" sldId="461"/>
            <ac:grpSpMk id="6" creationId="{A462E849-1D63-DACA-2056-810689F3C254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RÉTRY, Lucille" userId="S::lucille.gretry@enabel.be::125383bf-9feb-4c4d-be82-5e801929467d" providerId="AD" clId="Web-{903529A6-5A32-40BF-B4D2-50DEAA4F85D9}" dt="2023-09-19T07:25:47.316" v="2"/>
              <pc2:cmMkLst xmlns:pc2="http://schemas.microsoft.com/office/powerpoint/2019/9/main/command">
                <pc:docMk/>
                <pc:sldMk cId="995050475" sldId="461"/>
                <pc2:cmMk id="{59D736DB-CB2B-4496-ABA3-EE9FE563A059}"/>
              </pc2:cmMkLst>
              <pc226:cmRplyChg chg="add">
                <pc226:chgData name="GRÉTRY, Lucille" userId="S::lucille.gretry@enabel.be::125383bf-9feb-4c4d-be82-5e801929467d" providerId="AD" clId="Web-{903529A6-5A32-40BF-B4D2-50DEAA4F85D9}" dt="2023-09-19T07:25:47.316" v="2"/>
                <pc2:cmRplyMkLst xmlns:pc2="http://schemas.microsoft.com/office/powerpoint/2019/9/main/command">
                  <pc:docMk/>
                  <pc:sldMk cId="995050475" sldId="461"/>
                  <pc2:cmMk id="{59D736DB-CB2B-4496-ABA3-EE9FE563A059}"/>
                  <pc2:cmRplyMk id="{2AA4770F-1FD3-44E4-9250-DC72667B2D83}"/>
                </pc2:cmRplyMkLst>
              </pc226:cmRplyChg>
            </pc226:cmChg>
          </p:ext>
        </pc:extLst>
      </pc:sldChg>
      <pc:sldChg chg="del ord modCm">
        <pc:chgData name="GRÉTRY, Lucille" userId="S::lucille.gretry@enabel.be::125383bf-9feb-4c4d-be82-5e801929467d" providerId="AD" clId="Web-{903529A6-5A32-40BF-B4D2-50DEAA4F85D9}" dt="2023-09-19T08:20:14.450" v="358"/>
        <pc:sldMkLst>
          <pc:docMk/>
          <pc:sldMk cId="444060801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RÉTRY, Lucille" userId="S::lucille.gretry@enabel.be::125383bf-9feb-4c4d-be82-5e801929467d" providerId="AD" clId="Web-{903529A6-5A32-40BF-B4D2-50DEAA4F85D9}" dt="2023-09-19T07:32:52.938" v="164"/>
              <pc2:cmMkLst xmlns:pc2="http://schemas.microsoft.com/office/powerpoint/2019/9/main/command">
                <pc:docMk/>
                <pc:sldMk cId="444060801" sldId="463"/>
                <pc2:cmMk id="{F78F9E08-8D20-40E6-9C0B-43653D1C37D1}"/>
              </pc2:cmMkLst>
              <pc226:cmRplyChg chg="add">
                <pc226:chgData name="GRÉTRY, Lucille" userId="S::lucille.gretry@enabel.be::125383bf-9feb-4c4d-be82-5e801929467d" providerId="AD" clId="Web-{903529A6-5A32-40BF-B4D2-50DEAA4F85D9}" dt="2023-09-19T07:32:52.938" v="164"/>
                <pc2:cmRplyMkLst xmlns:pc2="http://schemas.microsoft.com/office/powerpoint/2019/9/main/command">
                  <pc:docMk/>
                  <pc:sldMk cId="444060801" sldId="463"/>
                  <pc2:cmMk id="{F78F9E08-8D20-40E6-9C0B-43653D1C37D1}"/>
                  <pc2:cmRplyMk id="{AD92D1BE-0A93-4CE2-A7EA-43D77A8959C1}"/>
                </pc2:cmRplyMkLst>
              </pc226:cmRplyChg>
            </pc226:cmChg>
          </p:ext>
        </pc:extLst>
      </pc:sldChg>
      <pc:sldChg chg="del">
        <pc:chgData name="GRÉTRY, Lucille" userId="S::lucille.gretry@enabel.be::125383bf-9feb-4c4d-be82-5e801929467d" providerId="AD" clId="Web-{903529A6-5A32-40BF-B4D2-50DEAA4F85D9}" dt="2023-09-19T08:22:21.783" v="370"/>
        <pc:sldMkLst>
          <pc:docMk/>
          <pc:sldMk cId="2642297575" sldId="467"/>
        </pc:sldMkLst>
      </pc:sldChg>
      <pc:sldChg chg="modCm">
        <pc:chgData name="GRÉTRY, Lucille" userId="S::lucille.gretry@enabel.be::125383bf-9feb-4c4d-be82-5e801929467d" providerId="AD" clId="Web-{903529A6-5A32-40BF-B4D2-50DEAA4F85D9}" dt="2023-09-19T07:25:14.362" v="1"/>
        <pc:sldMkLst>
          <pc:docMk/>
          <pc:sldMk cId="1229998251" sldId="4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RÉTRY, Lucille" userId="S::lucille.gretry@enabel.be::125383bf-9feb-4c4d-be82-5e801929467d" providerId="AD" clId="Web-{903529A6-5A32-40BF-B4D2-50DEAA4F85D9}" dt="2023-09-19T07:25:14.362" v="1"/>
              <pc2:cmMkLst xmlns:pc2="http://schemas.microsoft.com/office/powerpoint/2019/9/main/command">
                <pc:docMk/>
                <pc:sldMk cId="1229998251" sldId="469"/>
                <pc2:cmMk id="{2CCFC3AC-1F35-49F3-854A-A7DB99B9C9AF}"/>
              </pc2:cmMkLst>
            </pc226:cmChg>
          </p:ext>
        </pc:extLst>
      </pc:sldChg>
      <pc:sldChg chg="modSp del modCm">
        <pc:chgData name="GRÉTRY, Lucille" userId="S::lucille.gretry@enabel.be::125383bf-9feb-4c4d-be82-5e801929467d" providerId="AD" clId="Web-{903529A6-5A32-40BF-B4D2-50DEAA4F85D9}" dt="2023-09-19T08:21:34.345" v="366"/>
        <pc:sldMkLst>
          <pc:docMk/>
          <pc:sldMk cId="3156607458" sldId="471"/>
        </pc:sldMkLst>
        <pc:spChg chg="mod">
          <ac:chgData name="GRÉTRY, Lucille" userId="S::lucille.gretry@enabel.be::125383bf-9feb-4c4d-be82-5e801929467d" providerId="AD" clId="Web-{903529A6-5A32-40BF-B4D2-50DEAA4F85D9}" dt="2023-09-19T07:30:49.825" v="83" actId="20577"/>
          <ac:spMkLst>
            <pc:docMk/>
            <pc:sldMk cId="3156607458" sldId="471"/>
            <ac:spMk id="2" creationId="{B2DDC5DA-BBFB-B857-062F-B9817E585096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7:29:40.213" v="57" actId="20577"/>
          <ac:spMkLst>
            <pc:docMk/>
            <pc:sldMk cId="3156607458" sldId="471"/>
            <ac:spMk id="13" creationId="{B03A3CF6-10EE-76BC-0C2B-DE2F2C7F07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RÉTRY, Lucille" userId="S::lucille.gretry@enabel.be::125383bf-9feb-4c4d-be82-5e801929467d" providerId="AD" clId="Web-{903529A6-5A32-40BF-B4D2-50DEAA4F85D9}" dt="2023-09-19T07:29:33.088" v="56"/>
              <pc2:cmMkLst xmlns:pc2="http://schemas.microsoft.com/office/powerpoint/2019/9/main/command">
                <pc:docMk/>
                <pc:sldMk cId="3156607458" sldId="471"/>
                <pc2:cmMk id="{5BFA015C-E2BA-41CA-BFDD-96F859A53813}"/>
              </pc2:cmMkLst>
              <pc226:cmRplyChg chg="add">
                <pc226:chgData name="GRÉTRY, Lucille" userId="S::lucille.gretry@enabel.be::125383bf-9feb-4c4d-be82-5e801929467d" providerId="AD" clId="Web-{903529A6-5A32-40BF-B4D2-50DEAA4F85D9}" dt="2023-09-19T07:27:58.132" v="5"/>
                <pc2:cmRplyMkLst xmlns:pc2="http://schemas.microsoft.com/office/powerpoint/2019/9/main/command">
                  <pc:docMk/>
                  <pc:sldMk cId="3156607458" sldId="471"/>
                  <pc2:cmMk id="{5BFA015C-E2BA-41CA-BFDD-96F859A53813}"/>
                  <pc2:cmRplyMk id="{ADBA4623-FD26-40D0-80FD-6493AC2864FB}"/>
                </pc2:cmRplyMkLst>
              </pc226:cmRplyChg>
              <pc226:cmRplyChg chg="add mod">
                <pc226:chgData name="GRÉTRY, Lucille" userId="S::lucille.gretry@enabel.be::125383bf-9feb-4c4d-be82-5e801929467d" providerId="AD" clId="Web-{903529A6-5A32-40BF-B4D2-50DEAA4F85D9}" dt="2023-09-19T07:29:33.088" v="56"/>
                <pc2:cmRplyMkLst xmlns:pc2="http://schemas.microsoft.com/office/powerpoint/2019/9/main/command">
                  <pc:docMk/>
                  <pc:sldMk cId="3156607458" sldId="471"/>
                  <pc2:cmMk id="{5BFA015C-E2BA-41CA-BFDD-96F859A53813}"/>
                  <pc2:cmRplyMk id="{F945A8B9-2640-4359-86C2-D84DC4389744}"/>
                </pc2:cmRplyMkLst>
              </pc226:cmRplyChg>
            </pc226:cmChg>
          </p:ext>
        </pc:extLst>
      </pc:sldChg>
      <pc:sldChg chg="modSp del modCm">
        <pc:chgData name="GRÉTRY, Lucille" userId="S::lucille.gretry@enabel.be::125383bf-9feb-4c4d-be82-5e801929467d" providerId="AD" clId="Web-{903529A6-5A32-40BF-B4D2-50DEAA4F85D9}" dt="2023-09-19T08:21:34.312" v="365"/>
        <pc:sldMkLst>
          <pc:docMk/>
          <pc:sldMk cId="92984888" sldId="472"/>
        </pc:sldMkLst>
        <pc:spChg chg="mod">
          <ac:chgData name="GRÉTRY, Lucille" userId="S::lucille.gretry@enabel.be::125383bf-9feb-4c4d-be82-5e801929467d" providerId="AD" clId="Web-{903529A6-5A32-40BF-B4D2-50DEAA4F85D9}" dt="2023-09-19T07:31:38.514" v="108" actId="20577"/>
          <ac:spMkLst>
            <pc:docMk/>
            <pc:sldMk cId="92984888" sldId="472"/>
            <ac:spMk id="33" creationId="{1BDF2EA7-2B95-E0CE-893B-5E8324CA4796}"/>
          </ac:spMkLst>
        </pc:spChg>
        <pc:spChg chg="mod">
          <ac:chgData name="GRÉTRY, Lucille" userId="S::lucille.gretry@enabel.be::125383bf-9feb-4c4d-be82-5e801929467d" providerId="AD" clId="Web-{903529A6-5A32-40BF-B4D2-50DEAA4F85D9}" dt="2023-09-19T07:32:40.375" v="163" actId="20577"/>
          <ac:spMkLst>
            <pc:docMk/>
            <pc:sldMk cId="92984888" sldId="472"/>
            <ac:spMk id="41" creationId="{57CB3826-6888-7946-9618-C3C44DBE585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ÉTRY, Lucille" userId="S::lucille.gretry@enabel.be::125383bf-9feb-4c4d-be82-5e801929467d" providerId="AD" clId="Web-{903529A6-5A32-40BF-B4D2-50DEAA4F85D9}" dt="2023-09-19T07:31:34.920" v="107" actId="20577"/>
              <pc2:cmMkLst xmlns:pc2="http://schemas.microsoft.com/office/powerpoint/2019/9/main/command">
                <pc:docMk/>
                <pc:sldMk cId="92984888" sldId="472"/>
                <pc2:cmMk id="{BBC6969C-DE9E-4B5B-90DD-01418A36E1EA}"/>
              </pc2:cmMkLst>
            </pc226:cmChg>
            <pc226:cmChg xmlns:pc226="http://schemas.microsoft.com/office/powerpoint/2022/06/main/command" chg="mod">
              <pc226:chgData name="GRÉTRY, Lucille" userId="S::lucille.gretry@enabel.be::125383bf-9feb-4c4d-be82-5e801929467d" providerId="AD" clId="Web-{903529A6-5A32-40BF-B4D2-50DEAA4F85D9}" dt="2023-09-19T07:32:20.171" v="162" actId="20577"/>
              <pc2:cmMkLst xmlns:pc2="http://schemas.microsoft.com/office/powerpoint/2019/9/main/command">
                <pc:docMk/>
                <pc:sldMk cId="92984888" sldId="472"/>
                <pc2:cmMk id="{A53707C5-E8AC-4CFB-B5D1-82DD7FDFD3A5}"/>
              </pc2:cmMkLst>
            </pc226:cmChg>
          </p:ext>
        </pc:extLst>
      </pc:sldChg>
      <pc:sldChg chg="del ord">
        <pc:chgData name="GRÉTRY, Lucille" userId="S::lucille.gretry@enabel.be::125383bf-9feb-4c4d-be82-5e801929467d" providerId="AD" clId="Web-{903529A6-5A32-40BF-B4D2-50DEAA4F85D9}" dt="2023-09-19T08:20:14.434" v="357"/>
        <pc:sldMkLst>
          <pc:docMk/>
          <pc:sldMk cId="562256517" sldId="473"/>
        </pc:sldMkLst>
      </pc:sldChg>
      <pc:sldChg chg="add">
        <pc:chgData name="GRÉTRY, Lucille" userId="S::lucille.gretry@enabel.be::125383bf-9feb-4c4d-be82-5e801929467d" providerId="AD" clId="Web-{903529A6-5A32-40BF-B4D2-50DEAA4F85D9}" dt="2023-09-19T08:20:22.419" v="359"/>
        <pc:sldMkLst>
          <pc:docMk/>
          <pc:sldMk cId="2635397334" sldId="478"/>
        </pc:sldMkLst>
      </pc:sldChg>
      <pc:sldChg chg="add">
        <pc:chgData name="GRÉTRY, Lucille" userId="S::lucille.gretry@enabel.be::125383bf-9feb-4c4d-be82-5e801929467d" providerId="AD" clId="Web-{903529A6-5A32-40BF-B4D2-50DEAA4F85D9}" dt="2023-09-19T08:20:22.606" v="360"/>
        <pc:sldMkLst>
          <pc:docMk/>
          <pc:sldMk cId="857860067" sldId="479"/>
        </pc:sldMkLst>
      </pc:sldChg>
      <pc:sldChg chg="add">
        <pc:chgData name="GRÉTRY, Lucille" userId="S::lucille.gretry@enabel.be::125383bf-9feb-4c4d-be82-5e801929467d" providerId="AD" clId="Web-{903529A6-5A32-40BF-B4D2-50DEAA4F85D9}" dt="2023-09-19T08:21:37.938" v="367"/>
        <pc:sldMkLst>
          <pc:docMk/>
          <pc:sldMk cId="1523680146" sldId="480"/>
        </pc:sldMkLst>
      </pc:sldChg>
      <pc:sldChg chg="add">
        <pc:chgData name="GRÉTRY, Lucille" userId="S::lucille.gretry@enabel.be::125383bf-9feb-4c4d-be82-5e801929467d" providerId="AD" clId="Web-{903529A6-5A32-40BF-B4D2-50DEAA4F85D9}" dt="2023-09-19T08:21:38.188" v="368"/>
        <pc:sldMkLst>
          <pc:docMk/>
          <pc:sldMk cId="3693519992" sldId="481"/>
        </pc:sldMkLst>
      </pc:sldChg>
      <pc:sldChg chg="add">
        <pc:chgData name="GRÉTRY, Lucille" userId="S::lucille.gretry@enabel.be::125383bf-9feb-4c4d-be82-5e801929467d" providerId="AD" clId="Web-{903529A6-5A32-40BF-B4D2-50DEAA4F85D9}" dt="2023-09-19T08:21:38.531" v="369"/>
        <pc:sldMkLst>
          <pc:docMk/>
          <pc:sldMk cId="1700483702" sldId="482"/>
        </pc:sldMkLst>
      </pc:sldChg>
      <pc:sldChg chg="add">
        <pc:chgData name="GRÉTRY, Lucille" userId="S::lucille.gretry@enabel.be::125383bf-9feb-4c4d-be82-5e801929467d" providerId="AD" clId="Web-{903529A6-5A32-40BF-B4D2-50DEAA4F85D9}" dt="2023-09-19T08:22:29.815" v="371"/>
        <pc:sldMkLst>
          <pc:docMk/>
          <pc:sldMk cId="3544396268" sldId="483"/>
        </pc:sldMkLst>
      </pc:sldChg>
    </pc:docChg>
  </pc:docChgLst>
  <pc:docChgLst>
    <pc:chgData name="REBOUD, Lisa" userId="S::lisa.reboud@enabel.be::0a25d90f-2816-4309-82ea-f40ccf2e8273" providerId="AD" clId="Web-{0FC293E3-0C51-2E5E-5939-0801299632F5}"/>
    <pc:docChg chg="mod modSld">
      <pc:chgData name="REBOUD, Lisa" userId="S::lisa.reboud@enabel.be::0a25d90f-2816-4309-82ea-f40ccf2e8273" providerId="AD" clId="Web-{0FC293E3-0C51-2E5E-5939-0801299632F5}" dt="2023-06-26T10:22:22.840" v="295"/>
      <pc:docMkLst>
        <pc:docMk/>
      </pc:docMkLst>
      <pc:sldChg chg="modSp modCm">
        <pc:chgData name="REBOUD, Lisa" userId="S::lisa.reboud@enabel.be::0a25d90f-2816-4309-82ea-f40ccf2e8273" providerId="AD" clId="Web-{0FC293E3-0C51-2E5E-5939-0801299632F5}" dt="2023-06-26T10:20:24.556" v="294" actId="20577"/>
        <pc:sldMkLst>
          <pc:docMk/>
          <pc:sldMk cId="1358981779" sldId="437"/>
        </pc:sldMkLst>
        <pc:spChg chg="mod">
          <ac:chgData name="REBOUD, Lisa" userId="S::lisa.reboud@enabel.be::0a25d90f-2816-4309-82ea-f40ccf2e8273" providerId="AD" clId="Web-{0FC293E3-0C51-2E5E-5939-0801299632F5}" dt="2023-06-26T10:18:45.834" v="146" actId="20577"/>
          <ac:spMkLst>
            <pc:docMk/>
            <pc:sldMk cId="1358981779" sldId="437"/>
            <ac:spMk id="18" creationId="{18B214A4-2BF9-5B7E-85D0-754981EF7926}"/>
          </ac:spMkLst>
        </pc:spChg>
        <pc:spChg chg="mod">
          <ac:chgData name="REBOUD, Lisa" userId="S::lisa.reboud@enabel.be::0a25d90f-2816-4309-82ea-f40ccf2e8273" providerId="AD" clId="Web-{0FC293E3-0C51-2E5E-5939-0801299632F5}" dt="2023-06-26T10:20:24.556" v="294" actId="20577"/>
          <ac:spMkLst>
            <pc:docMk/>
            <pc:sldMk cId="1358981779" sldId="437"/>
            <ac:spMk id="23" creationId="{DF7C2542-2C8A-E632-7F62-E3A20DEDA95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BOUD, Lisa" userId="S::lisa.reboud@enabel.be::0a25d90f-2816-4309-82ea-f40ccf2e8273" providerId="AD" clId="Web-{0FC293E3-0C51-2E5E-5939-0801299632F5}" dt="2023-06-26T10:18:42.318" v="145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  <pc226:cmRplyChg chg="add mod">
                <pc226:chgData name="REBOUD, Lisa" userId="S::lisa.reboud@enabel.be::0a25d90f-2816-4309-82ea-f40ccf2e8273" providerId="AD" clId="Web-{0FC293E3-0C51-2E5E-5939-0801299632F5}" dt="2023-06-26T10:18:42.318" v="145"/>
                <pc2:cmRplyMkLst xmlns:pc2="http://schemas.microsoft.com/office/powerpoint/2019/9/main/command">
                  <pc:docMk/>
                  <pc:sldMk cId="1358981779" sldId="437"/>
                  <pc2:cmMk id="{2D5EB223-8BAB-40C0-A65F-3A0AEB7A6F7B}"/>
                  <pc2:cmRplyMk id="{D79C37D4-7971-4409-B498-CC7CB023D15B}"/>
                </pc2:cmRplyMkLst>
              </pc226:cmRplyChg>
            </pc226:cmChg>
            <pc226:cmChg xmlns:pc226="http://schemas.microsoft.com/office/powerpoint/2022/06/main/command" chg="mod">
              <pc226:chgData name="REBOUD, Lisa" userId="S::lisa.reboud@enabel.be::0a25d90f-2816-4309-82ea-f40ccf2e8273" providerId="AD" clId="Web-{0FC293E3-0C51-2E5E-5939-0801299632F5}" dt="2023-06-26T10:17:40.598" v="141" actId="20577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  <pc:sldChg chg="delSp modSp modCm">
        <pc:chgData name="REBOUD, Lisa" userId="S::lisa.reboud@enabel.be::0a25d90f-2816-4309-82ea-f40ccf2e8273" providerId="AD" clId="Web-{0FC293E3-0C51-2E5E-5939-0801299632F5}" dt="2023-06-26T10:22:22.840" v="295"/>
        <pc:sldMkLst>
          <pc:docMk/>
          <pc:sldMk cId="24742176" sldId="438"/>
        </pc:sldMkLst>
        <pc:spChg chg="mod">
          <ac:chgData name="REBOUD, Lisa" userId="S::lisa.reboud@enabel.be::0a25d90f-2816-4309-82ea-f40ccf2e8273" providerId="AD" clId="Web-{0FC293E3-0C51-2E5E-5939-0801299632F5}" dt="2023-06-26T10:16:15.502" v="80" actId="1076"/>
          <ac:spMkLst>
            <pc:docMk/>
            <pc:sldMk cId="24742176" sldId="438"/>
            <ac:spMk id="8" creationId="{6CD52FBB-A0A4-F1D1-6A62-CBE1FBA0405F}"/>
          </ac:spMkLst>
        </pc:spChg>
        <pc:spChg chg="mod">
          <ac:chgData name="REBOUD, Lisa" userId="S::lisa.reboud@enabel.be::0a25d90f-2816-4309-82ea-f40ccf2e8273" providerId="AD" clId="Web-{0FC293E3-0C51-2E5E-5939-0801299632F5}" dt="2023-06-26T10:16:04.361" v="79" actId="20577"/>
          <ac:spMkLst>
            <pc:docMk/>
            <pc:sldMk cId="24742176" sldId="438"/>
            <ac:spMk id="23" creationId="{D6F759A4-F181-C8CB-0A1E-C5BBFC96AA12}"/>
          </ac:spMkLst>
        </pc:spChg>
        <pc:spChg chg="del">
          <ac:chgData name="REBOUD, Lisa" userId="S::lisa.reboud@enabel.be::0a25d90f-2816-4309-82ea-f40ccf2e8273" providerId="AD" clId="Web-{0FC293E3-0C51-2E5E-5939-0801299632F5}" dt="2023-06-26T10:15:10.109" v="53"/>
          <ac:spMkLst>
            <pc:docMk/>
            <pc:sldMk cId="24742176" sldId="438"/>
            <ac:spMk id="24" creationId="{D197CDD6-959C-23FF-BDA0-4E86B7069455}"/>
          </ac:spMkLst>
        </pc:spChg>
        <pc:spChg chg="del">
          <ac:chgData name="REBOUD, Lisa" userId="S::lisa.reboud@enabel.be::0a25d90f-2816-4309-82ea-f40ccf2e8273" providerId="AD" clId="Web-{0FC293E3-0C51-2E5E-5939-0801299632F5}" dt="2023-06-26T10:14:08.936" v="0"/>
          <ac:spMkLst>
            <pc:docMk/>
            <pc:sldMk cId="24742176" sldId="438"/>
            <ac:spMk id="25" creationId="{7FE840D7-753B-DDC9-D700-ABC83BAC4C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BOUD, Lisa" userId="S::lisa.reboud@enabel.be::0a25d90f-2816-4309-82ea-f40ccf2e8273" providerId="AD" clId="Web-{0FC293E3-0C51-2E5E-5939-0801299632F5}" dt="2023-06-26T10:22:22.840" v="295"/>
              <pc2:cmMkLst xmlns:pc2="http://schemas.microsoft.com/office/powerpoint/2019/9/main/command">
                <pc:docMk/>
                <pc:sldMk cId="24742176" sldId="438"/>
                <pc2:cmMk id="{B94ADDC2-84AB-4DE2-908F-94598531863D}"/>
              </pc2:cmMkLst>
              <pc226:cmRplyChg chg="add">
                <pc226:chgData name="REBOUD, Lisa" userId="S::lisa.reboud@enabel.be::0a25d90f-2816-4309-82ea-f40ccf2e8273" providerId="AD" clId="Web-{0FC293E3-0C51-2E5E-5939-0801299632F5}" dt="2023-06-26T10:22:22.840" v="295"/>
                <pc2:cmRplyMkLst xmlns:pc2="http://schemas.microsoft.com/office/powerpoint/2019/9/main/command">
                  <pc:docMk/>
                  <pc:sldMk cId="24742176" sldId="438"/>
                  <pc2:cmMk id="{B94ADDC2-84AB-4DE2-908F-94598531863D}"/>
                  <pc2:cmRplyMk id="{6705EDA0-C5AE-4918-9CD1-3645695BC02E}"/>
                </pc2:cmRplyMkLst>
              </pc226:cmRplyChg>
            </pc226:cmChg>
          </p:ext>
        </pc:extLst>
      </pc:sldChg>
    </pc:docChg>
  </pc:docChgLst>
  <pc:docChgLst>
    <pc:chgData name="GRÉTRY, Lucille" userId="S::lucille.gretry@enabel.be::125383bf-9feb-4c4d-be82-5e801929467d" providerId="AD" clId="Web-{1AEAB433-6912-4AA4-A73A-4F1650EABDEC}"/>
    <pc:docChg chg="modSld">
      <pc:chgData name="GRÉTRY, Lucille" userId="S::lucille.gretry@enabel.be::125383bf-9feb-4c4d-be82-5e801929467d" providerId="AD" clId="Web-{1AEAB433-6912-4AA4-A73A-4F1650EABDEC}" dt="2023-09-19T13:00:03.158" v="477"/>
      <pc:docMkLst>
        <pc:docMk/>
      </pc:docMkLst>
      <pc:sldChg chg="modSp modNotes">
        <pc:chgData name="GRÉTRY, Lucille" userId="S::lucille.gretry@enabel.be::125383bf-9feb-4c4d-be82-5e801929467d" providerId="AD" clId="Web-{1AEAB433-6912-4AA4-A73A-4F1650EABDEC}" dt="2023-09-19T13:00:03.158" v="477"/>
        <pc:sldMkLst>
          <pc:docMk/>
          <pc:sldMk cId="3062821428" sldId="428"/>
        </pc:sldMkLst>
        <pc:graphicFrameChg chg="modGraphic">
          <ac:chgData name="GRÉTRY, Lucille" userId="S::lucille.gretry@enabel.be::125383bf-9feb-4c4d-be82-5e801929467d" providerId="AD" clId="Web-{1AEAB433-6912-4AA4-A73A-4F1650EABDEC}" dt="2023-09-19T12:59:30.751" v="388" actId="20577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  <pc:sldChg chg="modNotes">
        <pc:chgData name="GRÉTRY, Lucille" userId="S::lucille.gretry@enabel.be::125383bf-9feb-4c4d-be82-5e801929467d" providerId="AD" clId="Web-{1AEAB433-6912-4AA4-A73A-4F1650EABDEC}" dt="2023-09-19T12:52:33.257" v="85"/>
        <pc:sldMkLst>
          <pc:docMk/>
          <pc:sldMk cId="3611291904" sldId="446"/>
        </pc:sldMkLst>
      </pc:sldChg>
    </pc:docChg>
  </pc:docChgLst>
  <pc:docChgLst>
    <pc:chgData name="ERRAGH, Amal" userId="S::amal.erragh@enabel.be::1b675a69-03db-4149-aa2e-e2a9aa061ad7" providerId="AD" clId="Web-{8C2F2041-653D-54B8-5593-66E31998ACFA}"/>
    <pc:docChg chg="modSld">
      <pc:chgData name="ERRAGH, Amal" userId="S::amal.erragh@enabel.be::1b675a69-03db-4149-aa2e-e2a9aa061ad7" providerId="AD" clId="Web-{8C2F2041-653D-54B8-5593-66E31998ACFA}" dt="2023-10-31T16:07:32.014" v="4"/>
      <pc:docMkLst>
        <pc:docMk/>
      </pc:docMkLst>
      <pc:sldChg chg="modSp">
        <pc:chgData name="ERRAGH, Amal" userId="S::amal.erragh@enabel.be::1b675a69-03db-4149-aa2e-e2a9aa061ad7" providerId="AD" clId="Web-{8C2F2041-653D-54B8-5593-66E31998ACFA}" dt="2023-10-31T16:07:32.014" v="4"/>
        <pc:sldMkLst>
          <pc:docMk/>
          <pc:sldMk cId="4280675753" sldId="327"/>
        </pc:sldMkLst>
        <pc:graphicFrameChg chg="mod modGraphic">
          <ac:chgData name="ERRAGH, Amal" userId="S::amal.erragh@enabel.be::1b675a69-03db-4149-aa2e-e2a9aa061ad7" providerId="AD" clId="Web-{8C2F2041-653D-54B8-5593-66E31998ACFA}" dt="2023-10-31T16:07:32.014" v="4"/>
          <ac:graphicFrameMkLst>
            <pc:docMk/>
            <pc:sldMk cId="4280675753" sldId="327"/>
            <ac:graphicFrameMk id="4" creationId="{595D1BE0-6509-B129-4718-105C77E3C883}"/>
          </ac:graphicFrameMkLst>
        </pc:graphicFrameChg>
      </pc:sldChg>
    </pc:docChg>
  </pc:docChgLst>
  <pc:docChgLst>
    <pc:chgData name="TOBAJI, Fatima ezzahraa" userId="S::fatimaezzahraa.tobaji@enabel.be::66f6e5d1-15ca-44b7-bae4-48c34ad66387" providerId="AD" clId="Web-{A187134F-EDD7-40F7-B4D4-A104C226F8E1}"/>
    <pc:docChg chg="modSld">
      <pc:chgData name="TOBAJI, Fatima ezzahraa" userId="S::fatimaezzahraa.tobaji@enabel.be::66f6e5d1-15ca-44b7-bae4-48c34ad66387" providerId="AD" clId="Web-{A187134F-EDD7-40F7-B4D4-A104C226F8E1}" dt="2023-06-26T14:22:04.982" v="1" actId="1076"/>
      <pc:docMkLst>
        <pc:docMk/>
      </pc:docMkLst>
      <pc:sldChg chg="modSp">
        <pc:chgData name="TOBAJI, Fatima ezzahraa" userId="S::fatimaezzahraa.tobaji@enabel.be::66f6e5d1-15ca-44b7-bae4-48c34ad66387" providerId="AD" clId="Web-{A187134F-EDD7-40F7-B4D4-A104C226F8E1}" dt="2023-06-26T14:22:04.982" v="1" actId="1076"/>
        <pc:sldMkLst>
          <pc:docMk/>
          <pc:sldMk cId="3483371671" sldId="443"/>
        </pc:sldMkLst>
        <pc:spChg chg="mod">
          <ac:chgData name="TOBAJI, Fatima ezzahraa" userId="S::fatimaezzahraa.tobaji@enabel.be::66f6e5d1-15ca-44b7-bae4-48c34ad66387" providerId="AD" clId="Web-{A187134F-EDD7-40F7-B4D4-A104C226F8E1}" dt="2023-06-26T14:22:04.982" v="1" actId="1076"/>
          <ac:spMkLst>
            <pc:docMk/>
            <pc:sldMk cId="3483371671" sldId="443"/>
            <ac:spMk id="6" creationId="{74050D4A-73E7-BE71-36AD-323D83846CA9}"/>
          </ac:spMkLst>
        </pc:spChg>
      </pc:sldChg>
    </pc:docChg>
  </pc:docChgLst>
  <pc:docChgLst>
    <pc:chgData name="AMHARECH, Fadwa" userId="S::fadwa.amharech@enabel.be::654c0289-b907-4c80-930a-48914098b2a4" providerId="AD" clId="Web-{434F2114-DBB2-A04E-B181-E1C94C82B262}"/>
    <pc:docChg chg="addSld delSld modSld">
      <pc:chgData name="AMHARECH, Fadwa" userId="S::fadwa.amharech@enabel.be::654c0289-b907-4c80-930a-48914098b2a4" providerId="AD" clId="Web-{434F2114-DBB2-A04E-B181-E1C94C82B262}" dt="2023-06-25T13:54:32.827" v="124"/>
      <pc:docMkLst>
        <pc:docMk/>
      </pc:docMkLst>
      <pc:sldChg chg="modSp">
        <pc:chgData name="AMHARECH, Fadwa" userId="S::fadwa.amharech@enabel.be::654c0289-b907-4c80-930a-48914098b2a4" providerId="AD" clId="Web-{434F2114-DBB2-A04E-B181-E1C94C82B262}" dt="2023-06-23T11:04:13.688" v="20" actId="20577"/>
        <pc:sldMkLst>
          <pc:docMk/>
          <pc:sldMk cId="1375185061" sldId="414"/>
        </pc:sldMkLst>
        <pc:graphicFrameChg chg="modGraphic">
          <ac:chgData name="AMHARECH, Fadwa" userId="S::fadwa.amharech@enabel.be::654c0289-b907-4c80-930a-48914098b2a4" providerId="AD" clId="Web-{434F2114-DBB2-A04E-B181-E1C94C82B262}" dt="2023-06-23T11:04:13.688" v="20" actId="20577"/>
          <ac:graphicFrameMkLst>
            <pc:docMk/>
            <pc:sldMk cId="1375185061" sldId="414"/>
            <ac:graphicFrameMk id="179" creationId="{7EC2CDA1-3040-A84E-A49A-D54EB476A005}"/>
          </ac:graphicFrameMkLst>
        </pc:graphicFrameChg>
        <pc:graphicFrameChg chg="modGraphic">
          <ac:chgData name="AMHARECH, Fadwa" userId="S::fadwa.amharech@enabel.be::654c0289-b907-4c80-930a-48914098b2a4" providerId="AD" clId="Web-{434F2114-DBB2-A04E-B181-E1C94C82B262}" dt="2023-06-23T11:02:39.263" v="13" actId="20577"/>
          <ac:graphicFrameMkLst>
            <pc:docMk/>
            <pc:sldMk cId="1375185061" sldId="414"/>
            <ac:graphicFrameMk id="216" creationId="{3EA2F61A-BED1-2B13-C777-573777E2512B}"/>
          </ac:graphicFrameMkLst>
        </pc:graphicFrameChg>
      </pc:sldChg>
      <pc:sldChg chg="modSp">
        <pc:chgData name="AMHARECH, Fadwa" userId="S::fadwa.amharech@enabel.be::654c0289-b907-4c80-930a-48914098b2a4" providerId="AD" clId="Web-{434F2114-DBB2-A04E-B181-E1C94C82B262}" dt="2023-06-23T10:25:30.329" v="2" actId="20577"/>
        <pc:sldMkLst>
          <pc:docMk/>
          <pc:sldMk cId="121055710" sldId="429"/>
        </pc:sldMkLst>
        <pc:graphicFrameChg chg="modGraphic">
          <ac:chgData name="AMHARECH, Fadwa" userId="S::fadwa.amharech@enabel.be::654c0289-b907-4c80-930a-48914098b2a4" providerId="AD" clId="Web-{434F2114-DBB2-A04E-B181-E1C94C82B262}" dt="2023-06-23T10:25:30.329" v="2" actId="20577"/>
          <ac:graphicFrameMkLst>
            <pc:docMk/>
            <pc:sldMk cId="121055710" sldId="429"/>
            <ac:graphicFrameMk id="55" creationId="{107F7387-C8AF-4852-F38E-CED28C13461E}"/>
          </ac:graphicFrameMkLst>
        </pc:graphicFrameChg>
      </pc:sldChg>
      <pc:sldChg chg="new">
        <pc:chgData name="AMHARECH, Fadwa" userId="S::fadwa.amharech@enabel.be::654c0289-b907-4c80-930a-48914098b2a4" providerId="AD" clId="Web-{434F2114-DBB2-A04E-B181-E1C94C82B262}" dt="2023-06-25T10:56:45.827" v="21"/>
        <pc:sldMkLst>
          <pc:docMk/>
          <pc:sldMk cId="4125751102" sldId="447"/>
        </pc:sldMkLst>
      </pc:sldChg>
      <pc:sldChg chg="del">
        <pc:chgData name="AMHARECH, Fadwa" userId="S::fadwa.amharech@enabel.be::654c0289-b907-4c80-930a-48914098b2a4" providerId="AD" clId="Web-{434F2114-DBB2-A04E-B181-E1C94C82B262}" dt="2023-06-25T10:58:02.397" v="23"/>
        <pc:sldMkLst>
          <pc:docMk/>
          <pc:sldMk cId="4125751102" sldId="448"/>
        </pc:sldMkLst>
      </pc:sldChg>
      <pc:sldChg chg="addSp delSp modSp add replId">
        <pc:chgData name="AMHARECH, Fadwa" userId="S::fadwa.amharech@enabel.be::654c0289-b907-4c80-930a-48914098b2a4" providerId="AD" clId="Web-{434F2114-DBB2-A04E-B181-E1C94C82B262}" dt="2023-06-25T13:54:32.827" v="124"/>
        <pc:sldMkLst>
          <pc:docMk/>
          <pc:sldMk cId="388010312" sldId="449"/>
        </pc:sldMkLst>
        <pc:spChg chg="add">
          <ac:chgData name="AMHARECH, Fadwa" userId="S::fadwa.amharech@enabel.be::654c0289-b907-4c80-930a-48914098b2a4" providerId="AD" clId="Web-{434F2114-DBB2-A04E-B181-E1C94C82B262}" dt="2023-06-25T13:54:32.827" v="124"/>
          <ac:spMkLst>
            <pc:docMk/>
            <pc:sldMk cId="388010312" sldId="449"/>
            <ac:spMk id="1032" creationId="{3C2EB6EA-A585-4AE0-BFC4-6AEE8C243C2F}"/>
          </ac:spMkLst>
        </pc:spChg>
        <pc:graphicFrameChg chg="add del mod modGraphic">
          <ac:chgData name="AMHARECH, Fadwa" userId="S::fadwa.amharech@enabel.be::654c0289-b907-4c80-930a-48914098b2a4" providerId="AD" clId="Web-{434F2114-DBB2-A04E-B181-E1C94C82B262}" dt="2023-06-25T13:39:33.289" v="40"/>
          <ac:graphicFrameMkLst>
            <pc:docMk/>
            <pc:sldMk cId="388010312" sldId="449"/>
            <ac:graphicFrameMk id="2" creationId="{FF65958B-E33F-6613-A903-F4D023A6A351}"/>
          </ac:graphicFrameMkLst>
        </pc:graphicFrameChg>
        <pc:graphicFrameChg chg="add del mod modGraphic">
          <ac:chgData name="AMHARECH, Fadwa" userId="S::fadwa.amharech@enabel.be::654c0289-b907-4c80-930a-48914098b2a4" providerId="AD" clId="Web-{434F2114-DBB2-A04E-B181-E1C94C82B262}" dt="2023-06-25T13:42:43.981" v="70"/>
          <ac:graphicFrameMkLst>
            <pc:docMk/>
            <pc:sldMk cId="388010312" sldId="449"/>
            <ac:graphicFrameMk id="36" creationId="{01D4B8C1-889E-272B-5EB5-D5AE342C013A}"/>
          </ac:graphicFrameMkLst>
        </pc:graphicFrameChg>
        <pc:graphicFrameChg chg="del">
          <ac:chgData name="AMHARECH, Fadwa" userId="S::fadwa.amharech@enabel.be::654c0289-b907-4c80-930a-48914098b2a4" providerId="AD" clId="Web-{434F2114-DBB2-A04E-B181-E1C94C82B262}" dt="2023-06-25T10:58:12.772" v="25"/>
          <ac:graphicFrameMkLst>
            <pc:docMk/>
            <pc:sldMk cId="388010312" sldId="449"/>
            <ac:graphicFrameMk id="55" creationId="{107F7387-C8AF-4852-F38E-CED28C13461E}"/>
          </ac:graphicFrameMkLst>
        </pc:graphicFrameChg>
        <pc:graphicFrameChg chg="del">
          <ac:chgData name="AMHARECH, Fadwa" userId="S::fadwa.amharech@enabel.be::654c0289-b907-4c80-930a-48914098b2a4" providerId="AD" clId="Web-{434F2114-DBB2-A04E-B181-E1C94C82B262}" dt="2023-06-25T10:58:14.819" v="26"/>
          <ac:graphicFrameMkLst>
            <pc:docMk/>
            <pc:sldMk cId="388010312" sldId="449"/>
            <ac:graphicFrameMk id="128" creationId="{A7F72B25-8A83-99F4-C1D9-124CB3AB9A28}"/>
          </ac:graphicFrameMkLst>
        </pc:graphicFrameChg>
        <pc:graphicFrameChg chg="del">
          <ac:chgData name="AMHARECH, Fadwa" userId="S::fadwa.amharech@enabel.be::654c0289-b907-4c80-930a-48914098b2a4" providerId="AD" clId="Web-{434F2114-DBB2-A04E-B181-E1C94C82B262}" dt="2023-06-25T10:58:10.632" v="24"/>
          <ac:graphicFrameMkLst>
            <pc:docMk/>
            <pc:sldMk cId="388010312" sldId="449"/>
            <ac:graphicFrameMk id="241" creationId="{293F8C02-A882-69F2-60DE-AB01C0E2E504}"/>
          </ac:graphicFrameMkLst>
        </pc:graphicFrameChg>
        <pc:graphicFrameChg chg="add del mod modGraphic">
          <ac:chgData name="AMHARECH, Fadwa" userId="S::fadwa.amharech@enabel.be::654c0289-b907-4c80-930a-48914098b2a4" providerId="AD" clId="Web-{434F2114-DBB2-A04E-B181-E1C94C82B262}" dt="2023-06-25T13:45:40.861" v="86"/>
          <ac:graphicFrameMkLst>
            <pc:docMk/>
            <pc:sldMk cId="388010312" sldId="449"/>
            <ac:graphicFrameMk id="378" creationId="{BA71F508-B2F8-147E-48A2-4B493404EBE7}"/>
          </ac:graphicFrameMkLst>
        </pc:graphicFrameChg>
        <pc:graphicFrameChg chg="add mod modGraphic">
          <ac:chgData name="AMHARECH, Fadwa" userId="S::fadwa.amharech@enabel.be::654c0289-b907-4c80-930a-48914098b2a4" providerId="AD" clId="Web-{434F2114-DBB2-A04E-B181-E1C94C82B262}" dt="2023-06-25T13:50:53.103" v="111" actId="1076"/>
          <ac:graphicFrameMkLst>
            <pc:docMk/>
            <pc:sldMk cId="388010312" sldId="449"/>
            <ac:graphicFrameMk id="587" creationId="{E76D9658-E5F3-0EF0-A4D1-9184A873A0BC}"/>
          </ac:graphicFrameMkLst>
        </pc:graphicFrameChg>
        <pc:graphicFrameChg chg="add del mod modGraphic">
          <ac:chgData name="AMHARECH, Fadwa" userId="S::fadwa.amharech@enabel.be::654c0289-b907-4c80-930a-48914098b2a4" providerId="AD" clId="Web-{434F2114-DBB2-A04E-B181-E1C94C82B262}" dt="2023-06-25T13:53:03.200" v="123"/>
          <ac:graphicFrameMkLst>
            <pc:docMk/>
            <pc:sldMk cId="388010312" sldId="449"/>
            <ac:graphicFrameMk id="923" creationId="{F0F8FA97-DE81-C27B-45D8-B368E94A3EFF}"/>
          </ac:graphicFrameMkLst>
        </pc:graphicFrameChg>
        <pc:picChg chg="add del mod">
          <ac:chgData name="AMHARECH, Fadwa" userId="S::fadwa.amharech@enabel.be::654c0289-b907-4c80-930a-48914098b2a4" providerId="AD" clId="Web-{434F2114-DBB2-A04E-B181-E1C94C82B262}" dt="2023-06-25T11:31:03.431" v="31"/>
          <ac:picMkLst>
            <pc:docMk/>
            <pc:sldMk cId="388010312" sldId="449"/>
            <ac:picMk id="2" creationId="{43BA3DCC-7EC9-5CA7-E1FE-0210DE8ACB93}"/>
          </ac:picMkLst>
        </pc:picChg>
        <pc:picChg chg="add del mod">
          <ac:chgData name="AMHARECH, Fadwa" userId="S::fadwa.amharech@enabel.be::654c0289-b907-4c80-930a-48914098b2a4" providerId="AD" clId="Web-{434F2114-DBB2-A04E-B181-E1C94C82B262}" dt="2023-06-25T11:30:53.915" v="30"/>
          <ac:picMkLst>
            <pc:docMk/>
            <pc:sldMk cId="388010312" sldId="449"/>
            <ac:picMk id="4" creationId="{9F3D1FDB-D305-CBC9-4AE9-5466C7A8A2E9}"/>
          </ac:picMkLst>
        </pc:picChg>
        <pc:picChg chg="add del mod">
          <ac:chgData name="AMHARECH, Fadwa" userId="S::fadwa.amharech@enabel.be::654c0289-b907-4c80-930a-48914098b2a4" providerId="AD" clId="Web-{434F2114-DBB2-A04E-B181-E1C94C82B262}" dt="2023-06-25T11:38:28.410" v="33"/>
          <ac:picMkLst>
            <pc:docMk/>
            <pc:sldMk cId="388010312" sldId="449"/>
            <ac:picMk id="7" creationId="{DCC9819D-0F84-32D1-8E6B-7D1F867CD6EE}"/>
          </ac:picMkLst>
        </pc:picChg>
        <pc:picChg chg="add del mod">
          <ac:chgData name="AMHARECH, Fadwa" userId="S::fadwa.amharech@enabel.be::654c0289-b907-4c80-930a-48914098b2a4" providerId="AD" clId="Web-{434F2114-DBB2-A04E-B181-E1C94C82B262}" dt="2023-06-25T11:45:11.544" v="35"/>
          <ac:picMkLst>
            <pc:docMk/>
            <pc:sldMk cId="388010312" sldId="449"/>
            <ac:picMk id="10" creationId="{CD06E4B0-8662-5F88-9942-1E250FBD1E7E}"/>
          </ac:picMkLst>
        </pc:picChg>
      </pc:sldChg>
    </pc:docChg>
  </pc:docChgLst>
  <pc:docChgLst>
    <pc:chgData name="LAARAJ, Youssef" userId="S::youssef.laaraj@enabel.be::c014fee6-eeb4-4142-915c-fbcdab67e674" providerId="AD" clId="Web-{22330CEA-90F6-4B30-8AA2-D199DB08AB40}"/>
    <pc:docChg chg="addSld delSld modSld sldOrd">
      <pc:chgData name="LAARAJ, Youssef" userId="S::youssef.laaraj@enabel.be::c014fee6-eeb4-4142-915c-fbcdab67e674" providerId="AD" clId="Web-{22330CEA-90F6-4B30-8AA2-D199DB08AB40}" dt="2023-06-26T16:13:32.168" v="4320" actId="20577"/>
      <pc:docMkLst>
        <pc:docMk/>
      </pc:docMkLst>
      <pc:sldChg chg="modSp">
        <pc:chgData name="LAARAJ, Youssef" userId="S::youssef.laaraj@enabel.be::c014fee6-eeb4-4142-915c-fbcdab67e674" providerId="AD" clId="Web-{22330CEA-90F6-4B30-8AA2-D199DB08AB40}" dt="2023-06-26T16:13:32.168" v="4320" actId="20577"/>
        <pc:sldMkLst>
          <pc:docMk/>
          <pc:sldMk cId="1288436314" sldId="405"/>
        </pc:sldMkLst>
        <pc:spChg chg="mod">
          <ac:chgData name="LAARAJ, Youssef" userId="S::youssef.laaraj@enabel.be::c014fee6-eeb4-4142-915c-fbcdab67e674" providerId="AD" clId="Web-{22330CEA-90F6-4B30-8AA2-D199DB08AB40}" dt="2023-06-26T16:13:32.168" v="4320" actId="20577"/>
          <ac:spMkLst>
            <pc:docMk/>
            <pc:sldMk cId="1288436314" sldId="405"/>
            <ac:spMk id="13" creationId="{568C1F97-D032-512C-249D-2680FF7F2392}"/>
          </ac:spMkLst>
        </pc:spChg>
      </pc:sldChg>
      <pc:sldChg chg="del">
        <pc:chgData name="LAARAJ, Youssef" userId="S::youssef.laaraj@enabel.be::c014fee6-eeb4-4142-915c-fbcdab67e674" providerId="AD" clId="Web-{22330CEA-90F6-4B30-8AA2-D199DB08AB40}" dt="2023-06-26T14:53:30.396" v="3054"/>
        <pc:sldMkLst>
          <pc:docMk/>
          <pc:sldMk cId="2097597672" sldId="430"/>
        </pc:sldMkLst>
      </pc:sldChg>
      <pc:sldChg chg="modSp">
        <pc:chgData name="LAARAJ, Youssef" userId="S::youssef.laaraj@enabel.be::c014fee6-eeb4-4142-915c-fbcdab67e674" providerId="AD" clId="Web-{22330CEA-90F6-4B30-8AA2-D199DB08AB40}" dt="2023-06-26T14:52:06.921" v="3053" actId="20577"/>
        <pc:sldMkLst>
          <pc:docMk/>
          <pc:sldMk cId="1952118747" sldId="435"/>
        </pc:sldMkLst>
        <pc:spChg chg="mod">
          <ac:chgData name="LAARAJ, Youssef" userId="S::youssef.laaraj@enabel.be::c014fee6-eeb4-4142-915c-fbcdab67e674" providerId="AD" clId="Web-{22330CEA-90F6-4B30-8AA2-D199DB08AB40}" dt="2023-06-26T14:51:27.669" v="3029" actId="20577"/>
          <ac:spMkLst>
            <pc:docMk/>
            <pc:sldMk cId="1952118747" sldId="435"/>
            <ac:spMk id="27" creationId="{74978046-ED8E-2467-A856-0B92AB7B95DA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0:42.056" v="3024" actId="1076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1:35.060" v="3031" actId="1076"/>
          <ac:spMkLst>
            <pc:docMk/>
            <pc:sldMk cId="1952118747" sldId="435"/>
            <ac:spMk id="29" creationId="{024856F4-0E14-0FF7-5A2C-6D80B0A54014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0:38.446" v="3023" actId="1076"/>
          <ac:spMkLst>
            <pc:docMk/>
            <pc:sldMk cId="1952118747" sldId="435"/>
            <ac:spMk id="52" creationId="{5AAA5E2D-5678-6676-6D88-D52B99B4FC8F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2:06.921" v="3053" actId="20577"/>
          <ac:spMkLst>
            <pc:docMk/>
            <pc:sldMk cId="1952118747" sldId="435"/>
            <ac:spMk id="56" creationId="{74FD3D16-1A31-BA9F-F52C-94093E6E4640}"/>
          </ac:spMkLst>
        </pc:spChg>
      </pc:sldChg>
      <pc:sldChg chg="add del">
        <pc:chgData name="LAARAJ, Youssef" userId="S::youssef.laaraj@enabel.be::c014fee6-eeb4-4142-915c-fbcdab67e674" providerId="AD" clId="Web-{22330CEA-90F6-4B30-8AA2-D199DB08AB40}" dt="2023-06-26T13:54:37.539" v="2323"/>
        <pc:sldMkLst>
          <pc:docMk/>
          <pc:sldMk cId="707028294" sldId="440"/>
        </pc:sldMkLst>
      </pc:sldChg>
      <pc:sldChg chg="modSp">
        <pc:chgData name="LAARAJ, Youssef" userId="S::youssef.laaraj@enabel.be::c014fee6-eeb4-4142-915c-fbcdab67e674" providerId="AD" clId="Web-{22330CEA-90F6-4B30-8AA2-D199DB08AB40}" dt="2023-06-26T14:04:46.023" v="2353" actId="14100"/>
        <pc:sldMkLst>
          <pc:docMk/>
          <pc:sldMk cId="3611291904" sldId="446"/>
        </pc:sldMkLst>
        <pc:spChg chg="mod">
          <ac:chgData name="LAARAJ, Youssef" userId="S::youssef.laaraj@enabel.be::c014fee6-eeb4-4142-915c-fbcdab67e674" providerId="AD" clId="Web-{22330CEA-90F6-4B30-8AA2-D199DB08AB40}" dt="2023-06-26T14:04:46.023" v="2353" actId="14100"/>
          <ac:spMkLst>
            <pc:docMk/>
            <pc:sldMk cId="3611291904" sldId="446"/>
            <ac:spMk id="12" creationId="{1567AEE4-29BB-25D4-E899-0E1EF8787126}"/>
          </ac:spMkLst>
        </pc:spChg>
      </pc:sldChg>
      <pc:sldChg chg="del">
        <pc:chgData name="LAARAJ, Youssef" userId="S::youssef.laaraj@enabel.be::c014fee6-eeb4-4142-915c-fbcdab67e674" providerId="AD" clId="Web-{22330CEA-90F6-4B30-8AA2-D199DB08AB40}" dt="2023-06-26T14:53:40.522" v="3055"/>
        <pc:sldMkLst>
          <pc:docMk/>
          <pc:sldMk cId="3377404677" sldId="450"/>
        </pc:sldMkLst>
      </pc:sldChg>
      <pc:sldChg chg="modSp">
        <pc:chgData name="LAARAJ, Youssef" userId="S::youssef.laaraj@enabel.be::c014fee6-eeb4-4142-915c-fbcdab67e674" providerId="AD" clId="Web-{22330CEA-90F6-4B30-8AA2-D199DB08AB40}" dt="2023-06-26T14:49:24.519" v="3015" actId="20577"/>
        <pc:sldMkLst>
          <pc:docMk/>
          <pc:sldMk cId="1350240562" sldId="452"/>
        </pc:sldMkLst>
        <pc:spChg chg="mod">
          <ac:chgData name="LAARAJ, Youssef" userId="S::youssef.laaraj@enabel.be::c014fee6-eeb4-4142-915c-fbcdab67e674" providerId="AD" clId="Web-{22330CEA-90F6-4B30-8AA2-D199DB08AB40}" dt="2023-06-26T14:37:18.358" v="2770" actId="20577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49:24.519" v="3015" actId="20577"/>
          <ac:spMkLst>
            <pc:docMk/>
            <pc:sldMk cId="1350240562" sldId="452"/>
            <ac:spMk id="29" creationId="{024856F4-0E14-0FF7-5A2C-6D80B0A54014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42:08.582" v="2895" actId="20577"/>
          <ac:spMkLst>
            <pc:docMk/>
            <pc:sldMk cId="1350240562" sldId="452"/>
            <ac:spMk id="37" creationId="{1291AA72-88FB-C081-2FB4-3C1E0A08464A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1:02:52.521" v="669"/>
          <ac:spMkLst>
            <pc:docMk/>
            <pc:sldMk cId="1350240562" sldId="452"/>
            <ac:spMk id="38" creationId="{CB8E7DD5-77EE-DC0B-041F-F9D1C70258C4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1:11:30.974" v="941" actId="14100"/>
          <ac:spMkLst>
            <pc:docMk/>
            <pc:sldMk cId="1350240562" sldId="452"/>
            <ac:spMk id="51" creationId="{0D2AD00A-3090-8513-A0C5-71283BC1855B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48:22.577" v="2979" actId="20577"/>
          <ac:spMkLst>
            <pc:docMk/>
            <pc:sldMk cId="1350240562" sldId="452"/>
            <ac:spMk id="52" creationId="{5AAA5E2D-5678-6676-6D88-D52B99B4FC8F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45:08.205" v="2923" actId="20577"/>
          <ac:spMkLst>
            <pc:docMk/>
            <pc:sldMk cId="1350240562" sldId="452"/>
            <ac:spMk id="56" creationId="{74FD3D16-1A31-BA9F-F52C-94093E6E4640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0:50:38.702" v="257" actId="1076"/>
          <ac:spMkLst>
            <pc:docMk/>
            <pc:sldMk cId="1350240562" sldId="452"/>
            <ac:spMk id="67" creationId="{E4D1A008-8C4B-2DBB-9803-7BCB6CEF3DA4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0:59:52.203" v="493" actId="20577"/>
          <ac:spMkLst>
            <pc:docMk/>
            <pc:sldMk cId="1350240562" sldId="452"/>
            <ac:spMk id="76" creationId="{D181D746-459F-750F-2C87-5A42B0680D69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1:10:57.708" v="935" actId="14100"/>
          <ac:spMkLst>
            <pc:docMk/>
            <pc:sldMk cId="1350240562" sldId="452"/>
            <ac:spMk id="81" creationId="{DFBAE47B-4093-5A0B-66AD-09909A069C2A}"/>
          </ac:spMkLst>
        </pc:spChg>
      </pc:sldChg>
      <pc:sldChg chg="delSp modSp">
        <pc:chgData name="LAARAJ, Youssef" userId="S::youssef.laaraj@enabel.be::c014fee6-eeb4-4142-915c-fbcdab67e674" providerId="AD" clId="Web-{22330CEA-90F6-4B30-8AA2-D199DB08AB40}" dt="2023-06-26T14:55:47.359" v="3067" actId="1076"/>
        <pc:sldMkLst>
          <pc:docMk/>
          <pc:sldMk cId="2661284137" sldId="453"/>
        </pc:sldMkLst>
        <pc:spChg chg="mod">
          <ac:chgData name="LAARAJ, Youssef" userId="S::youssef.laaraj@enabel.be::c014fee6-eeb4-4142-915c-fbcdab67e674" providerId="AD" clId="Web-{22330CEA-90F6-4B30-8AA2-D199DB08AB40}" dt="2023-06-26T13:38:49.062" v="2295" actId="1076"/>
          <ac:spMkLst>
            <pc:docMk/>
            <pc:sldMk cId="2661284137" sldId="453"/>
            <ac:spMk id="5" creationId="{B4C4E775-03E1-6410-EAA8-A934C6A3A5E3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3:49:48.766" v="2304" actId="1076"/>
          <ac:spMkLst>
            <pc:docMk/>
            <pc:sldMk cId="2661284137" sldId="453"/>
            <ac:spMk id="6" creationId="{86BA2FB9-A03D-0461-70B9-910F99CC4CF0}"/>
          </ac:spMkLst>
        </pc:spChg>
        <pc:grpChg chg="del mod">
          <ac:chgData name="LAARAJ, Youssef" userId="S::youssef.laaraj@enabel.be::c014fee6-eeb4-4142-915c-fbcdab67e674" providerId="AD" clId="Web-{22330CEA-90F6-4B30-8AA2-D199DB08AB40}" dt="2023-06-26T13:37:46.233" v="2288"/>
          <ac:grpSpMkLst>
            <pc:docMk/>
            <pc:sldMk cId="2661284137" sldId="453"/>
            <ac:grpSpMk id="7" creationId="{36715CC2-C815-1BC7-9581-49D481AF0F3E}"/>
          </ac:grpSpMkLst>
        </pc:grpChg>
        <pc:graphicFrameChg chg="del mod">
          <ac:chgData name="LAARAJ, Youssef" userId="S::youssef.laaraj@enabel.be::c014fee6-eeb4-4142-915c-fbcdab67e674" providerId="AD" clId="Web-{22330CEA-90F6-4B30-8AA2-D199DB08AB40}" dt="2023-06-26T13:33:25.914" v="2265"/>
          <ac:graphicFrameMkLst>
            <pc:docMk/>
            <pc:sldMk cId="2661284137" sldId="453"/>
            <ac:graphicFrameMk id="4" creationId="{8CF10C90-F7D4-8F72-E1FE-6B5AFF5A7444}"/>
          </ac:graphicFrameMkLst>
        </pc:graphicFrameChg>
        <pc:graphicFrameChg chg="mod modGraphic">
          <ac:chgData name="LAARAJ, Youssef" userId="S::youssef.laaraj@enabel.be::c014fee6-eeb4-4142-915c-fbcdab67e674" providerId="AD" clId="Web-{22330CEA-90F6-4B30-8AA2-D199DB08AB40}" dt="2023-06-26T14:55:41.483" v="3066" actId="1076"/>
          <ac:graphicFrameMkLst>
            <pc:docMk/>
            <pc:sldMk cId="2661284137" sldId="453"/>
            <ac:graphicFrameMk id="35" creationId="{B822B585-52DD-9CD3-35D2-197FD172A571}"/>
          </ac:graphicFrameMkLst>
        </pc:graphicFrameChg>
        <pc:graphicFrameChg chg="mod">
          <ac:chgData name="LAARAJ, Youssef" userId="S::youssef.laaraj@enabel.be::c014fee6-eeb4-4142-915c-fbcdab67e674" providerId="AD" clId="Web-{22330CEA-90F6-4B30-8AA2-D199DB08AB40}" dt="2023-06-26T14:55:38.202" v="3065" actId="1076"/>
          <ac:graphicFrameMkLst>
            <pc:docMk/>
            <pc:sldMk cId="2661284137" sldId="453"/>
            <ac:graphicFrameMk id="587" creationId="{E76D9658-E5F3-0EF0-A4D1-9184A873A0BC}"/>
          </ac:graphicFrameMkLst>
        </pc:graphicFrameChg>
        <pc:picChg chg="mod">
          <ac:chgData name="LAARAJ, Youssef" userId="S::youssef.laaraj@enabel.be::c014fee6-eeb4-4142-915c-fbcdab67e674" providerId="AD" clId="Web-{22330CEA-90F6-4B30-8AA2-D199DB08AB40}" dt="2023-06-26T14:55:47.359" v="3067" actId="1076"/>
          <ac:picMkLst>
            <pc:docMk/>
            <pc:sldMk cId="2661284137" sldId="453"/>
            <ac:picMk id="25" creationId="{0E016C88-570B-01F7-1937-BF161C7A7F4C}"/>
          </ac:picMkLst>
        </pc:picChg>
      </pc:sldChg>
      <pc:sldChg chg="addSp delSp modSp add del replId">
        <pc:chgData name="LAARAJ, Youssef" userId="S::youssef.laaraj@enabel.be::c014fee6-eeb4-4142-915c-fbcdab67e674" providerId="AD" clId="Web-{22330CEA-90F6-4B30-8AA2-D199DB08AB40}" dt="2023-06-26T14:54:25.666" v="3056"/>
        <pc:sldMkLst>
          <pc:docMk/>
          <pc:sldMk cId="3855500278" sldId="455"/>
        </pc:sldMkLst>
        <pc:spChg chg="add mod">
          <ac:chgData name="LAARAJ, Youssef" userId="S::youssef.laaraj@enabel.be::c014fee6-eeb4-4142-915c-fbcdab67e674" providerId="AD" clId="Web-{22330CEA-90F6-4B30-8AA2-D199DB08AB40}" dt="2023-06-26T14:34:07.048" v="2722"/>
          <ac:spMkLst>
            <pc:docMk/>
            <pc:sldMk cId="3855500278" sldId="455"/>
            <ac:spMk id="1565" creationId="{EA5A5601-F17A-9EC5-077B-75842FC44C1E}"/>
          </ac:spMkLst>
        </pc:spChg>
        <pc:spChg chg="add mod">
          <ac:chgData name="LAARAJ, Youssef" userId="S::youssef.laaraj@enabel.be::c014fee6-eeb4-4142-915c-fbcdab67e674" providerId="AD" clId="Web-{22330CEA-90F6-4B30-8AA2-D199DB08AB40}" dt="2023-06-26T14:34:12.470" v="2723"/>
          <ac:spMkLst>
            <pc:docMk/>
            <pc:sldMk cId="3855500278" sldId="455"/>
            <ac:spMk id="1570" creationId="{46140800-75DD-7A0D-A734-59BF52A945B0}"/>
          </ac:spMkLst>
        </pc:spChg>
        <pc:spChg chg="add mod">
          <ac:chgData name="LAARAJ, Youssef" userId="S::youssef.laaraj@enabel.be::c014fee6-eeb4-4142-915c-fbcdab67e674" providerId="AD" clId="Web-{22330CEA-90F6-4B30-8AA2-D199DB08AB40}" dt="2023-06-26T14:34:00.547" v="2721" actId="14100"/>
          <ac:spMkLst>
            <pc:docMk/>
            <pc:sldMk cId="3855500278" sldId="455"/>
            <ac:spMk id="1571" creationId="{86A454E8-E76B-582B-92FA-5590E7E62A8B}"/>
          </ac:spMkLst>
        </pc:spChg>
        <pc:spChg chg="add mod">
          <ac:chgData name="LAARAJ, Youssef" userId="S::youssef.laaraj@enabel.be::c014fee6-eeb4-4142-915c-fbcdab67e674" providerId="AD" clId="Web-{22330CEA-90F6-4B30-8AA2-D199DB08AB40}" dt="2023-06-26T13:00:41.427" v="1374"/>
          <ac:spMkLst>
            <pc:docMk/>
            <pc:sldMk cId="3855500278" sldId="455"/>
            <ac:spMk id="1580" creationId="{A81BEC03-A9B5-431A-03CB-9A5B41B6C283}"/>
          </ac:spMkLst>
        </pc:spChg>
        <pc:graphicFrameChg chg="del">
          <ac:chgData name="LAARAJ, Youssef" userId="S::youssef.laaraj@enabel.be::c014fee6-eeb4-4142-915c-fbcdab67e674" providerId="AD" clId="Web-{22330CEA-90F6-4B30-8AA2-D199DB08AB40}" dt="2023-06-26T12:38:17.816" v="963"/>
          <ac:graphicFrameMkLst>
            <pc:docMk/>
            <pc:sldMk cId="3855500278" sldId="455"/>
            <ac:graphicFrameMk id="4" creationId="{B2E3E14A-4428-14FA-561A-ED5098909869}"/>
          </ac:graphicFrameMkLst>
        </pc:graphicFrameChg>
        <pc:graphicFrameChg chg="del">
          <ac:chgData name="LAARAJ, Youssef" userId="S::youssef.laaraj@enabel.be::c014fee6-eeb4-4142-915c-fbcdab67e674" providerId="AD" clId="Web-{22330CEA-90F6-4B30-8AA2-D199DB08AB40}" dt="2023-06-26T12:54:17.511" v="992"/>
          <ac:graphicFrameMkLst>
            <pc:docMk/>
            <pc:sldMk cId="3855500278" sldId="455"/>
            <ac:graphicFrameMk id="17" creationId="{46DD2EFA-BA5F-1B55-C14A-39E31589F0A9}"/>
          </ac:graphicFrameMkLst>
        </pc:graphicFrameChg>
        <pc:graphicFrameChg chg="del">
          <ac:chgData name="LAARAJ, Youssef" userId="S::youssef.laaraj@enabel.be::c014fee6-eeb4-4142-915c-fbcdab67e674" providerId="AD" clId="Web-{22330CEA-90F6-4B30-8AA2-D199DB08AB40}" dt="2023-06-26T12:38:24.222" v="965"/>
          <ac:graphicFrameMkLst>
            <pc:docMk/>
            <pc:sldMk cId="3855500278" sldId="455"/>
            <ac:graphicFrameMk id="1538" creationId="{4E1EB91F-0D15-EDE4-897D-1ECCA86D2CAB}"/>
          </ac:graphicFrameMkLst>
        </pc:graphicFrameChg>
        <pc:graphicFrameChg chg="del">
          <ac:chgData name="LAARAJ, Youssef" userId="S::youssef.laaraj@enabel.be::c014fee6-eeb4-4142-915c-fbcdab67e674" providerId="AD" clId="Web-{22330CEA-90F6-4B30-8AA2-D199DB08AB40}" dt="2023-06-26T12:38:21.238" v="964"/>
          <ac:graphicFrameMkLst>
            <pc:docMk/>
            <pc:sldMk cId="3855500278" sldId="455"/>
            <ac:graphicFrameMk id="1715" creationId="{B81AC8F2-0FB7-D49F-6356-CF2B1A094294}"/>
          </ac:graphicFrameMkLst>
        </pc:graphicFrameChg>
        <pc:graphicFrameChg chg="del mod modGraphic">
          <ac:chgData name="LAARAJ, Youssef" userId="S::youssef.laaraj@enabel.be::c014fee6-eeb4-4142-915c-fbcdab67e674" providerId="AD" clId="Web-{22330CEA-90F6-4B30-8AA2-D199DB08AB40}" dt="2023-06-26T12:59:50.957" v="1353"/>
          <ac:graphicFrameMkLst>
            <pc:docMk/>
            <pc:sldMk cId="3855500278" sldId="455"/>
            <ac:graphicFrameMk id="2018" creationId="{BA35C921-B16D-1EEB-A262-DB0E5D9A3B4F}"/>
          </ac:graphicFrameMkLst>
        </pc:graphicFrameChg>
      </pc:sldChg>
      <pc:sldChg chg="addSp modSp">
        <pc:chgData name="LAARAJ, Youssef" userId="S::youssef.laaraj@enabel.be::c014fee6-eeb4-4142-915c-fbcdab67e674" providerId="AD" clId="Web-{22330CEA-90F6-4B30-8AA2-D199DB08AB40}" dt="2023-06-26T13:53:54.241" v="2321" actId="1076"/>
        <pc:sldMkLst>
          <pc:docMk/>
          <pc:sldMk cId="2676297039" sldId="457"/>
        </pc:sldMkLst>
        <pc:spChg chg="add mod">
          <ac:chgData name="LAARAJ, Youssef" userId="S::youssef.laaraj@enabel.be::c014fee6-eeb4-4142-915c-fbcdab67e674" providerId="AD" clId="Web-{22330CEA-90F6-4B30-8AA2-D199DB08AB40}" dt="2023-06-26T13:53:42.725" v="2319" actId="20577"/>
          <ac:spMkLst>
            <pc:docMk/>
            <pc:sldMk cId="2676297039" sldId="457"/>
            <ac:spMk id="18" creationId="{5F347135-CB41-45F7-3C4A-C20DE35597CA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3:52:12.520" v="2310" actId="20577"/>
          <ac:spMkLst>
            <pc:docMk/>
            <pc:sldMk cId="2676297039" sldId="457"/>
            <ac:spMk id="20" creationId="{658F612F-B41F-A664-C6DD-7358C6C02DD1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3:50:20.752" v="2305" actId="20577"/>
          <ac:spMkLst>
            <pc:docMk/>
            <pc:sldMk cId="2676297039" sldId="457"/>
            <ac:spMk id="28" creationId="{7E70270F-E875-35BE-F267-F04A9C9C9954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3:53:54.241" v="2321" actId="1076"/>
          <ac:spMkLst>
            <pc:docMk/>
            <pc:sldMk cId="2676297039" sldId="457"/>
            <ac:spMk id="29" creationId="{024856F4-0E14-0FF7-5A2C-6D80B0A54014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3:51:36.613" v="2307" actId="20577"/>
          <ac:spMkLst>
            <pc:docMk/>
            <pc:sldMk cId="2676297039" sldId="457"/>
            <ac:spMk id="56" creationId="{74FD3D16-1A31-BA9F-F52C-94093E6E4640}"/>
          </ac:spMkLst>
        </pc:spChg>
      </pc:sldChg>
      <pc:sldChg chg="modSp add ord">
        <pc:chgData name="LAARAJ, Youssef" userId="S::youssef.laaraj@enabel.be::c014fee6-eeb4-4142-915c-fbcdab67e674" providerId="AD" clId="Web-{22330CEA-90F6-4B30-8AA2-D199DB08AB40}" dt="2023-06-26T14:55:08.590" v="3062" actId="1076"/>
        <pc:sldMkLst>
          <pc:docMk/>
          <pc:sldMk cId="4255078342" sldId="458"/>
        </pc:sldMkLst>
        <pc:spChg chg="mod">
          <ac:chgData name="LAARAJ, Youssef" userId="S::youssef.laaraj@enabel.be::c014fee6-eeb4-4142-915c-fbcdab67e674" providerId="AD" clId="Web-{22330CEA-90F6-4B30-8AA2-D199DB08AB40}" dt="2023-06-26T14:54:58.621" v="3060" actId="1076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5:04.012" v="3061" actId="1076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5:08.590" v="3062" actId="1076"/>
          <ac:spMkLst>
            <pc:docMk/>
            <pc:sldMk cId="4255078342" sldId="458"/>
            <ac:spMk id="1571" creationId="{86A454E8-E76B-582B-92FA-5590E7E62A8B}"/>
          </ac:spMkLst>
        </pc:spChg>
        <pc:spChg chg="mod">
          <ac:chgData name="LAARAJ, Youssef" userId="S::youssef.laaraj@enabel.be::c014fee6-eeb4-4142-915c-fbcdab67e674" providerId="AD" clId="Web-{22330CEA-90F6-4B30-8AA2-D199DB08AB40}" dt="2023-06-26T14:54:46.901" v="3059" actId="20577"/>
          <ac:spMkLst>
            <pc:docMk/>
            <pc:sldMk cId="4255078342" sldId="458"/>
            <ac:spMk id="1580" creationId="{A81BEC03-A9B5-431A-03CB-9A5B41B6C283}"/>
          </ac:spMkLst>
        </pc:spChg>
      </pc:sldChg>
    </pc:docChg>
  </pc:docChgLst>
  <pc:docChgLst>
    <pc:chgData name="GRÉTRY, Lucille" userId="S::lucille.gretry@enabel.be::125383bf-9feb-4c4d-be82-5e801929467d" providerId="AD" clId="Web-{25AB787B-4DA0-2ED9-71CD-5DFED8C3DF9A}"/>
    <pc:docChg chg="addSld delSld modSld">
      <pc:chgData name="GRÉTRY, Lucille" userId="S::lucille.gretry@enabel.be::125383bf-9feb-4c4d-be82-5e801929467d" providerId="AD" clId="Web-{25AB787B-4DA0-2ED9-71CD-5DFED8C3DF9A}" dt="2023-09-18T11:54:35.070" v="606"/>
      <pc:docMkLst>
        <pc:docMk/>
      </pc:docMkLst>
      <pc:sldChg chg="modSp">
        <pc:chgData name="GRÉTRY, Lucille" userId="S::lucille.gretry@enabel.be::125383bf-9feb-4c4d-be82-5e801929467d" providerId="AD" clId="Web-{25AB787B-4DA0-2ED9-71CD-5DFED8C3DF9A}" dt="2023-09-18T10:09:08.546" v="22" actId="20577"/>
        <pc:sldMkLst>
          <pc:docMk/>
          <pc:sldMk cId="2350555209" sldId="257"/>
        </pc:sldMkLst>
        <pc:spChg chg="mod">
          <ac:chgData name="GRÉTRY, Lucille" userId="S::lucille.gretry@enabel.be::125383bf-9feb-4c4d-be82-5e801929467d" providerId="AD" clId="Web-{25AB787B-4DA0-2ED9-71CD-5DFED8C3DF9A}" dt="2023-09-18T10:09:08.546" v="22" actId="20577"/>
          <ac:spMkLst>
            <pc:docMk/>
            <pc:sldMk cId="2350555209" sldId="257"/>
            <ac:spMk id="7" creationId="{DA5275EA-767C-A68A-85A4-5CB70B155649}"/>
          </ac:spMkLst>
        </pc:spChg>
      </pc:sldChg>
      <pc:sldChg chg="modSp">
        <pc:chgData name="GRÉTRY, Lucille" userId="S::lucille.gretry@enabel.be::125383bf-9feb-4c4d-be82-5e801929467d" providerId="AD" clId="Web-{25AB787B-4DA0-2ED9-71CD-5DFED8C3DF9A}" dt="2023-09-18T10:13:53.882" v="40" actId="20577"/>
        <pc:sldMkLst>
          <pc:docMk/>
          <pc:sldMk cId="1001079933" sldId="293"/>
        </pc:sldMkLst>
        <pc:spChg chg="mod">
          <ac:chgData name="GRÉTRY, Lucille" userId="S::lucille.gretry@enabel.be::125383bf-9feb-4c4d-be82-5e801929467d" providerId="AD" clId="Web-{25AB787B-4DA0-2ED9-71CD-5DFED8C3DF9A}" dt="2023-09-18T10:13:53.882" v="40" actId="20577"/>
          <ac:spMkLst>
            <pc:docMk/>
            <pc:sldMk cId="1001079933" sldId="293"/>
            <ac:spMk id="17" creationId="{20CDFCDF-6044-8C06-2BFD-2E7D2442E20B}"/>
          </ac:spMkLst>
        </pc:spChg>
      </pc:sldChg>
      <pc:sldChg chg="delSp modSp">
        <pc:chgData name="GRÉTRY, Lucille" userId="S::lucille.gretry@enabel.be::125383bf-9feb-4c4d-be82-5e801929467d" providerId="AD" clId="Web-{25AB787B-4DA0-2ED9-71CD-5DFED8C3DF9A}" dt="2023-09-18T10:09:24.703" v="37"/>
        <pc:sldMkLst>
          <pc:docMk/>
          <pc:sldMk cId="1609796864" sldId="376"/>
        </pc:sldMkLst>
        <pc:spChg chg="del">
          <ac:chgData name="GRÉTRY, Lucille" userId="S::lucille.gretry@enabel.be::125383bf-9feb-4c4d-be82-5e801929467d" providerId="AD" clId="Web-{25AB787B-4DA0-2ED9-71CD-5DFED8C3DF9A}" dt="2023-09-18T10:09:24.703" v="37"/>
          <ac:spMkLst>
            <pc:docMk/>
            <pc:sldMk cId="1609796864" sldId="376"/>
            <ac:spMk id="9" creationId="{94D11652-39A9-9FBD-3391-2D811E25376B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09:20.265" v="36" actId="14100"/>
          <ac:spMkLst>
            <pc:docMk/>
            <pc:sldMk cId="1609796864" sldId="376"/>
            <ac:spMk id="180" creationId="{00000000-0000-0000-0000-000000000000}"/>
          </ac:spMkLst>
        </pc:spChg>
      </pc:sldChg>
      <pc:sldChg chg="del">
        <pc:chgData name="GRÉTRY, Lucille" userId="S::lucille.gretry@enabel.be::125383bf-9feb-4c4d-be82-5e801929467d" providerId="AD" clId="Web-{25AB787B-4DA0-2ED9-71CD-5DFED8C3DF9A}" dt="2023-09-18T10:45:16.354" v="466"/>
        <pc:sldMkLst>
          <pc:docMk/>
          <pc:sldMk cId="1242925271" sldId="445"/>
        </pc:sldMkLst>
      </pc:sldChg>
      <pc:sldChg chg="modSp">
        <pc:chgData name="GRÉTRY, Lucille" userId="S::lucille.gretry@enabel.be::125383bf-9feb-4c4d-be82-5e801929467d" providerId="AD" clId="Web-{25AB787B-4DA0-2ED9-71CD-5DFED8C3DF9A}" dt="2023-09-18T11:00:26.290" v="581" actId="20577"/>
        <pc:sldMkLst>
          <pc:docMk/>
          <pc:sldMk cId="4255078342" sldId="458"/>
        </pc:sldMkLst>
        <pc:spChg chg="mod">
          <ac:chgData name="GRÉTRY, Lucille" userId="S::lucille.gretry@enabel.be::125383bf-9feb-4c4d-be82-5e801929467d" providerId="AD" clId="Web-{25AB787B-4DA0-2ED9-71CD-5DFED8C3DF9A}" dt="2023-09-18T10:59:54.319" v="575" actId="20577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1:00:26.290" v="581" actId="20577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1:00:15.165" v="578" actId="20577"/>
          <ac:spMkLst>
            <pc:docMk/>
            <pc:sldMk cId="4255078342" sldId="458"/>
            <ac:spMk id="1571" creationId="{86A454E8-E76B-582B-92FA-5590E7E62A8B}"/>
          </ac:spMkLst>
        </pc:spChg>
      </pc:sldChg>
      <pc:sldChg chg="addSp delSp modSp addCm">
        <pc:chgData name="GRÉTRY, Lucille" userId="S::lucille.gretry@enabel.be::125383bf-9feb-4c4d-be82-5e801929467d" providerId="AD" clId="Web-{25AB787B-4DA0-2ED9-71CD-5DFED8C3DF9A}" dt="2023-09-18T10:45:55.401" v="489" actId="20577"/>
        <pc:sldMkLst>
          <pc:docMk/>
          <pc:sldMk cId="995050475" sldId="461"/>
        </pc:sldMkLst>
        <pc:spChg chg="del">
          <ac:chgData name="GRÉTRY, Lucille" userId="S::lucille.gretry@enabel.be::125383bf-9feb-4c4d-be82-5e801929467d" providerId="AD" clId="Web-{25AB787B-4DA0-2ED9-71CD-5DFED8C3DF9A}" dt="2023-09-18T10:38:27.311" v="266"/>
          <ac:spMkLst>
            <pc:docMk/>
            <pc:sldMk cId="995050475" sldId="461"/>
            <ac:spMk id="6" creationId="{16C128B9-66F7-454A-E3B1-71CE89869AF5}"/>
          </ac:spMkLst>
        </pc:spChg>
        <pc:spChg chg="add mod">
          <ac:chgData name="GRÉTRY, Lucille" userId="S::lucille.gretry@enabel.be::125383bf-9feb-4c4d-be82-5e801929467d" providerId="AD" clId="Web-{25AB787B-4DA0-2ED9-71CD-5DFED8C3DF9A}" dt="2023-09-18T10:41:20.300" v="289" actId="1076"/>
          <ac:spMkLst>
            <pc:docMk/>
            <pc:sldMk cId="995050475" sldId="461"/>
            <ac:spMk id="16" creationId="{9C5ABE90-F823-3815-2898-273F454DD8C9}"/>
          </ac:spMkLst>
        </pc:spChg>
        <pc:spChg chg="add mod">
          <ac:chgData name="GRÉTRY, Lucille" userId="S::lucille.gretry@enabel.be::125383bf-9feb-4c4d-be82-5e801929467d" providerId="AD" clId="Web-{25AB787B-4DA0-2ED9-71CD-5DFED8C3DF9A}" dt="2023-09-18T10:45:55.401" v="489" actId="20577"/>
          <ac:spMkLst>
            <pc:docMk/>
            <pc:sldMk cId="995050475" sldId="461"/>
            <ac:spMk id="19" creationId="{EF372412-5E08-94E9-86DF-076D39B37731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23:02.240" v="212" actId="20577"/>
          <ac:spMkLst>
            <pc:docMk/>
            <pc:sldMk cId="995050475" sldId="461"/>
            <ac:spMk id="33" creationId="{1BDF2EA7-2B95-E0CE-893B-5E8324CA4796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39:36.782" v="283" actId="20577"/>
          <ac:spMkLst>
            <pc:docMk/>
            <pc:sldMk cId="995050475" sldId="461"/>
            <ac:spMk id="35" creationId="{7D5B0620-5F4E-EC1C-E163-5164E87BD107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41:48.473" v="339" actId="20577"/>
          <ac:spMkLst>
            <pc:docMk/>
            <pc:sldMk cId="995050475" sldId="461"/>
            <ac:spMk id="41" creationId="{57CB3826-6888-7946-9618-C3C44DBE5852}"/>
          </ac:spMkLst>
        </pc:spChg>
        <pc:spChg chg="del">
          <ac:chgData name="GRÉTRY, Lucille" userId="S::lucille.gretry@enabel.be::125383bf-9feb-4c4d-be82-5e801929467d" providerId="AD" clId="Web-{25AB787B-4DA0-2ED9-71CD-5DFED8C3DF9A}" dt="2023-09-18T10:38:27.311" v="265"/>
          <ac:spMkLst>
            <pc:docMk/>
            <pc:sldMk cId="995050475" sldId="461"/>
            <ac:spMk id="43" creationId="{F8990ECD-A132-6FE5-EA81-AE1EE49F7047}"/>
          </ac:spMkLst>
        </pc:spChg>
        <pc:spChg chg="del">
          <ac:chgData name="GRÉTRY, Lucille" userId="S::lucille.gretry@enabel.be::125383bf-9feb-4c4d-be82-5e801929467d" providerId="AD" clId="Web-{25AB787B-4DA0-2ED9-71CD-5DFED8C3DF9A}" dt="2023-09-18T10:38:27.311" v="264"/>
          <ac:spMkLst>
            <pc:docMk/>
            <pc:sldMk cId="995050475" sldId="461"/>
            <ac:spMk id="45" creationId="{0655C2A2-F429-595B-4F7F-2F234B5B358E}"/>
          </ac:spMkLst>
        </pc:spChg>
        <pc:spChg chg="del">
          <ac:chgData name="GRÉTRY, Lucille" userId="S::lucille.gretry@enabel.be::125383bf-9feb-4c4d-be82-5e801929467d" providerId="AD" clId="Web-{25AB787B-4DA0-2ED9-71CD-5DFED8C3DF9A}" dt="2023-09-18T10:39:13.688" v="271"/>
          <ac:spMkLst>
            <pc:docMk/>
            <pc:sldMk cId="995050475" sldId="461"/>
            <ac:spMk id="47" creationId="{7EFF20D7-82E8-22B9-7BA1-5F338FB648DF}"/>
          </ac:spMkLst>
        </pc:spChg>
        <pc:grpChg chg="mod">
          <ac:chgData name="GRÉTRY, Lucille" userId="S::lucille.gretry@enabel.be::125383bf-9feb-4c4d-be82-5e801929467d" providerId="AD" clId="Web-{25AB787B-4DA0-2ED9-71CD-5DFED8C3DF9A}" dt="2023-09-18T10:39:25.079" v="274" actId="1076"/>
          <ac:grpSpMkLst>
            <pc:docMk/>
            <pc:sldMk cId="995050475" sldId="461"/>
            <ac:grpSpMk id="12" creationId="{3C4442CD-D3D8-C28D-E068-9356A3216528}"/>
          </ac:grpSpMkLst>
        </pc:grpChg>
        <pc:grpChg chg="mod">
          <ac:chgData name="GRÉTRY, Lucille" userId="S::lucille.gretry@enabel.be::125383bf-9feb-4c4d-be82-5e801929467d" providerId="AD" clId="Web-{25AB787B-4DA0-2ED9-71CD-5DFED8C3DF9A}" dt="2023-09-18T10:39:56.611" v="285" actId="14100"/>
          <ac:grpSpMkLst>
            <pc:docMk/>
            <pc:sldMk cId="995050475" sldId="461"/>
            <ac:grpSpMk id="13" creationId="{327E88AF-F7EC-ED3C-95E3-289343DBE47B}"/>
          </ac:grpSpMkLst>
        </pc:grpChg>
        <pc:grpChg chg="mod">
          <ac:chgData name="GRÉTRY, Lucille" userId="S::lucille.gretry@enabel.be::125383bf-9feb-4c4d-be82-5e801929467d" providerId="AD" clId="Web-{25AB787B-4DA0-2ED9-71CD-5DFED8C3DF9A}" dt="2023-09-18T10:39:23.407" v="273" actId="1076"/>
          <ac:grpSpMkLst>
            <pc:docMk/>
            <pc:sldMk cId="995050475" sldId="461"/>
            <ac:grpSpMk id="83" creationId="{D967A607-D710-6AAE-2549-7690085FE64B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40:10.111" v="286"/>
              <pc2:cmMkLst xmlns:pc2="http://schemas.microsoft.com/office/powerpoint/2019/9/main/command">
                <pc:docMk/>
                <pc:sldMk cId="995050475" sldId="461"/>
                <pc2:cmMk id="{5A900E91-83BA-4820-B743-C2F2C913E079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40:53.925" v="287"/>
              <pc2:cmMkLst xmlns:pc2="http://schemas.microsoft.com/office/powerpoint/2019/9/main/command">
                <pc:docMk/>
                <pc:sldMk cId="995050475" sldId="461"/>
                <pc2:cmMk id="{59D736DB-CB2B-4496-ABA3-EE9FE563A059}"/>
              </pc2:cmMkLst>
            </pc226:cmChg>
          </p:ext>
        </pc:extLst>
      </pc:sldChg>
      <pc:sldChg chg="addCm">
        <pc:chgData name="GRÉTRY, Lucille" userId="S::lucille.gretry@enabel.be::125383bf-9feb-4c4d-be82-5e801929467d" providerId="AD" clId="Web-{25AB787B-4DA0-2ED9-71CD-5DFED8C3DF9A}" dt="2023-09-18T10:59:24.630" v="573"/>
        <pc:sldMkLst>
          <pc:docMk/>
          <pc:sldMk cId="444060801" sldId="4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59:24.630" v="573"/>
              <pc2:cmMkLst xmlns:pc2="http://schemas.microsoft.com/office/powerpoint/2019/9/main/command">
                <pc:docMk/>
                <pc:sldMk cId="444060801" sldId="463"/>
                <pc2:cmMk id="{F78F9E08-8D20-40E6-9C0B-43653D1C37D1}"/>
              </pc2:cmMkLst>
            </pc226:cmChg>
          </p:ext>
        </pc:extLst>
      </pc:sldChg>
      <pc:sldChg chg="addCm">
        <pc:chgData name="GRÉTRY, Lucille" userId="S::lucille.gretry@enabel.be::125383bf-9feb-4c4d-be82-5e801929467d" providerId="AD" clId="Web-{25AB787B-4DA0-2ED9-71CD-5DFED8C3DF9A}" dt="2023-09-18T10:14:21.585" v="41"/>
        <pc:sldMkLst>
          <pc:docMk/>
          <pc:sldMk cId="4143069374" sldId="4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14:21.585" v="41"/>
              <pc2:cmMkLst xmlns:pc2="http://schemas.microsoft.com/office/powerpoint/2019/9/main/command">
                <pc:docMk/>
                <pc:sldMk cId="4143069374" sldId="465"/>
                <pc2:cmMk id="{1F923E22-163A-4813-8474-25DEE8CB858C}"/>
              </pc2:cmMkLst>
            </pc226:cmChg>
          </p:ext>
        </pc:extLst>
      </pc:sldChg>
      <pc:sldChg chg="modCm">
        <pc:chgData name="GRÉTRY, Lucille" userId="S::lucille.gretry@enabel.be::125383bf-9feb-4c4d-be82-5e801929467d" providerId="AD" clId="Web-{25AB787B-4DA0-2ED9-71CD-5DFED8C3DF9A}" dt="2023-09-18T11:50:57.390" v="588"/>
        <pc:sldMkLst>
          <pc:docMk/>
          <pc:sldMk cId="2732652609" sldId="4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RÉTRY, Lucille" userId="S::lucille.gretry@enabel.be::125383bf-9feb-4c4d-be82-5e801929467d" providerId="AD" clId="Web-{25AB787B-4DA0-2ED9-71CD-5DFED8C3DF9A}" dt="2023-09-18T11:50:57.390" v="588"/>
              <pc2:cmMkLst xmlns:pc2="http://schemas.microsoft.com/office/powerpoint/2019/9/main/command">
                <pc:docMk/>
                <pc:sldMk cId="2732652609" sldId="466"/>
                <pc2:cmMk id="{A89C07E3-2954-4DD7-8FA0-3D69139534B3}"/>
              </pc2:cmMkLst>
            </pc226:cmChg>
          </p:ext>
        </pc:extLst>
      </pc:sldChg>
      <pc:sldChg chg="delSp modSp addCm modCm">
        <pc:chgData name="GRÉTRY, Lucille" userId="S::lucille.gretry@enabel.be::125383bf-9feb-4c4d-be82-5e801929467d" providerId="AD" clId="Web-{25AB787B-4DA0-2ED9-71CD-5DFED8C3DF9A}" dt="2023-09-18T10:21:46.003" v="160" actId="20577"/>
        <pc:sldMkLst>
          <pc:docMk/>
          <pc:sldMk cId="1229998251" sldId="469"/>
        </pc:sldMkLst>
        <pc:spChg chg="mod">
          <ac:chgData name="GRÉTRY, Lucille" userId="S::lucille.gretry@enabel.be::125383bf-9feb-4c4d-be82-5e801929467d" providerId="AD" clId="Web-{25AB787B-4DA0-2ED9-71CD-5DFED8C3DF9A}" dt="2023-09-18T10:16:35.605" v="66" actId="20577"/>
          <ac:spMkLst>
            <pc:docMk/>
            <pc:sldMk cId="1229998251" sldId="469"/>
            <ac:spMk id="4" creationId="{7B0CB3A8-CF30-C02D-4080-7FAAFD3450BF}"/>
          </ac:spMkLst>
        </pc:spChg>
        <pc:spChg chg="del">
          <ac:chgData name="GRÉTRY, Lucille" userId="S::lucille.gretry@enabel.be::125383bf-9feb-4c4d-be82-5e801929467d" providerId="AD" clId="Web-{25AB787B-4DA0-2ED9-71CD-5DFED8C3DF9A}" dt="2023-09-18T10:17:27.356" v="101"/>
          <ac:spMkLst>
            <pc:docMk/>
            <pc:sldMk cId="1229998251" sldId="469"/>
            <ac:spMk id="30" creationId="{EBABE098-B27A-7B91-C959-ABE25AC3281A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21:46.003" v="160" actId="20577"/>
          <ac:spMkLst>
            <pc:docMk/>
            <pc:sldMk cId="1229998251" sldId="469"/>
            <ac:spMk id="31" creationId="{48C761DD-7F16-0E49-9E5C-A9FB595BA2F3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18:29.826" v="141" actId="1076"/>
          <ac:spMkLst>
            <pc:docMk/>
            <pc:sldMk cId="1229998251" sldId="469"/>
            <ac:spMk id="36" creationId="{8BD354F4-81D7-1FA5-15E4-9ECA55BE8ECC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18:25.639" v="140" actId="1076"/>
          <ac:spMkLst>
            <pc:docMk/>
            <pc:sldMk cId="1229998251" sldId="469"/>
            <ac:spMk id="37" creationId="{DEE16D2D-15BF-0197-DE30-70FE7D97E965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18:18.889" v="138" actId="1076"/>
          <ac:spMkLst>
            <pc:docMk/>
            <pc:sldMk cId="1229998251" sldId="469"/>
            <ac:spMk id="38" creationId="{ABF9DDCF-75F3-7623-31DC-2E55EB9260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RÉTRY, Lucille" userId="S::lucille.gretry@enabel.be::125383bf-9feb-4c4d-be82-5e801929467d" providerId="AD" clId="Web-{25AB787B-4DA0-2ED9-71CD-5DFED8C3DF9A}" dt="2023-09-18T10:17:03.387" v="67"/>
              <pc2:cmMkLst xmlns:pc2="http://schemas.microsoft.com/office/powerpoint/2019/9/main/command">
                <pc:docMk/>
                <pc:sldMk cId="1229998251" sldId="469"/>
                <pc2:cmMk id="{17A3324D-4E33-48C1-924F-F1A1501C71C8}"/>
              </pc2:cmMkLst>
              <pc226:cmRplyChg chg="add">
                <pc226:chgData name="GRÉTRY, Lucille" userId="S::lucille.gretry@enabel.be::125383bf-9feb-4c4d-be82-5e801929467d" providerId="AD" clId="Web-{25AB787B-4DA0-2ED9-71CD-5DFED8C3DF9A}" dt="2023-09-18T10:17:03.387" v="67"/>
                <pc2:cmRplyMkLst xmlns:pc2="http://schemas.microsoft.com/office/powerpoint/2019/9/main/command">
                  <pc:docMk/>
                  <pc:sldMk cId="1229998251" sldId="469"/>
                  <pc2:cmMk id="{17A3324D-4E33-48C1-924F-F1A1501C71C8}"/>
                  <pc2:cmRplyMk id="{C2436E58-64FE-4E46-B21A-368A93DFDA50}"/>
                </pc2:cmRplyMkLst>
              </pc226:cmRplyChg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19:50.532" v="143"/>
              <pc2:cmMkLst xmlns:pc2="http://schemas.microsoft.com/office/powerpoint/2019/9/main/command">
                <pc:docMk/>
                <pc:sldMk cId="1229998251" sldId="469"/>
                <pc2:cmMk id="{B22603DF-B8D1-4B90-A7E9-69234C05E955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19:26.468" v="142"/>
              <pc2:cmMkLst xmlns:pc2="http://schemas.microsoft.com/office/powerpoint/2019/9/main/command">
                <pc:docMk/>
                <pc:sldMk cId="1229998251" sldId="469"/>
                <pc2:cmMk id="{5CEDDDFA-A28F-40B5-B134-3A76050749AD}"/>
              </pc2:cmMkLst>
            </pc226:cmChg>
          </p:ext>
        </pc:extLst>
      </pc:sldChg>
      <pc:sldChg chg="modSp modCm">
        <pc:chgData name="GRÉTRY, Lucille" userId="S::lucille.gretry@enabel.be::125383bf-9feb-4c4d-be82-5e801929467d" providerId="AD" clId="Web-{25AB787B-4DA0-2ED9-71CD-5DFED8C3DF9A}" dt="2023-09-18T10:51:14.019" v="509" actId="20577"/>
        <pc:sldMkLst>
          <pc:docMk/>
          <pc:sldMk cId="3132409189" sldId="470"/>
        </pc:sldMkLst>
        <pc:spChg chg="mod">
          <ac:chgData name="GRÉTRY, Lucille" userId="S::lucille.gretry@enabel.be::125383bf-9feb-4c4d-be82-5e801929467d" providerId="AD" clId="Web-{25AB787B-4DA0-2ED9-71CD-5DFED8C3DF9A}" dt="2023-09-18T10:43:12.647" v="465" actId="20577"/>
          <ac:spMkLst>
            <pc:docMk/>
            <pc:sldMk cId="3132409189" sldId="470"/>
            <ac:spMk id="20" creationId="{157FBDC8-5BCD-906D-F5EB-CAD84EE73D41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1:14.019" v="509" actId="20577"/>
          <ac:spMkLst>
            <pc:docMk/>
            <pc:sldMk cId="3132409189" sldId="470"/>
            <ac:spMk id="22" creationId="{25FD709C-672C-0D06-64CC-75DEFAF3A7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RÉTRY, Lucille" userId="S::lucille.gretry@enabel.be::125383bf-9feb-4c4d-be82-5e801929467d" providerId="AD" clId="Web-{25AB787B-4DA0-2ED9-71CD-5DFED8C3DF9A}" dt="2023-09-18T10:46:39.340" v="490"/>
              <pc2:cmMkLst xmlns:pc2="http://schemas.microsoft.com/office/powerpoint/2019/9/main/command">
                <pc:docMk/>
                <pc:sldMk cId="3132409189" sldId="470"/>
                <pc2:cmMk id="{C5CA956D-1D7A-47E4-8793-65B7B157A5B6}"/>
              </pc2:cmMkLst>
              <pc226:cmRplyChg chg="add">
                <pc226:chgData name="GRÉTRY, Lucille" userId="S::lucille.gretry@enabel.be::125383bf-9feb-4c4d-be82-5e801929467d" providerId="AD" clId="Web-{25AB787B-4DA0-2ED9-71CD-5DFED8C3DF9A}" dt="2023-09-18T10:46:39.340" v="490"/>
                <pc2:cmRplyMkLst xmlns:pc2="http://schemas.microsoft.com/office/powerpoint/2019/9/main/command">
                  <pc:docMk/>
                  <pc:sldMk cId="3132409189" sldId="470"/>
                  <pc2:cmMk id="{C5CA956D-1D7A-47E4-8793-65B7B157A5B6}"/>
                  <pc2:cmRplyMk id="{8955EF2E-0CD7-47BD-B40A-B50E146D8B68}"/>
                </pc2:cmRplyMkLst>
              </pc226:cmRplyChg>
            </pc226:cmChg>
          </p:ext>
        </pc:extLst>
      </pc:sldChg>
      <pc:sldChg chg="addSp modSp addCm modCm">
        <pc:chgData name="GRÉTRY, Lucille" userId="S::lucille.gretry@enabel.be::125383bf-9feb-4c4d-be82-5e801929467d" providerId="AD" clId="Web-{25AB787B-4DA0-2ED9-71CD-5DFED8C3DF9A}" dt="2023-09-18T11:54:35.070" v="606"/>
        <pc:sldMkLst>
          <pc:docMk/>
          <pc:sldMk cId="3156607458" sldId="471"/>
        </pc:sldMkLst>
        <pc:spChg chg="mod">
          <ac:chgData name="GRÉTRY, Lucille" userId="S::lucille.gretry@enabel.be::125383bf-9feb-4c4d-be82-5e801929467d" providerId="AD" clId="Web-{25AB787B-4DA0-2ED9-71CD-5DFED8C3DF9A}" dt="2023-09-18T10:56:46.009" v="555" actId="1076"/>
          <ac:spMkLst>
            <pc:docMk/>
            <pc:sldMk cId="3156607458" sldId="471"/>
            <ac:spMk id="2" creationId="{B2DDC5DA-BBFB-B857-062F-B9817E585096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6:32.665" v="549" actId="1076"/>
          <ac:spMkLst>
            <pc:docMk/>
            <pc:sldMk cId="3156607458" sldId="471"/>
            <ac:spMk id="6" creationId="{2FCBF7B7-6605-ED32-B5F0-45C66B3C630D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1:53:28.896" v="605" actId="20577"/>
          <ac:spMkLst>
            <pc:docMk/>
            <pc:sldMk cId="3156607458" sldId="471"/>
            <ac:spMk id="7" creationId="{9CAA53DF-8184-A81F-241E-B40565415B52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7:08.339" v="566" actId="1076"/>
          <ac:spMkLst>
            <pc:docMk/>
            <pc:sldMk cId="3156607458" sldId="471"/>
            <ac:spMk id="8" creationId="{7BE1FB3A-11D2-E2EE-67E5-323CFBFB1372}"/>
          </ac:spMkLst>
        </pc:spChg>
        <pc:spChg chg="add mod">
          <ac:chgData name="GRÉTRY, Lucille" userId="S::lucille.gretry@enabel.be::125383bf-9feb-4c4d-be82-5e801929467d" providerId="AD" clId="Web-{25AB787B-4DA0-2ED9-71CD-5DFED8C3DF9A}" dt="2023-09-18T10:57:10.792" v="568" actId="1076"/>
          <ac:spMkLst>
            <pc:docMk/>
            <pc:sldMk cId="3156607458" sldId="471"/>
            <ac:spMk id="9" creationId="{B2229191-BB6B-1F63-3E37-B83399F589AB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6:55.119" v="557" actId="1076"/>
          <ac:spMkLst>
            <pc:docMk/>
            <pc:sldMk cId="3156607458" sldId="471"/>
            <ac:spMk id="10" creationId="{C2D583EC-33A3-6F8E-60F6-8DA173AC4E06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6:45.947" v="554" actId="1076"/>
          <ac:spMkLst>
            <pc:docMk/>
            <pc:sldMk cId="3156607458" sldId="471"/>
            <ac:spMk id="11" creationId="{6B2B8035-89F6-184B-9E77-AF4790B5B419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6:55.104" v="556" actId="1076"/>
          <ac:spMkLst>
            <pc:docMk/>
            <pc:sldMk cId="3156607458" sldId="471"/>
            <ac:spMk id="12" creationId="{86427EB8-3B9D-6742-A0F8-88E5296BEE11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7:04.573" v="563" actId="1076"/>
          <ac:spMkLst>
            <pc:docMk/>
            <pc:sldMk cId="3156607458" sldId="471"/>
            <ac:spMk id="13" creationId="{B03A3CF6-10EE-76BC-0C2B-DE2F2C7F0756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7:04.526" v="562" actId="1076"/>
          <ac:spMkLst>
            <pc:docMk/>
            <pc:sldMk cId="3156607458" sldId="471"/>
            <ac:spMk id="17" creationId="{342C6BB0-A495-E087-CA53-6D4585F87FFE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7:08.308" v="565" actId="1076"/>
          <ac:spMkLst>
            <pc:docMk/>
            <pc:sldMk cId="3156607458" sldId="471"/>
            <ac:spMk id="18" creationId="{2ED40BC7-BD9B-7486-FC3F-91F610A61966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6:29.024" v="548" actId="1076"/>
          <ac:spMkLst>
            <pc:docMk/>
            <pc:sldMk cId="3156607458" sldId="471"/>
            <ac:spMk id="19" creationId="{0B0AB9B5-D99D-C3E3-E8D2-9A2508BAF88D}"/>
          </ac:spMkLst>
        </pc:spChg>
        <pc:spChg chg="add mod">
          <ac:chgData name="GRÉTRY, Lucille" userId="S::lucille.gretry@enabel.be::125383bf-9feb-4c4d-be82-5e801929467d" providerId="AD" clId="Web-{25AB787B-4DA0-2ED9-71CD-5DFED8C3DF9A}" dt="2023-09-18T10:57:13.324" v="569" actId="1076"/>
          <ac:spMkLst>
            <pc:docMk/>
            <pc:sldMk cId="3156607458" sldId="471"/>
            <ac:spMk id="22" creationId="{60D209DE-D4DA-5B2E-A7F7-4FA21302EBFF}"/>
          </ac:spMkLst>
        </pc:spChg>
        <pc:spChg chg="add mod">
          <ac:chgData name="GRÉTRY, Lucille" userId="S::lucille.gretry@enabel.be::125383bf-9feb-4c4d-be82-5e801929467d" providerId="AD" clId="Web-{25AB787B-4DA0-2ED9-71CD-5DFED8C3DF9A}" dt="2023-09-18T10:57:15.793" v="570" actId="1076"/>
          <ac:spMkLst>
            <pc:docMk/>
            <pc:sldMk cId="3156607458" sldId="471"/>
            <ac:spMk id="26" creationId="{59E4EB3E-F310-FA7D-3700-30D3DA802921}"/>
          </ac:spMkLst>
        </pc:spChg>
        <pc:grpChg chg="mod">
          <ac:chgData name="GRÉTRY, Lucille" userId="S::lucille.gretry@enabel.be::125383bf-9feb-4c4d-be82-5e801929467d" providerId="AD" clId="Web-{25AB787B-4DA0-2ED9-71CD-5DFED8C3DF9A}" dt="2023-09-18T10:56:55.166" v="558" actId="1076"/>
          <ac:grpSpMkLst>
            <pc:docMk/>
            <pc:sldMk cId="3156607458" sldId="471"/>
            <ac:grpSpMk id="55" creationId="{BFCBD120-B40D-2F8D-DB81-01A88EF8FD14}"/>
          </ac:grpSpMkLst>
        </pc:grpChg>
        <pc:grpChg chg="mod">
          <ac:chgData name="GRÉTRY, Lucille" userId="S::lucille.gretry@enabel.be::125383bf-9feb-4c4d-be82-5e801929467d" providerId="AD" clId="Web-{25AB787B-4DA0-2ED9-71CD-5DFED8C3DF9A}" dt="2023-09-18T10:57:04.620" v="564" actId="1076"/>
          <ac:grpSpMkLst>
            <pc:docMk/>
            <pc:sldMk cId="3156607458" sldId="471"/>
            <ac:grpSpMk id="58" creationId="{75A86D65-9FDE-453A-C4A4-2841DC8FF04B}"/>
          </ac:grpSpMkLst>
        </pc:grpChg>
        <pc:grpChg chg="mod">
          <ac:chgData name="GRÉTRY, Lucille" userId="S::lucille.gretry@enabel.be::125383bf-9feb-4c4d-be82-5e801929467d" providerId="AD" clId="Web-{25AB787B-4DA0-2ED9-71CD-5DFED8C3DF9A}" dt="2023-09-18T10:57:08.370" v="567" actId="1076"/>
          <ac:grpSpMkLst>
            <pc:docMk/>
            <pc:sldMk cId="3156607458" sldId="471"/>
            <ac:grpSpMk id="61" creationId="{D414D060-0AF6-E07E-1B7F-F72586307A2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1:54:35.070" v="606"/>
              <pc2:cmMkLst xmlns:pc2="http://schemas.microsoft.com/office/powerpoint/2019/9/main/command">
                <pc:docMk/>
                <pc:sldMk cId="3156607458" sldId="471"/>
                <pc2:cmMk id="{73855F21-AE69-403A-A3CA-5F11A21F0C98}"/>
              </pc2:cmMkLst>
            </pc226:cmChg>
            <pc226:cmChg xmlns:pc226="http://schemas.microsoft.com/office/powerpoint/2022/06/main/command" chg="">
              <pc226:chgData name="GRÉTRY, Lucille" userId="S::lucille.gretry@enabel.be::125383bf-9feb-4c4d-be82-5e801929467d" providerId="AD" clId="Web-{25AB787B-4DA0-2ED9-71CD-5DFED8C3DF9A}" dt="2023-09-18T11:31:28.523" v="582"/>
              <pc2:cmMkLst xmlns:pc2="http://schemas.microsoft.com/office/powerpoint/2019/9/main/command">
                <pc:docMk/>
                <pc:sldMk cId="3156607458" sldId="471"/>
                <pc2:cmMk id="{5BFA015C-E2BA-41CA-BFDD-96F859A53813}"/>
              </pc2:cmMkLst>
              <pc226:cmRplyChg chg="add">
                <pc226:chgData name="GRÉTRY, Lucille" userId="S::lucille.gretry@enabel.be::125383bf-9feb-4c4d-be82-5e801929467d" providerId="AD" clId="Web-{25AB787B-4DA0-2ED9-71CD-5DFED8C3DF9A}" dt="2023-09-18T11:31:28.523" v="582"/>
                <pc2:cmRplyMkLst xmlns:pc2="http://schemas.microsoft.com/office/powerpoint/2019/9/main/command">
                  <pc:docMk/>
                  <pc:sldMk cId="3156607458" sldId="471"/>
                  <pc2:cmMk id="{5BFA015C-E2BA-41CA-BFDD-96F859A53813}"/>
                  <pc2:cmRplyMk id="{F20A8DD0-4855-4965-B0E8-F1756086340E}"/>
                </pc2:cmRplyMkLst>
              </pc226:cmRplyChg>
            </pc226:cmChg>
          </p:ext>
        </pc:extLst>
      </pc:sldChg>
      <pc:sldChg chg="addSp delSp modSp addCm modCm">
        <pc:chgData name="GRÉTRY, Lucille" userId="S::lucille.gretry@enabel.be::125383bf-9feb-4c4d-be82-5e801929467d" providerId="AD" clId="Web-{25AB787B-4DA0-2ED9-71CD-5DFED8C3DF9A}" dt="2023-09-18T11:50:25.623" v="587"/>
        <pc:sldMkLst>
          <pc:docMk/>
          <pc:sldMk cId="92984888" sldId="472"/>
        </pc:sldMkLst>
        <pc:spChg chg="mod">
          <ac:chgData name="GRÉTRY, Lucille" userId="S::lucille.gretry@enabel.be::125383bf-9feb-4c4d-be82-5e801929467d" providerId="AD" clId="Web-{25AB787B-4DA0-2ED9-71CD-5DFED8C3DF9A}" dt="2023-09-18T10:55:40.567" v="542" actId="1076"/>
          <ac:spMkLst>
            <pc:docMk/>
            <pc:sldMk cId="92984888" sldId="472"/>
            <ac:spMk id="2" creationId="{66E34F2F-A79A-E585-7EC5-D7498FB5AFDF}"/>
          </ac:spMkLst>
        </pc:spChg>
        <pc:spChg chg="add del mod">
          <ac:chgData name="GRÉTRY, Lucille" userId="S::lucille.gretry@enabel.be::125383bf-9feb-4c4d-be82-5e801929467d" providerId="AD" clId="Web-{25AB787B-4DA0-2ED9-71CD-5DFED8C3DF9A}" dt="2023-09-18T10:56:24.680" v="547"/>
          <ac:spMkLst>
            <pc:docMk/>
            <pc:sldMk cId="92984888" sldId="472"/>
            <ac:spMk id="12" creationId="{D65AD843-D8F5-D8DE-A247-B47454346559}"/>
          </ac:spMkLst>
        </pc:spChg>
        <pc:spChg chg="mod">
          <ac:chgData name="GRÉTRY, Lucille" userId="S::lucille.gretry@enabel.be::125383bf-9feb-4c4d-be82-5e801929467d" providerId="AD" clId="Web-{25AB787B-4DA0-2ED9-71CD-5DFED8C3DF9A}" dt="2023-09-18T10:54:02.045" v="536" actId="20577"/>
          <ac:spMkLst>
            <pc:docMk/>
            <pc:sldMk cId="92984888" sldId="472"/>
            <ac:spMk id="41" creationId="{57CB3826-6888-7946-9618-C3C44DBE5852}"/>
          </ac:spMkLst>
        </pc:spChg>
        <pc:spChg chg="add del mod">
          <ac:chgData name="GRÉTRY, Lucille" userId="S::lucille.gretry@enabel.be::125383bf-9feb-4c4d-be82-5e801929467d" providerId="AD" clId="Web-{25AB787B-4DA0-2ED9-71CD-5DFED8C3DF9A}" dt="2023-09-18T10:56:24.680" v="546"/>
          <ac:spMkLst>
            <pc:docMk/>
            <pc:sldMk cId="92984888" sldId="472"/>
            <ac:spMk id="49" creationId="{52986671-A05B-8456-9589-70BA4B66BA2D}"/>
          </ac:spMkLst>
        </pc:spChg>
        <pc:spChg chg="add del mod">
          <ac:chgData name="GRÉTRY, Lucille" userId="S::lucille.gretry@enabel.be::125383bf-9feb-4c4d-be82-5e801929467d" providerId="AD" clId="Web-{25AB787B-4DA0-2ED9-71CD-5DFED8C3DF9A}" dt="2023-09-18T10:56:24.680" v="545"/>
          <ac:spMkLst>
            <pc:docMk/>
            <pc:sldMk cId="92984888" sldId="472"/>
            <ac:spMk id="50" creationId="{2BBA4E2A-1434-8194-BE1C-8C9F476F0A3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1:50:25.623" v="587"/>
              <pc2:cmMkLst xmlns:pc2="http://schemas.microsoft.com/office/powerpoint/2019/9/main/command">
                <pc:docMk/>
                <pc:sldMk cId="92984888" sldId="472"/>
                <pc2:cmMk id="{BBC6969C-DE9E-4B5B-90DD-01418A36E1EA}"/>
              </pc2:cmMkLst>
              <pc226:cmRplyChg chg="mod modRxn">
                <pc226:chgData name="GRÉTRY, Lucille" userId="S::lucille.gretry@enabel.be::125383bf-9feb-4c4d-be82-5e801929467d" providerId="AD" clId="Web-{25AB787B-4DA0-2ED9-71CD-5DFED8C3DF9A}" dt="2023-09-18T11:50:25.623" v="587"/>
                <pc2:cmRplyMkLst xmlns:pc2="http://schemas.microsoft.com/office/powerpoint/2019/9/main/command">
                  <pc:docMk/>
                  <pc:sldMk cId="92984888" sldId="472"/>
                  <pc2:cmMk id="{BBC6969C-DE9E-4B5B-90DD-01418A36E1EA}"/>
                  <pc2:cmRplyMk id="{43805B95-DC3D-474C-9D6E-D100167B28B7}"/>
                </pc2:cmRplyMkLst>
              </pc226:cmRplyChg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25AB787B-4DA0-2ED9-71CD-5DFED8C3DF9A}" dt="2023-09-18T10:58:17.438" v="572"/>
              <pc2:cmMkLst xmlns:pc2="http://schemas.microsoft.com/office/powerpoint/2019/9/main/command">
                <pc:docMk/>
                <pc:sldMk cId="92984888" sldId="472"/>
                <pc2:cmMk id="{A53707C5-E8AC-4CFB-B5D1-82DD7FDFD3A5}"/>
              </pc2:cmMkLst>
            </pc226:cmChg>
          </p:ext>
        </pc:extLst>
      </pc:sldChg>
      <pc:sldChg chg="add">
        <pc:chgData name="GRÉTRY, Lucille" userId="S::lucille.gretry@enabel.be::125383bf-9feb-4c4d-be82-5e801929467d" providerId="AD" clId="Web-{25AB787B-4DA0-2ED9-71CD-5DFED8C3DF9A}" dt="2023-09-18T10:45:20.510" v="467"/>
        <pc:sldMkLst>
          <pc:docMk/>
          <pc:sldMk cId="17962103" sldId="477"/>
        </pc:sldMkLst>
      </pc:sldChg>
      <pc:sldChg chg="add del replId">
        <pc:chgData name="GRÉTRY, Lucille" userId="S::lucille.gretry@enabel.be::125383bf-9feb-4c4d-be82-5e801929467d" providerId="AD" clId="Web-{25AB787B-4DA0-2ED9-71CD-5DFED8C3DF9A}" dt="2023-09-18T11:32:24.118" v="585"/>
        <pc:sldMkLst>
          <pc:docMk/>
          <pc:sldMk cId="2873005635" sldId="478"/>
        </pc:sldMkLst>
      </pc:sldChg>
      <pc:sldChg chg="add replId">
        <pc:chgData name="GRÉTRY, Lucille" userId="S::lucille.gretry@enabel.be::125383bf-9feb-4c4d-be82-5e801929467d" providerId="AD" clId="Web-{25AB787B-4DA0-2ED9-71CD-5DFED8C3DF9A}" dt="2023-09-18T11:31:52.602" v="584"/>
        <pc:sldMkLst>
          <pc:docMk/>
          <pc:sldMk cId="142942529" sldId="479"/>
        </pc:sldMkLst>
      </pc:sldChg>
      <pc:sldChg chg="add">
        <pc:chgData name="GRÉTRY, Lucille" userId="S::lucille.gretry@enabel.be::125383bf-9feb-4c4d-be82-5e801929467d" providerId="AD" clId="Web-{25AB787B-4DA0-2ED9-71CD-5DFED8C3DF9A}" dt="2023-09-18T11:32:29.822" v="586"/>
        <pc:sldMkLst>
          <pc:docMk/>
          <pc:sldMk cId="822598580" sldId="480"/>
        </pc:sldMkLst>
      </pc:sldChg>
    </pc:docChg>
  </pc:docChgLst>
  <pc:docChgLst>
    <pc:chgData name="GRÉTRY, Lucille" userId="S::lucille.gretry@enabel.be::125383bf-9feb-4c4d-be82-5e801929467d" providerId="AD" clId="Web-{A21FB01A-9A2F-448F-8669-987215B9AC2C}"/>
    <pc:docChg chg="modSld">
      <pc:chgData name="GRÉTRY, Lucille" userId="S::lucille.gretry@enabel.be::125383bf-9feb-4c4d-be82-5e801929467d" providerId="AD" clId="Web-{A21FB01A-9A2F-448F-8669-987215B9AC2C}" dt="2023-09-19T12:38:55.902" v="9" actId="1076"/>
      <pc:docMkLst>
        <pc:docMk/>
      </pc:docMkLst>
      <pc:sldChg chg="delSp modSp">
        <pc:chgData name="GRÉTRY, Lucille" userId="S::lucille.gretry@enabel.be::125383bf-9feb-4c4d-be82-5e801929467d" providerId="AD" clId="Web-{A21FB01A-9A2F-448F-8669-987215B9AC2C}" dt="2023-09-19T12:38:55.902" v="9" actId="1076"/>
        <pc:sldMkLst>
          <pc:docMk/>
          <pc:sldMk cId="3544396268" sldId="483"/>
        </pc:sldMkLst>
        <pc:spChg chg="mod">
          <ac:chgData name="GRÉTRY, Lucille" userId="S::lucille.gretry@enabel.be::125383bf-9feb-4c4d-be82-5e801929467d" providerId="AD" clId="Web-{A21FB01A-9A2F-448F-8669-987215B9AC2C}" dt="2023-09-19T12:38:55.902" v="9" actId="1076"/>
          <ac:spMkLst>
            <pc:docMk/>
            <pc:sldMk cId="3544396268" sldId="483"/>
            <ac:spMk id="12" creationId="{6F69E72D-132E-535D-6CD4-85D983571190}"/>
          </ac:spMkLst>
        </pc:spChg>
        <pc:spChg chg="del mod">
          <ac:chgData name="GRÉTRY, Lucille" userId="S::lucille.gretry@enabel.be::125383bf-9feb-4c4d-be82-5e801929467d" providerId="AD" clId="Web-{A21FB01A-9A2F-448F-8669-987215B9AC2C}" dt="2023-09-19T12:38:31.306" v="1"/>
          <ac:spMkLst>
            <pc:docMk/>
            <pc:sldMk cId="3544396268" sldId="483"/>
            <ac:spMk id="14" creationId="{992984D9-F630-C0A9-5985-A47948749B1F}"/>
          </ac:spMkLst>
        </pc:spChg>
        <pc:spChg chg="mod">
          <ac:chgData name="GRÉTRY, Lucille" userId="S::lucille.gretry@enabel.be::125383bf-9feb-4c4d-be82-5e801929467d" providerId="AD" clId="Web-{A21FB01A-9A2F-448F-8669-987215B9AC2C}" dt="2023-09-19T12:38:37.510" v="2" actId="1076"/>
          <ac:spMkLst>
            <pc:docMk/>
            <pc:sldMk cId="3544396268" sldId="483"/>
            <ac:spMk id="16" creationId="{54A5577F-84B7-C180-8D6A-B8AEE18EFCDC}"/>
          </ac:spMkLst>
        </pc:spChg>
      </pc:sldChg>
    </pc:docChg>
  </pc:docChgLst>
  <pc:docChgLst>
    <pc:chgData name="AMHARECH, Fadwa" userId="S::fadwa.amharech@enabel.be::654c0289-b907-4c80-930a-48914098b2a4" providerId="AD" clId="Web-{C07CB4FE-8F06-1C19-63FF-90D9EE63E536}"/>
    <pc:docChg chg="addSld delSld modSld sldOrd">
      <pc:chgData name="AMHARECH, Fadwa" userId="S::fadwa.amharech@enabel.be::654c0289-b907-4c80-930a-48914098b2a4" providerId="AD" clId="Web-{C07CB4FE-8F06-1C19-63FF-90D9EE63E536}" dt="2023-06-26T20:43:55.610" v="62"/>
      <pc:docMkLst>
        <pc:docMk/>
      </pc:docMkLst>
      <pc:sldChg chg="addSp delSp modSp del ord">
        <pc:chgData name="AMHARECH, Fadwa" userId="S::fadwa.amharech@enabel.be::654c0289-b907-4c80-930a-48914098b2a4" providerId="AD" clId="Web-{C07CB4FE-8F06-1C19-63FF-90D9EE63E536}" dt="2023-06-26T19:59:09.374" v="54"/>
        <pc:sldMkLst>
          <pc:docMk/>
          <pc:sldMk cId="2661284137" sldId="453"/>
        </pc:sldMkLst>
        <pc:spChg chg="mod">
          <ac:chgData name="AMHARECH, Fadwa" userId="S::fadwa.amharech@enabel.be::654c0289-b907-4c80-930a-48914098b2a4" providerId="AD" clId="Web-{C07CB4FE-8F06-1C19-63FF-90D9EE63E536}" dt="2023-06-26T14:30:25.099" v="10" actId="20577"/>
          <ac:spMkLst>
            <pc:docMk/>
            <pc:sldMk cId="2661284137" sldId="453"/>
            <ac:spMk id="5" creationId="{B4C4E775-03E1-6410-EAA8-A934C6A3A5E3}"/>
          </ac:spMkLst>
        </pc:spChg>
        <pc:grpChg chg="mod">
          <ac:chgData name="AMHARECH, Fadwa" userId="S::fadwa.amharech@enabel.be::654c0289-b907-4c80-930a-48914098b2a4" providerId="AD" clId="Web-{C07CB4FE-8F06-1C19-63FF-90D9EE63E536}" dt="2023-06-26T13:34:04.200" v="2" actId="1076"/>
          <ac:grpSpMkLst>
            <pc:docMk/>
            <pc:sldMk cId="2661284137" sldId="453"/>
            <ac:grpSpMk id="7" creationId="{36715CC2-C815-1BC7-9581-49D481AF0F3E}"/>
          </ac:grpSpMkLst>
        </pc:grpChg>
        <pc:graphicFrameChg chg="mod">
          <ac:chgData name="AMHARECH, Fadwa" userId="S::fadwa.amharech@enabel.be::654c0289-b907-4c80-930a-48914098b2a4" providerId="AD" clId="Web-{C07CB4FE-8F06-1C19-63FF-90D9EE63E536}" dt="2023-06-26T13:25:00.148" v="1" actId="1076"/>
          <ac:graphicFrameMkLst>
            <pc:docMk/>
            <pc:sldMk cId="2661284137" sldId="453"/>
            <ac:graphicFrameMk id="4" creationId="{8CF10C90-F7D4-8F72-E1FE-6B5AFF5A7444}"/>
          </ac:graphicFrameMkLst>
        </pc:graphicFrameChg>
        <pc:graphicFrameChg chg="del mod modGraphic">
          <ac:chgData name="AMHARECH, Fadwa" userId="S::fadwa.amharech@enabel.be::654c0289-b907-4c80-930a-48914098b2a4" providerId="AD" clId="Web-{C07CB4FE-8F06-1C19-63FF-90D9EE63E536}" dt="2023-06-26T19:52:36.160" v="42"/>
          <ac:graphicFrameMkLst>
            <pc:docMk/>
            <pc:sldMk cId="2661284137" sldId="453"/>
            <ac:graphicFrameMk id="587" creationId="{E76D9658-E5F3-0EF0-A4D1-9184A873A0BC}"/>
          </ac:graphicFrameMkLst>
        </pc:graphicFrameChg>
        <pc:picChg chg="del mod">
          <ac:chgData name="AMHARECH, Fadwa" userId="S::fadwa.amharech@enabel.be::654c0289-b907-4c80-930a-48914098b2a4" providerId="AD" clId="Web-{C07CB4FE-8F06-1C19-63FF-90D9EE63E536}" dt="2023-06-26T13:41:57.638" v="6"/>
          <ac:picMkLst>
            <pc:docMk/>
            <pc:sldMk cId="2661284137" sldId="453"/>
            <ac:picMk id="25" creationId="{0E016C88-570B-01F7-1937-BF161C7A7F4C}"/>
          </ac:picMkLst>
        </pc:picChg>
        <pc:picChg chg="add del mod">
          <ac:chgData name="AMHARECH, Fadwa" userId="S::fadwa.amharech@enabel.be::654c0289-b907-4c80-930a-48914098b2a4" providerId="AD" clId="Web-{C07CB4FE-8F06-1C19-63FF-90D9EE63E536}" dt="2023-06-26T19:54:19.089" v="46"/>
          <ac:picMkLst>
            <pc:docMk/>
            <pc:sldMk cId="2661284137" sldId="453"/>
            <ac:picMk id="2756" creationId="{D72175C7-E366-9687-8618-3D6068C5A1D4}"/>
          </ac:picMkLst>
        </pc:picChg>
        <pc:picChg chg="add mod">
          <ac:chgData name="AMHARECH, Fadwa" userId="S::fadwa.amharech@enabel.be::654c0289-b907-4c80-930a-48914098b2a4" providerId="AD" clId="Web-{C07CB4FE-8F06-1C19-63FF-90D9EE63E536}" dt="2023-06-26T19:55:00.576" v="52" actId="1076"/>
          <ac:picMkLst>
            <pc:docMk/>
            <pc:sldMk cId="2661284137" sldId="453"/>
            <ac:picMk id="2757" creationId="{2E3346F0-7E23-3CAF-C2E3-5C61579F4F19}"/>
          </ac:picMkLst>
        </pc:picChg>
      </pc:sldChg>
      <pc:sldChg chg="modSp add del">
        <pc:chgData name="AMHARECH, Fadwa" userId="S::fadwa.amharech@enabel.be::654c0289-b907-4c80-930a-48914098b2a4" providerId="AD" clId="Web-{C07CB4FE-8F06-1C19-63FF-90D9EE63E536}" dt="2023-06-26T20:43:55.610" v="62"/>
        <pc:sldMkLst>
          <pc:docMk/>
          <pc:sldMk cId="3252209662" sldId="462"/>
        </pc:sldMkLst>
        <pc:graphicFrameChg chg="mod">
          <ac:chgData name="AMHARECH, Fadwa" userId="S::fadwa.amharech@enabel.be::654c0289-b907-4c80-930a-48914098b2a4" providerId="AD" clId="Web-{C07CB4FE-8F06-1C19-63FF-90D9EE63E536}" dt="2023-06-26T20:05:35.759" v="56" actId="14100"/>
          <ac:graphicFrameMkLst>
            <pc:docMk/>
            <pc:sldMk cId="3252209662" sldId="462"/>
            <ac:graphicFrameMk id="2" creationId="{D83DD117-B186-B0B0-213E-027372C205A9}"/>
          </ac:graphicFrameMkLst>
        </pc:graphicFrameChg>
      </pc:sldChg>
      <pc:sldChg chg="add">
        <pc:chgData name="AMHARECH, Fadwa" userId="S::fadwa.amharech@enabel.be::654c0289-b907-4c80-930a-48914098b2a4" providerId="AD" clId="Web-{C07CB4FE-8F06-1C19-63FF-90D9EE63E536}" dt="2023-06-26T20:43:26.515" v="59"/>
        <pc:sldMkLst>
          <pc:docMk/>
          <pc:sldMk cId="444060801" sldId="463"/>
        </pc:sldMkLst>
      </pc:sldChg>
      <pc:sldChg chg="add del">
        <pc:chgData name="AMHARECH, Fadwa" userId="S::fadwa.amharech@enabel.be::654c0289-b907-4c80-930a-48914098b2a4" providerId="AD" clId="Web-{C07CB4FE-8F06-1C19-63FF-90D9EE63E536}" dt="2023-06-26T20:39:19.920" v="58"/>
        <pc:sldMkLst>
          <pc:docMk/>
          <pc:sldMk cId="3088635407" sldId="463"/>
        </pc:sldMkLst>
      </pc:sldChg>
    </pc:docChg>
  </pc:docChgLst>
  <pc:docChgLst>
    <pc:chgData name="KHAMMAL, Ghizlane" userId="S::ghizlane.khammal@enabel.be::dd45d676-136e-4e17-a2bc-178b1353212d" providerId="AD" clId="Web-{63F8FDAE-4EDB-4852-BF4D-F38D210B085C}"/>
    <pc:docChg chg="addSld modSld">
      <pc:chgData name="KHAMMAL, Ghizlane" userId="S::ghizlane.khammal@enabel.be::dd45d676-136e-4e17-a2bc-178b1353212d" providerId="AD" clId="Web-{63F8FDAE-4EDB-4852-BF4D-F38D210B085C}" dt="2023-06-23T12:49:49.681" v="3326" actId="20577"/>
      <pc:docMkLst>
        <pc:docMk/>
      </pc:docMkLst>
      <pc:sldChg chg="addSp delSp modSp">
        <pc:chgData name="KHAMMAL, Ghizlane" userId="S::ghizlane.khammal@enabel.be::dd45d676-136e-4e17-a2bc-178b1353212d" providerId="AD" clId="Web-{63F8FDAE-4EDB-4852-BF4D-F38D210B085C}" dt="2023-06-23T12:32:12.050" v="3316" actId="14100"/>
        <pc:sldMkLst>
          <pc:docMk/>
          <pc:sldMk cId="3288131885" sldId="302"/>
        </pc:sldMkLst>
        <pc:spChg chg="mod">
          <ac:chgData name="KHAMMAL, Ghizlane" userId="S::ghizlane.khammal@enabel.be::dd45d676-136e-4e17-a2bc-178b1353212d" providerId="AD" clId="Web-{63F8FDAE-4EDB-4852-BF4D-F38D210B085C}" dt="2023-06-23T12:23:41.016" v="3145" actId="1076"/>
          <ac:spMkLst>
            <pc:docMk/>
            <pc:sldMk cId="3288131885" sldId="302"/>
            <ac:spMk id="4" creationId="{B2C15331-3B63-88DC-E371-C9C73D5FC467}"/>
          </ac:spMkLst>
        </pc:spChg>
        <pc:spChg chg="mod">
          <ac:chgData name="KHAMMAL, Ghizlane" userId="S::ghizlane.khammal@enabel.be::dd45d676-136e-4e17-a2bc-178b1353212d" providerId="AD" clId="Web-{63F8FDAE-4EDB-4852-BF4D-F38D210B085C}" dt="2023-06-23T12:19:23.725" v="2903" actId="20577"/>
          <ac:spMkLst>
            <pc:docMk/>
            <pc:sldMk cId="3288131885" sldId="302"/>
            <ac:spMk id="5" creationId="{DA071FA2-232C-0012-7ED8-8162A0A7471F}"/>
          </ac:spMkLst>
        </pc:spChg>
        <pc:spChg chg="add del mod">
          <ac:chgData name="KHAMMAL, Ghizlane" userId="S::ghizlane.khammal@enabel.be::dd45d676-136e-4e17-a2bc-178b1353212d" providerId="AD" clId="Web-{63F8FDAE-4EDB-4852-BF4D-F38D210B085C}" dt="2023-06-23T12:31:04.907" v="3309"/>
          <ac:spMkLst>
            <pc:docMk/>
            <pc:sldMk cId="3288131885" sldId="302"/>
            <ac:spMk id="1311" creationId="{94F6B360-8E74-A14C-E792-0255A9BDA357}"/>
          </ac:spMkLst>
        </pc:spChg>
        <pc:graphicFrameChg chg="add del mod modGraphic">
          <ac:chgData name="KHAMMAL, Ghizlane" userId="S::ghizlane.khammal@enabel.be::dd45d676-136e-4e17-a2bc-178b1353212d" providerId="AD" clId="Web-{63F8FDAE-4EDB-4852-BF4D-F38D210B085C}" dt="2023-06-23T12:26:28.787" v="3149"/>
          <ac:graphicFrameMkLst>
            <pc:docMk/>
            <pc:sldMk cId="3288131885" sldId="302"/>
            <ac:graphicFrameMk id="6" creationId="{956147B9-CCE1-6254-19DE-61F4CC7C8685}"/>
          </ac:graphicFrameMkLst>
        </pc:graphicFrameChg>
        <pc:graphicFrameChg chg="add mod modGraphic">
          <ac:chgData name="KHAMMAL, Ghizlane" userId="S::ghizlane.khammal@enabel.be::dd45d676-136e-4e17-a2bc-178b1353212d" providerId="AD" clId="Web-{63F8FDAE-4EDB-4852-BF4D-F38D210B085C}" dt="2023-06-23T12:32:12.050" v="3316" actId="14100"/>
          <ac:graphicFrameMkLst>
            <pc:docMk/>
            <pc:sldMk cId="3288131885" sldId="302"/>
            <ac:graphicFrameMk id="1312" creationId="{106173B7-AA3D-3F2B-1B13-33DA563D22D0}"/>
          </ac:graphicFrameMkLst>
        </pc:graphicFrameChg>
      </pc:sldChg>
      <pc:sldChg chg="addSp modSp modCm">
        <pc:chgData name="KHAMMAL, Ghizlane" userId="S::ghizlane.khammal@enabel.be::dd45d676-136e-4e17-a2bc-178b1353212d" providerId="AD" clId="Web-{63F8FDAE-4EDB-4852-BF4D-F38D210B085C}" dt="2023-06-23T12:18:25.786" v="2899" actId="20577"/>
        <pc:sldMkLst>
          <pc:docMk/>
          <pc:sldMk cId="3683661272" sldId="432"/>
        </pc:sldMkLst>
        <pc:spChg chg="mod">
          <ac:chgData name="KHAMMAL, Ghizlane" userId="S::ghizlane.khammal@enabel.be::dd45d676-136e-4e17-a2bc-178b1353212d" providerId="AD" clId="Web-{63F8FDAE-4EDB-4852-BF4D-F38D210B085C}" dt="2023-06-23T12:18:25.786" v="2899" actId="20577"/>
          <ac:spMkLst>
            <pc:docMk/>
            <pc:sldMk cId="3683661272" sldId="432"/>
            <ac:spMk id="13" creationId="{AD1C914C-6E05-CAED-FA67-B918B93BA6E6}"/>
          </ac:spMkLst>
        </pc:spChg>
        <pc:graphicFrameChg chg="add mod modGraphic">
          <ac:chgData name="KHAMMAL, Ghizlane" userId="S::ghizlane.khammal@enabel.be::dd45d676-136e-4e17-a2bc-178b1353212d" providerId="AD" clId="Web-{63F8FDAE-4EDB-4852-BF4D-F38D210B085C}" dt="2023-06-23T12:17:59.754" v="2896" actId="1076"/>
          <ac:graphicFrameMkLst>
            <pc:docMk/>
            <pc:sldMk cId="3683661272" sldId="432"/>
            <ac:graphicFrameMk id="2" creationId="{A9A8A0A9-695C-2844-F0FE-E04711D726E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HAMMAL, Ghizlane" userId="S::ghizlane.khammal@enabel.be::dd45d676-136e-4e17-a2bc-178b1353212d" providerId="AD" clId="Web-{63F8FDAE-4EDB-4852-BF4D-F38D210B085C}" dt="2023-06-23T11:21:25.055" v="1489" actId="20577"/>
              <pc2:cmMkLst xmlns:pc2="http://schemas.microsoft.com/office/powerpoint/2019/9/main/command">
                <pc:docMk/>
                <pc:sldMk cId="3683661272" sldId="432"/>
                <pc2:cmMk id="{86D78CD4-254B-4A17-8B3F-5D412824C8E5}"/>
              </pc2:cmMkLst>
              <pc226:cmRplyChg chg="add">
                <pc226:chgData name="KHAMMAL, Ghizlane" userId="S::ghizlane.khammal@enabel.be::dd45d676-136e-4e17-a2bc-178b1353212d" providerId="AD" clId="Web-{63F8FDAE-4EDB-4852-BF4D-F38D210B085C}" dt="2023-06-23T08:50:28.417" v="0"/>
                <pc2:cmRplyMkLst xmlns:pc2="http://schemas.microsoft.com/office/powerpoint/2019/9/main/command">
                  <pc:docMk/>
                  <pc:sldMk cId="3683661272" sldId="432"/>
                  <pc2:cmMk id="{86D78CD4-254B-4A17-8B3F-5D412824C8E5}"/>
                  <pc2:cmRplyMk id="{4DC2C0AA-CCE6-4198-A36E-67CB81DCC160}"/>
                </pc2:cmRplyMkLst>
              </pc226:cmRplyChg>
            </pc226:cmChg>
          </p:ext>
        </pc:extLst>
      </pc:sldChg>
      <pc:sldChg chg="modSp addCm delCm">
        <pc:chgData name="KHAMMAL, Ghizlane" userId="S::ghizlane.khammal@enabel.be::dd45d676-136e-4e17-a2bc-178b1353212d" providerId="AD" clId="Web-{63F8FDAE-4EDB-4852-BF4D-F38D210B085C}" dt="2023-06-23T10:21:52.506" v="606" actId="20577"/>
        <pc:sldMkLst>
          <pc:docMk/>
          <pc:sldMk cId="1358981779" sldId="437"/>
        </pc:sldMkLst>
        <pc:spChg chg="mod">
          <ac:chgData name="KHAMMAL, Ghizlane" userId="S::ghizlane.khammal@enabel.be::dd45d676-136e-4e17-a2bc-178b1353212d" providerId="AD" clId="Web-{63F8FDAE-4EDB-4852-BF4D-F38D210B085C}" dt="2023-06-23T10:21:52.506" v="606" actId="20577"/>
          <ac:spMkLst>
            <pc:docMk/>
            <pc:sldMk cId="1358981779" sldId="437"/>
            <ac:spMk id="13" creationId="{568C1F97-D032-512C-249D-2680FF7F23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HAMMAL, Ghizlane" userId="S::ghizlane.khammal@enabel.be::dd45d676-136e-4e17-a2bc-178b1353212d" providerId="AD" clId="Web-{63F8FDAE-4EDB-4852-BF4D-F38D210B085C}" dt="2023-06-23T09:51:00.737" v="100"/>
              <pc2:cmMkLst xmlns:pc2="http://schemas.microsoft.com/office/powerpoint/2019/9/main/command">
                <pc:docMk/>
                <pc:sldMk cId="1358981779" sldId="437"/>
                <pc2:cmMk id="{9B2F4208-D34D-401D-BEA6-5BE4DD0D272B}"/>
              </pc2:cmMkLst>
            </pc226:cmChg>
            <pc226:cmChg xmlns:pc226="http://schemas.microsoft.com/office/powerpoint/2022/06/main/command" chg="add">
              <pc226:chgData name="KHAMMAL, Ghizlane" userId="S::ghizlane.khammal@enabel.be::dd45d676-136e-4e17-a2bc-178b1353212d" providerId="AD" clId="Web-{63F8FDAE-4EDB-4852-BF4D-F38D210B085C}" dt="2023-06-23T09:56:56.859" v="286"/>
              <pc2:cmMkLst xmlns:pc2="http://schemas.microsoft.com/office/powerpoint/2019/9/main/command">
                <pc:docMk/>
                <pc:sldMk cId="1358981779" sldId="437"/>
                <pc2:cmMk id="{11BF0AC9-799E-4B71-910C-752C6048E5E4}"/>
              </pc2:cmMkLst>
            </pc226:cmChg>
          </p:ext>
        </pc:extLst>
      </pc:sldChg>
      <pc:sldChg chg="modSp addCm delCm">
        <pc:chgData name="KHAMMAL, Ghizlane" userId="S::ghizlane.khammal@enabel.be::dd45d676-136e-4e17-a2bc-178b1353212d" providerId="AD" clId="Web-{63F8FDAE-4EDB-4852-BF4D-F38D210B085C}" dt="2023-06-23T12:10:48.707" v="2737" actId="20577"/>
        <pc:sldMkLst>
          <pc:docMk/>
          <pc:sldMk cId="24742176" sldId="438"/>
        </pc:sldMkLst>
        <pc:spChg chg="mod">
          <ac:chgData name="KHAMMAL, Ghizlane" userId="S::ghizlane.khammal@enabel.be::dd45d676-136e-4e17-a2bc-178b1353212d" providerId="AD" clId="Web-{63F8FDAE-4EDB-4852-BF4D-F38D210B085C}" dt="2023-06-23T12:10:48.707" v="2737" actId="20577"/>
          <ac:spMkLst>
            <pc:docMk/>
            <pc:sldMk cId="24742176" sldId="438"/>
            <ac:spMk id="8" creationId="{6CD52FBB-A0A4-F1D1-6A62-CBE1FBA0405F}"/>
          </ac:spMkLst>
        </pc:spChg>
        <pc:spChg chg="mod">
          <ac:chgData name="KHAMMAL, Ghizlane" userId="S::ghizlane.khammal@enabel.be::dd45d676-136e-4e17-a2bc-178b1353212d" providerId="AD" clId="Web-{63F8FDAE-4EDB-4852-BF4D-F38D210B085C}" dt="2023-06-23T10:55:40.578" v="1368" actId="20577"/>
          <ac:spMkLst>
            <pc:docMk/>
            <pc:sldMk cId="24742176" sldId="438"/>
            <ac:spMk id="13" creationId="{568C1F97-D032-512C-249D-2680FF7F23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HAMMAL, Ghizlane" userId="S::ghizlane.khammal@enabel.be::dd45d676-136e-4e17-a2bc-178b1353212d" providerId="AD" clId="Web-{63F8FDAE-4EDB-4852-BF4D-F38D210B085C}" dt="2023-06-23T10:27:38.440" v="830"/>
              <pc2:cmMkLst xmlns:pc2="http://schemas.microsoft.com/office/powerpoint/2019/9/main/command">
                <pc:docMk/>
                <pc:sldMk cId="24742176" sldId="438"/>
                <pc2:cmMk id="{57A15102-E3CD-4813-8511-E85FE44AD6B4}"/>
              </pc2:cmMkLst>
            </pc226:cmChg>
            <pc226:cmChg xmlns:pc226="http://schemas.microsoft.com/office/powerpoint/2022/06/main/command" chg="add">
              <pc226:chgData name="KHAMMAL, Ghizlane" userId="S::ghizlane.khammal@enabel.be::dd45d676-136e-4e17-a2bc-178b1353212d" providerId="AD" clId="Web-{63F8FDAE-4EDB-4852-BF4D-F38D210B085C}" dt="2023-06-23T10:40:28.952" v="1293"/>
              <pc2:cmMkLst xmlns:pc2="http://schemas.microsoft.com/office/powerpoint/2019/9/main/command">
                <pc:docMk/>
                <pc:sldMk cId="24742176" sldId="438"/>
                <pc2:cmMk id="{3DEDC108-DE03-4F82-9DCB-05889E5CA615}"/>
              </pc2:cmMkLst>
            </pc226:cmChg>
          </p:ext>
        </pc:extLst>
      </pc:sldChg>
      <pc:sldChg chg="modSp addCm delCm">
        <pc:chgData name="KHAMMAL, Ghizlane" userId="S::ghizlane.khammal@enabel.be::dd45d676-136e-4e17-a2bc-178b1353212d" providerId="AD" clId="Web-{63F8FDAE-4EDB-4852-BF4D-F38D210B085C}" dt="2023-06-23T12:49:49.681" v="3326" actId="20577"/>
        <pc:sldMkLst>
          <pc:docMk/>
          <pc:sldMk cId="1091804866" sldId="439"/>
        </pc:sldMkLst>
        <pc:spChg chg="mod">
          <ac:chgData name="KHAMMAL, Ghizlane" userId="S::ghizlane.khammal@enabel.be::dd45d676-136e-4e17-a2bc-178b1353212d" providerId="AD" clId="Web-{63F8FDAE-4EDB-4852-BF4D-F38D210B085C}" dt="2023-06-23T12:49:49.681" v="3326" actId="20577"/>
          <ac:spMkLst>
            <pc:docMk/>
            <pc:sldMk cId="1091804866" sldId="439"/>
            <ac:spMk id="13" creationId="{568C1F97-D032-512C-249D-2680FF7F23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HAMMAL, Ghizlane" userId="S::ghizlane.khammal@enabel.be::dd45d676-136e-4e17-a2bc-178b1353212d" providerId="AD" clId="Web-{63F8FDAE-4EDB-4852-BF4D-F38D210B085C}" dt="2023-06-23T10:40:01.685" v="1292"/>
              <pc2:cmMkLst xmlns:pc2="http://schemas.microsoft.com/office/powerpoint/2019/9/main/command">
                <pc:docMk/>
                <pc:sldMk cId="1091804866" sldId="439"/>
                <pc2:cmMk id="{BFCDDAA2-6AF4-4088-A7E1-1EF65B05C3FD}"/>
              </pc2:cmMkLst>
            </pc226:cmChg>
            <pc226:cmChg xmlns:pc226="http://schemas.microsoft.com/office/powerpoint/2022/06/main/command" chg="add">
              <pc226:chgData name="KHAMMAL, Ghizlane" userId="S::ghizlane.khammal@enabel.be::dd45d676-136e-4e17-a2bc-178b1353212d" providerId="AD" clId="Web-{63F8FDAE-4EDB-4852-BF4D-F38D210B085C}" dt="2023-06-23T12:46:29.018" v="3325"/>
              <pc2:cmMkLst xmlns:pc2="http://schemas.microsoft.com/office/powerpoint/2019/9/main/command">
                <pc:docMk/>
                <pc:sldMk cId="1091804866" sldId="439"/>
                <pc2:cmMk id="{1A8920B0-23A8-4A69-BBBD-55D4B4A31224}"/>
              </pc2:cmMkLst>
            </pc226:cmChg>
          </p:ext>
        </pc:extLst>
      </pc:sldChg>
      <pc:sldChg chg="addSp delSp modSp">
        <pc:chgData name="KHAMMAL, Ghizlane" userId="S::ghizlane.khammal@enabel.be::dd45d676-136e-4e17-a2bc-178b1353212d" providerId="AD" clId="Web-{63F8FDAE-4EDB-4852-BF4D-F38D210B085C}" dt="2023-06-23T12:13:47.682" v="2839" actId="14100"/>
        <pc:sldMkLst>
          <pc:docMk/>
          <pc:sldMk cId="707028294" sldId="440"/>
        </pc:sldMkLst>
        <pc:spChg chg="mod">
          <ac:chgData name="KHAMMAL, Ghizlane" userId="S::ghizlane.khammal@enabel.be::dd45d676-136e-4e17-a2bc-178b1353212d" providerId="AD" clId="Web-{63F8FDAE-4EDB-4852-BF4D-F38D210B085C}" dt="2023-06-23T11:50:16.585" v="2311" actId="14100"/>
          <ac:spMkLst>
            <pc:docMk/>
            <pc:sldMk cId="707028294" sldId="440"/>
            <ac:spMk id="5" creationId="{186D1781-2DB9-6ECE-D9E4-313841D47245}"/>
          </ac:spMkLst>
        </pc:spChg>
        <pc:spChg chg="mod">
          <ac:chgData name="KHAMMAL, Ghizlane" userId="S::ghizlane.khammal@enabel.be::dd45d676-136e-4e17-a2bc-178b1353212d" providerId="AD" clId="Web-{63F8FDAE-4EDB-4852-BF4D-F38D210B085C}" dt="2023-06-23T12:01:41.172" v="2552" actId="20577"/>
          <ac:spMkLst>
            <pc:docMk/>
            <pc:sldMk cId="707028294" sldId="440"/>
            <ac:spMk id="6" creationId="{66C2A299-E248-D900-8BAC-BF4A0BC3228B}"/>
          </ac:spMkLst>
        </pc:spChg>
        <pc:spChg chg="add mod">
          <ac:chgData name="KHAMMAL, Ghizlane" userId="S::ghizlane.khammal@enabel.be::dd45d676-136e-4e17-a2bc-178b1353212d" providerId="AD" clId="Web-{63F8FDAE-4EDB-4852-BF4D-F38D210B085C}" dt="2023-06-23T12:13:47.682" v="2839" actId="14100"/>
          <ac:spMkLst>
            <pc:docMk/>
            <pc:sldMk cId="707028294" sldId="440"/>
            <ac:spMk id="12" creationId="{37D1A41E-C851-3FE1-E251-25C5D291F2A7}"/>
          </ac:spMkLst>
        </pc:spChg>
        <pc:spChg chg="mod">
          <ac:chgData name="KHAMMAL, Ghizlane" userId="S::ghizlane.khammal@enabel.be::dd45d676-136e-4e17-a2bc-178b1353212d" providerId="AD" clId="Web-{63F8FDAE-4EDB-4852-BF4D-F38D210B085C}" dt="2023-06-23T11:55:41.081" v="2331" actId="20577"/>
          <ac:spMkLst>
            <pc:docMk/>
            <pc:sldMk cId="707028294" sldId="440"/>
            <ac:spMk id="13" creationId="{568C1F97-D032-512C-249D-2680FF7F2392}"/>
          </ac:spMkLst>
        </pc:spChg>
        <pc:spChg chg="mod">
          <ac:chgData name="KHAMMAL, Ghizlane" userId="S::ghizlane.khammal@enabel.be::dd45d676-136e-4e17-a2bc-178b1353212d" providerId="AD" clId="Web-{63F8FDAE-4EDB-4852-BF4D-F38D210B085C}" dt="2023-06-23T11:50:06.757" v="2309" actId="20577"/>
          <ac:spMkLst>
            <pc:docMk/>
            <pc:sldMk cId="707028294" sldId="440"/>
            <ac:spMk id="19" creationId="{FDBC92DB-2D0C-9436-5BD9-AE4FB9F0DE60}"/>
          </ac:spMkLst>
        </pc:spChg>
        <pc:spChg chg="add del mod">
          <ac:chgData name="KHAMMAL, Ghizlane" userId="S::ghizlane.khammal@enabel.be::dd45d676-136e-4e17-a2bc-178b1353212d" providerId="AD" clId="Web-{63F8FDAE-4EDB-4852-BF4D-F38D210B085C}" dt="2023-06-23T12:01:16.874" v="2549"/>
          <ac:spMkLst>
            <pc:docMk/>
            <pc:sldMk cId="707028294" sldId="440"/>
            <ac:spMk id="20" creationId="{4EC18A59-7C05-35FC-FEC4-44DE7FEDA098}"/>
          </ac:spMkLst>
        </pc:spChg>
        <pc:spChg chg="add del mod">
          <ac:chgData name="KHAMMAL, Ghizlane" userId="S::ghizlane.khammal@enabel.be::dd45d676-136e-4e17-a2bc-178b1353212d" providerId="AD" clId="Web-{63F8FDAE-4EDB-4852-BF4D-F38D210B085C}" dt="2023-06-23T11:59:20.605" v="2470"/>
          <ac:spMkLst>
            <pc:docMk/>
            <pc:sldMk cId="707028294" sldId="440"/>
            <ac:spMk id="35" creationId="{B1B993B3-66B6-D544-DBDB-A652439B80F4}"/>
          </ac:spMkLst>
        </pc:spChg>
        <pc:grpChg chg="add mod">
          <ac:chgData name="KHAMMAL, Ghizlane" userId="S::ghizlane.khammal@enabel.be::dd45d676-136e-4e17-a2bc-178b1353212d" providerId="AD" clId="Web-{63F8FDAE-4EDB-4852-BF4D-F38D210B085C}" dt="2023-06-23T11:55:22.112" v="2324" actId="1076"/>
          <ac:grpSpMkLst>
            <pc:docMk/>
            <pc:sldMk cId="707028294" sldId="440"/>
            <ac:grpSpMk id="8" creationId="{507626CA-94BC-57AB-E77F-94BFE8B9F85D}"/>
          </ac:grpSpMkLst>
        </pc:grpChg>
        <pc:grpChg chg="add mod">
          <ac:chgData name="KHAMMAL, Ghizlane" userId="S::ghizlane.khammal@enabel.be::dd45d676-136e-4e17-a2bc-178b1353212d" providerId="AD" clId="Web-{63F8FDAE-4EDB-4852-BF4D-F38D210B085C}" dt="2023-06-23T12:11:20.880" v="2739" actId="14100"/>
          <ac:grpSpMkLst>
            <pc:docMk/>
            <pc:sldMk cId="707028294" sldId="440"/>
            <ac:grpSpMk id="17" creationId="{3604A6E4-D32F-E64A-5CE9-BA5C7E1AA793}"/>
          </ac:grpSpMkLst>
        </pc:grpChg>
        <pc:graphicFrameChg chg="add del mod modGraphic">
          <ac:chgData name="KHAMMAL, Ghizlane" userId="S::ghizlane.khammal@enabel.be::dd45d676-136e-4e17-a2bc-178b1353212d" providerId="AD" clId="Web-{63F8FDAE-4EDB-4852-BF4D-F38D210B085C}" dt="2023-06-23T11:58:27.431" v="2463"/>
          <ac:graphicFrameMkLst>
            <pc:docMk/>
            <pc:sldMk cId="707028294" sldId="440"/>
            <ac:graphicFrameMk id="21" creationId="{61DB84C3-D550-A3F5-5456-BCB6B08CB4CA}"/>
          </ac:graphicFrameMkLst>
        </pc:graphicFrameChg>
        <pc:graphicFrameChg chg="add mod modGraphic">
          <ac:chgData name="KHAMMAL, Ghizlane" userId="S::ghizlane.khammal@enabel.be::dd45d676-136e-4e17-a2bc-178b1353212d" providerId="AD" clId="Web-{63F8FDAE-4EDB-4852-BF4D-F38D210B085C}" dt="2023-06-23T12:13:38.994" v="2838" actId="1076"/>
          <ac:graphicFrameMkLst>
            <pc:docMk/>
            <pc:sldMk cId="707028294" sldId="440"/>
            <ac:graphicFrameMk id="28" creationId="{E36663E7-AF6D-B8ED-8D1B-07627FBFC7D9}"/>
          </ac:graphicFrameMkLst>
        </pc:graphicFrameChg>
        <pc:graphicFrameChg chg="add mod modGraphic">
          <ac:chgData name="KHAMMAL, Ghizlane" userId="S::ghizlane.khammal@enabel.be::dd45d676-136e-4e17-a2bc-178b1353212d" providerId="AD" clId="Web-{63F8FDAE-4EDB-4852-BF4D-F38D210B085C}" dt="2023-06-23T12:09:44.330" v="2735" actId="14100"/>
          <ac:graphicFrameMkLst>
            <pc:docMk/>
            <pc:sldMk cId="707028294" sldId="440"/>
            <ac:graphicFrameMk id="510" creationId="{170C7DAE-C3FB-A500-D313-EB1C2E03E263}"/>
          </ac:graphicFrameMkLst>
        </pc:graphicFrameChg>
        <pc:graphicFrameChg chg="add mod modGraphic">
          <ac:chgData name="KHAMMAL, Ghizlane" userId="S::ghizlane.khammal@enabel.be::dd45d676-136e-4e17-a2bc-178b1353212d" providerId="AD" clId="Web-{63F8FDAE-4EDB-4852-BF4D-F38D210B085C}" dt="2023-06-23T12:13:18.384" v="2836" actId="14100"/>
          <ac:graphicFrameMkLst>
            <pc:docMk/>
            <pc:sldMk cId="707028294" sldId="440"/>
            <ac:graphicFrameMk id="1597" creationId="{89306AEB-5D03-AFEE-6BC7-D6687656AF0D}"/>
          </ac:graphicFrameMkLst>
        </pc:graphicFrameChg>
      </pc:sldChg>
      <pc:sldChg chg="modSp add replId">
        <pc:chgData name="KHAMMAL, Ghizlane" userId="S::ghizlane.khammal@enabel.be::dd45d676-136e-4e17-a2bc-178b1353212d" providerId="AD" clId="Web-{63F8FDAE-4EDB-4852-BF4D-F38D210B085C}" dt="2023-06-23T10:59:25.992" v="1412" actId="20577"/>
        <pc:sldMkLst>
          <pc:docMk/>
          <pc:sldMk cId="1242925271" sldId="445"/>
        </pc:sldMkLst>
        <pc:spChg chg="mod">
          <ac:chgData name="KHAMMAL, Ghizlane" userId="S::ghizlane.khammal@enabel.be::dd45d676-136e-4e17-a2bc-178b1353212d" providerId="AD" clId="Web-{63F8FDAE-4EDB-4852-BF4D-F38D210B085C}" dt="2023-06-23T10:01:42.228" v="307" actId="20577"/>
          <ac:spMkLst>
            <pc:docMk/>
            <pc:sldMk cId="1242925271" sldId="445"/>
            <ac:spMk id="4" creationId="{8B31D066-0589-A308-6E9B-186C1620C609}"/>
          </ac:spMkLst>
        </pc:spChg>
        <pc:spChg chg="mod">
          <ac:chgData name="KHAMMAL, Ghizlane" userId="S::ghizlane.khammal@enabel.be::dd45d676-136e-4e17-a2bc-178b1353212d" providerId="AD" clId="Web-{63F8FDAE-4EDB-4852-BF4D-F38D210B085C}" dt="2023-06-23T10:59:25.992" v="1412" actId="20577"/>
          <ac:spMkLst>
            <pc:docMk/>
            <pc:sldMk cId="1242925271" sldId="445"/>
            <ac:spMk id="13" creationId="{568C1F97-D032-512C-249D-2680FF7F2392}"/>
          </ac:spMkLst>
        </pc:spChg>
      </pc:sldChg>
    </pc:docChg>
  </pc:docChgLst>
  <pc:docChgLst>
    <pc:chgData name="GRÉTRY, Lucille" userId="S::lucille.gretry@enabel.be::125383bf-9feb-4c4d-be82-5e801929467d" providerId="AD" clId="Web-{53DF1F52-7079-76B5-5E11-B577B93DEADD}"/>
    <pc:docChg chg="addSld modSld">
      <pc:chgData name="GRÉTRY, Lucille" userId="S::lucille.gretry@enabel.be::125383bf-9feb-4c4d-be82-5e801929467d" providerId="AD" clId="Web-{53DF1F52-7079-76B5-5E11-B577B93DEADD}" dt="2023-10-20T08:02:09.010" v="19" actId="20577"/>
      <pc:docMkLst>
        <pc:docMk/>
      </pc:docMkLst>
      <pc:sldChg chg="delSp">
        <pc:chgData name="GRÉTRY, Lucille" userId="S::lucille.gretry@enabel.be::125383bf-9feb-4c4d-be82-5e801929467d" providerId="AD" clId="Web-{53DF1F52-7079-76B5-5E11-B577B93DEADD}" dt="2023-10-20T08:01:15.741" v="0"/>
        <pc:sldMkLst>
          <pc:docMk/>
          <pc:sldMk cId="1523680146" sldId="480"/>
        </pc:sldMkLst>
        <pc:spChg chg="del">
          <ac:chgData name="GRÉTRY, Lucille" userId="S::lucille.gretry@enabel.be::125383bf-9feb-4c4d-be82-5e801929467d" providerId="AD" clId="Web-{53DF1F52-7079-76B5-5E11-B577B93DEADD}" dt="2023-10-20T08:01:15.741" v="0"/>
          <ac:spMkLst>
            <pc:docMk/>
            <pc:sldMk cId="1523680146" sldId="480"/>
            <ac:spMk id="8" creationId="{D674AB98-30E2-7372-1253-99CA4D7974A5}"/>
          </ac:spMkLst>
        </pc:spChg>
      </pc:sldChg>
      <pc:sldChg chg="modSp">
        <pc:chgData name="GRÉTRY, Lucille" userId="S::lucille.gretry@enabel.be::125383bf-9feb-4c4d-be82-5e801929467d" providerId="AD" clId="Web-{53DF1F52-7079-76B5-5E11-B577B93DEADD}" dt="2023-10-20T08:01:50.071" v="7" actId="20577"/>
        <pc:sldMkLst>
          <pc:docMk/>
          <pc:sldMk cId="1395237592" sldId="482"/>
        </pc:sldMkLst>
        <pc:spChg chg="mod">
          <ac:chgData name="GRÉTRY, Lucille" userId="S::lucille.gretry@enabel.be::125383bf-9feb-4c4d-be82-5e801929467d" providerId="AD" clId="Web-{53DF1F52-7079-76B5-5E11-B577B93DEADD}" dt="2023-10-20T08:01:50.071" v="7" actId="20577"/>
          <ac:spMkLst>
            <pc:docMk/>
            <pc:sldMk cId="1395237592" sldId="482"/>
            <ac:spMk id="17" creationId="{A3730A7C-78B5-2344-D4AF-798526920983}"/>
          </ac:spMkLst>
        </pc:spChg>
      </pc:sldChg>
      <pc:sldChg chg="modSp new">
        <pc:chgData name="GRÉTRY, Lucille" userId="S::lucille.gretry@enabel.be::125383bf-9feb-4c4d-be82-5e801929467d" providerId="AD" clId="Web-{53DF1F52-7079-76B5-5E11-B577B93DEADD}" dt="2023-10-20T08:02:09.010" v="19" actId="20577"/>
        <pc:sldMkLst>
          <pc:docMk/>
          <pc:sldMk cId="3230985724" sldId="484"/>
        </pc:sldMkLst>
        <pc:spChg chg="mod">
          <ac:chgData name="GRÉTRY, Lucille" userId="S::lucille.gretry@enabel.be::125383bf-9feb-4c4d-be82-5e801929467d" providerId="AD" clId="Web-{53DF1F52-7079-76B5-5E11-B577B93DEADD}" dt="2023-10-20T08:02:09.010" v="19" actId="20577"/>
          <ac:spMkLst>
            <pc:docMk/>
            <pc:sldMk cId="3230985724" sldId="484"/>
            <ac:spMk id="2" creationId="{154F702E-A70F-B71B-7AA6-AF915568B193}"/>
          </ac:spMkLst>
        </pc:spChg>
      </pc:sldChg>
    </pc:docChg>
  </pc:docChgLst>
  <pc:docChgLst>
    <pc:chgData name="EL YAMANI, Anass" userId="S::anass.elyamani@enabel.be::6f2a2a82-4a5f-4115-b657-1bdd72159912" providerId="AD" clId="Web-{A42B564A-4FAE-6221-413B-B6D5D3D9F77B}"/>
    <pc:docChg chg="modSld">
      <pc:chgData name="EL YAMANI, Anass" userId="S::anass.elyamani@enabel.be::6f2a2a82-4a5f-4115-b657-1bdd72159912" providerId="AD" clId="Web-{A42B564A-4FAE-6221-413B-B6D5D3D9F77B}" dt="2023-06-23T13:22:41.317" v="432" actId="20577"/>
      <pc:docMkLst>
        <pc:docMk/>
      </pc:docMkLst>
      <pc:sldChg chg="modSp">
        <pc:chgData name="EL YAMANI, Anass" userId="S::anass.elyamani@enabel.be::6f2a2a82-4a5f-4115-b657-1bdd72159912" providerId="AD" clId="Web-{A42B564A-4FAE-6221-413B-B6D5D3D9F77B}" dt="2023-06-23T13:22:41.317" v="432" actId="20577"/>
        <pc:sldMkLst>
          <pc:docMk/>
          <pc:sldMk cId="1358981779" sldId="437"/>
        </pc:sldMkLst>
        <pc:spChg chg="mod">
          <ac:chgData name="EL YAMANI, Anass" userId="S::anass.elyamani@enabel.be::6f2a2a82-4a5f-4115-b657-1bdd72159912" providerId="AD" clId="Web-{A42B564A-4FAE-6221-413B-B6D5D3D9F77B}" dt="2023-06-23T13:22:41.317" v="432" actId="20577"/>
          <ac:spMkLst>
            <pc:docMk/>
            <pc:sldMk cId="1358981779" sldId="437"/>
            <ac:spMk id="18" creationId="{18B214A4-2BF9-5B7E-85D0-754981EF7926}"/>
          </ac:spMkLst>
        </pc:spChg>
        <pc:spChg chg="mod">
          <ac:chgData name="EL YAMANI, Anass" userId="S::anass.elyamani@enabel.be::6f2a2a82-4a5f-4115-b657-1bdd72159912" providerId="AD" clId="Web-{A42B564A-4FAE-6221-413B-B6D5D3D9F77B}" dt="2023-06-23T12:52:06.518" v="216" actId="20577"/>
          <ac:spMkLst>
            <pc:docMk/>
            <pc:sldMk cId="1358981779" sldId="437"/>
            <ac:spMk id="23" creationId="{DF7C2542-2C8A-E632-7F62-E3A20DEDA950}"/>
          </ac:spMkLst>
        </pc:spChg>
      </pc:sldChg>
    </pc:docChg>
  </pc:docChgLst>
  <pc:docChgLst>
    <pc:chgData name="GRÉTRY, Lucille" userId="S::lucille.gretry@enabel.be::125383bf-9feb-4c4d-be82-5e801929467d" providerId="AD" clId="Web-{3D32F338-BD5D-F64C-B5F3-DC291F77B35D}"/>
    <pc:docChg chg="addSld modSld">
      <pc:chgData name="GRÉTRY, Lucille" userId="S::lucille.gretry@enabel.be::125383bf-9feb-4c4d-be82-5e801929467d" providerId="AD" clId="Web-{3D32F338-BD5D-F64C-B5F3-DC291F77B35D}" dt="2023-06-23T08:39:12.881" v="84" actId="20577"/>
      <pc:docMkLst>
        <pc:docMk/>
      </pc:docMkLst>
      <pc:sldChg chg="addCm delCm">
        <pc:chgData name="GRÉTRY, Lucille" userId="S::lucille.gretry@enabel.be::125383bf-9feb-4c4d-be82-5e801929467d" providerId="AD" clId="Web-{3D32F338-BD5D-F64C-B5F3-DC291F77B35D}" dt="2023-06-23T08:36:41.249" v="1"/>
        <pc:sldMkLst>
          <pc:docMk/>
          <pc:sldMk cId="1288436314" sldId="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RÉTRY, Lucille" userId="S::lucille.gretry@enabel.be::125383bf-9feb-4c4d-be82-5e801929467d" providerId="AD" clId="Web-{3D32F338-BD5D-F64C-B5F3-DC291F77B35D}" dt="2023-06-23T08:36:41.249" v="1"/>
              <pc2:cmMkLst xmlns:pc2="http://schemas.microsoft.com/office/powerpoint/2019/9/main/command">
                <pc:docMk/>
                <pc:sldMk cId="1288436314" sldId="405"/>
                <pc2:cmMk id="{AF966113-5F63-4D1E-8200-AC1ED3469BF5}"/>
              </pc2:cmMkLst>
            </pc226:cmChg>
          </p:ext>
        </pc:extLst>
      </pc:sldChg>
      <pc:sldChg chg="modSp">
        <pc:chgData name="GRÉTRY, Lucille" userId="S::lucille.gretry@enabel.be::125383bf-9feb-4c4d-be82-5e801929467d" providerId="AD" clId="Web-{3D32F338-BD5D-F64C-B5F3-DC291F77B35D}" dt="2023-06-23T08:36:51.593" v="7" actId="20577"/>
        <pc:sldMkLst>
          <pc:docMk/>
          <pc:sldMk cId="3062821428" sldId="428"/>
        </pc:sldMkLst>
        <pc:spChg chg="mod">
          <ac:chgData name="GRÉTRY, Lucille" userId="S::lucille.gretry@enabel.be::125383bf-9feb-4c4d-be82-5e801929467d" providerId="AD" clId="Web-{3D32F338-BD5D-F64C-B5F3-DC291F77B35D}" dt="2023-06-23T08:36:51.593" v="7" actId="20577"/>
          <ac:spMkLst>
            <pc:docMk/>
            <pc:sldMk cId="3062821428" sldId="428"/>
            <ac:spMk id="30" creationId="{A727F47F-1E57-345B-2EDD-A592237F5E61}"/>
          </ac:spMkLst>
        </pc:spChg>
      </pc:sldChg>
      <pc:sldChg chg="addCm">
        <pc:chgData name="GRÉTRY, Lucille" userId="S::lucille.gretry@enabel.be::125383bf-9feb-4c4d-be82-5e801929467d" providerId="AD" clId="Web-{3D32F338-BD5D-F64C-B5F3-DC291F77B35D}" dt="2023-06-23T08:37:23.594" v="8"/>
        <pc:sldMkLst>
          <pc:docMk/>
          <pc:sldMk cId="3683661272" sldId="4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3D32F338-BD5D-F64C-B5F3-DC291F77B35D}" dt="2023-06-23T08:37:23.594" v="8"/>
              <pc2:cmMkLst xmlns:pc2="http://schemas.microsoft.com/office/powerpoint/2019/9/main/command">
                <pc:docMk/>
                <pc:sldMk cId="3683661272" sldId="432"/>
                <pc2:cmMk id="{86D78CD4-254B-4A17-8B3F-5D412824C8E5}"/>
              </pc2:cmMkLst>
            </pc226:cmChg>
          </p:ext>
        </pc:extLst>
      </pc:sldChg>
      <pc:sldChg chg="delSp modSp add replId">
        <pc:chgData name="GRÉTRY, Lucille" userId="S::lucille.gretry@enabel.be::125383bf-9feb-4c4d-be82-5e801929467d" providerId="AD" clId="Web-{3D32F338-BD5D-F64C-B5F3-DC291F77B35D}" dt="2023-06-23T08:39:12.881" v="84" actId="20577"/>
        <pc:sldMkLst>
          <pc:docMk/>
          <pc:sldMk cId="3991725550" sldId="444"/>
        </pc:sldMkLst>
        <pc:spChg chg="mod">
          <ac:chgData name="GRÉTRY, Lucille" userId="S::lucille.gretry@enabel.be::125383bf-9feb-4c4d-be82-5e801929467d" providerId="AD" clId="Web-{3D32F338-BD5D-F64C-B5F3-DC291F77B35D}" dt="2023-06-23T08:38:33.394" v="17" actId="20577"/>
          <ac:spMkLst>
            <pc:docMk/>
            <pc:sldMk cId="3991725550" sldId="444"/>
            <ac:spMk id="5" creationId="{B4C4E775-03E1-6410-EAA8-A934C6A3A5E3}"/>
          </ac:spMkLst>
        </pc:spChg>
        <pc:spChg chg="mod">
          <ac:chgData name="GRÉTRY, Lucille" userId="S::lucille.gretry@enabel.be::125383bf-9feb-4c4d-be82-5e801929467d" providerId="AD" clId="Web-{3D32F338-BD5D-F64C-B5F3-DC291F77B35D}" dt="2023-06-23T08:39:12.881" v="84" actId="20577"/>
          <ac:spMkLst>
            <pc:docMk/>
            <pc:sldMk cId="3991725550" sldId="444"/>
            <ac:spMk id="8" creationId="{7FA9242C-0593-15FB-C41C-6F91E6FB231B}"/>
          </ac:spMkLst>
        </pc:spChg>
        <pc:picChg chg="del">
          <ac:chgData name="GRÉTRY, Lucille" userId="S::lucille.gretry@enabel.be::125383bf-9feb-4c4d-be82-5e801929467d" providerId="AD" clId="Web-{3D32F338-BD5D-F64C-B5F3-DC291F77B35D}" dt="2023-06-23T08:38:36.004" v="18"/>
          <ac:picMkLst>
            <pc:docMk/>
            <pc:sldMk cId="3991725550" sldId="444"/>
            <ac:picMk id="4" creationId="{97E716EA-6B80-B4C3-A4B8-49FBFF5D3B44}"/>
          </ac:picMkLst>
        </pc:picChg>
      </pc:sldChg>
    </pc:docChg>
  </pc:docChgLst>
  <pc:docChgLst>
    <pc:chgData name="KHAMMAL, Ghizlane" userId="S::ghizlane.khammal@enabel.be::dd45d676-136e-4e17-a2bc-178b1353212d" providerId="AD" clId="Web-{DC5574AD-EB94-8D22-4E6F-8E3EF8A59E18}"/>
    <pc:docChg chg="modSld">
      <pc:chgData name="KHAMMAL, Ghizlane" userId="S::ghizlane.khammal@enabel.be::dd45d676-136e-4e17-a2bc-178b1353212d" providerId="AD" clId="Web-{DC5574AD-EB94-8D22-4E6F-8E3EF8A59E18}" dt="2023-06-26T14:29:42.823" v="62" actId="20577"/>
      <pc:docMkLst>
        <pc:docMk/>
      </pc:docMkLst>
      <pc:sldChg chg="addSp modSp">
        <pc:chgData name="KHAMMAL, Ghizlane" userId="S::ghizlane.khammal@enabel.be::dd45d676-136e-4e17-a2bc-178b1353212d" providerId="AD" clId="Web-{DC5574AD-EB94-8D22-4E6F-8E3EF8A59E18}" dt="2023-06-26T13:44:10.629" v="48" actId="20577"/>
        <pc:sldMkLst>
          <pc:docMk/>
          <pc:sldMk cId="3683661272" sldId="432"/>
        </pc:sldMkLst>
        <pc:spChg chg="add mod">
          <ac:chgData name="KHAMMAL, Ghizlane" userId="S::ghizlane.khammal@enabel.be::dd45d676-136e-4e17-a2bc-178b1353212d" providerId="AD" clId="Web-{DC5574AD-EB94-8D22-4E6F-8E3EF8A59E18}" dt="2023-06-26T13:44:10.629" v="48" actId="20577"/>
          <ac:spMkLst>
            <pc:docMk/>
            <pc:sldMk cId="3683661272" sldId="432"/>
            <ac:spMk id="33" creationId="{E0B7EAA7-6039-A301-6EE8-6D893A4BEEEB}"/>
          </ac:spMkLst>
        </pc:spChg>
      </pc:sldChg>
      <pc:sldChg chg="modSp">
        <pc:chgData name="KHAMMAL, Ghizlane" userId="S::ghizlane.khammal@enabel.be::dd45d676-136e-4e17-a2bc-178b1353212d" providerId="AD" clId="Web-{DC5574AD-EB94-8D22-4E6F-8E3EF8A59E18}" dt="2023-06-26T13:45:27.524" v="49" actId="20577"/>
        <pc:sldMkLst>
          <pc:docMk/>
          <pc:sldMk cId="3611291904" sldId="446"/>
        </pc:sldMkLst>
        <pc:spChg chg="mod">
          <ac:chgData name="KHAMMAL, Ghizlane" userId="S::ghizlane.khammal@enabel.be::dd45d676-136e-4e17-a2bc-178b1353212d" providerId="AD" clId="Web-{DC5574AD-EB94-8D22-4E6F-8E3EF8A59E18}" dt="2023-06-26T13:45:27.524" v="49" actId="20577"/>
          <ac:spMkLst>
            <pc:docMk/>
            <pc:sldMk cId="3611291904" sldId="446"/>
            <ac:spMk id="5" creationId="{B4C4E775-03E1-6410-EAA8-A934C6A3A5E3}"/>
          </ac:spMkLst>
        </pc:spChg>
      </pc:sldChg>
      <pc:sldChg chg="modSp">
        <pc:chgData name="KHAMMAL, Ghizlane" userId="S::ghizlane.khammal@enabel.be::dd45d676-136e-4e17-a2bc-178b1353212d" providerId="AD" clId="Web-{DC5574AD-EB94-8D22-4E6F-8E3EF8A59E18}" dt="2023-06-26T14:29:42.823" v="62" actId="20577"/>
        <pc:sldMkLst>
          <pc:docMk/>
          <pc:sldMk cId="2676297039" sldId="457"/>
        </pc:sldMkLst>
        <pc:spChg chg="mod">
          <ac:chgData name="KHAMMAL, Ghizlane" userId="S::ghizlane.khammal@enabel.be::dd45d676-136e-4e17-a2bc-178b1353212d" providerId="AD" clId="Web-{DC5574AD-EB94-8D22-4E6F-8E3EF8A59E18}" dt="2023-06-26T14:29:42.823" v="62" actId="20577"/>
          <ac:spMkLst>
            <pc:docMk/>
            <pc:sldMk cId="2676297039" sldId="457"/>
            <ac:spMk id="6" creationId="{86BA2FB9-A03D-0461-70B9-910F99CC4CF0}"/>
          </ac:spMkLst>
        </pc:spChg>
      </pc:sldChg>
    </pc:docChg>
  </pc:docChgLst>
  <pc:docChgLst>
    <pc:chgData name="GRÉTRY, Lucille" userId="S::lucille.gretry@enabel.be::125383bf-9feb-4c4d-be82-5e801929467d" providerId="AD" clId="Web-{59C42BA6-7E77-5347-6B8E-0C6E7C7A2B80}"/>
    <pc:docChg chg="modSld">
      <pc:chgData name="GRÉTRY, Lucille" userId="S::lucille.gretry@enabel.be::125383bf-9feb-4c4d-be82-5e801929467d" providerId="AD" clId="Web-{59C42BA6-7E77-5347-6B8E-0C6E7C7A2B80}" dt="2023-10-17T13:00:29.153" v="148" actId="14100"/>
      <pc:docMkLst>
        <pc:docMk/>
      </pc:docMkLst>
      <pc:sldChg chg="modSp">
        <pc:chgData name="GRÉTRY, Lucille" userId="S::lucille.gretry@enabel.be::125383bf-9feb-4c4d-be82-5e801929467d" providerId="AD" clId="Web-{59C42BA6-7E77-5347-6B8E-0C6E7C7A2B80}" dt="2023-10-17T13:00:29.153" v="148" actId="14100"/>
        <pc:sldMkLst>
          <pc:docMk/>
          <pc:sldMk cId="17962103" sldId="477"/>
        </pc:sldMkLst>
        <pc:spChg chg="mod">
          <ac:chgData name="GRÉTRY, Lucille" userId="S::lucille.gretry@enabel.be::125383bf-9feb-4c4d-be82-5e801929467d" providerId="AD" clId="Web-{59C42BA6-7E77-5347-6B8E-0C6E7C7A2B80}" dt="2023-10-17T13:00:29.153" v="148" actId="14100"/>
          <ac:spMkLst>
            <pc:docMk/>
            <pc:sldMk cId="17962103" sldId="477"/>
            <ac:spMk id="5" creationId="{C92DB3A6-95AB-CE9F-5D22-83450326DA5B}"/>
          </ac:spMkLst>
        </pc:spChg>
      </pc:sldChg>
      <pc:sldChg chg="modSp">
        <pc:chgData name="GRÉTRY, Lucille" userId="S::lucille.gretry@enabel.be::125383bf-9feb-4c4d-be82-5e801929467d" providerId="AD" clId="Web-{59C42BA6-7E77-5347-6B8E-0C6E7C7A2B80}" dt="2023-10-17T12:59:56.527" v="143" actId="14100"/>
        <pc:sldMkLst>
          <pc:docMk/>
          <pc:sldMk cId="4000916400" sldId="483"/>
        </pc:sldMkLst>
        <pc:spChg chg="mod">
          <ac:chgData name="GRÉTRY, Lucille" userId="S::lucille.gretry@enabel.be::125383bf-9feb-4c4d-be82-5e801929467d" providerId="AD" clId="Web-{59C42BA6-7E77-5347-6B8E-0C6E7C7A2B80}" dt="2023-10-17T12:57:10.100" v="17" actId="20577"/>
          <ac:spMkLst>
            <pc:docMk/>
            <pc:sldMk cId="4000916400" sldId="483"/>
            <ac:spMk id="5" creationId="{B4C4E775-03E1-6410-EAA8-A934C6A3A5E3}"/>
          </ac:spMkLst>
        </pc:spChg>
        <pc:spChg chg="mod">
          <ac:chgData name="GRÉTRY, Lucille" userId="S::lucille.gretry@enabel.be::125383bf-9feb-4c4d-be82-5e801929467d" providerId="AD" clId="Web-{59C42BA6-7E77-5347-6B8E-0C6E7C7A2B80}" dt="2023-10-17T12:59:56.527" v="143" actId="14100"/>
          <ac:spMkLst>
            <pc:docMk/>
            <pc:sldMk cId="4000916400" sldId="483"/>
            <ac:spMk id="8" creationId="{D674AB98-30E2-7372-1253-99CA4D7974A5}"/>
          </ac:spMkLst>
        </pc:spChg>
        <pc:spChg chg="mod">
          <ac:chgData name="GRÉTRY, Lucille" userId="S::lucille.gretry@enabel.be::125383bf-9feb-4c4d-be82-5e801929467d" providerId="AD" clId="Web-{59C42BA6-7E77-5347-6B8E-0C6E7C7A2B80}" dt="2023-10-17T12:57:52.977" v="29" actId="14100"/>
          <ac:spMkLst>
            <pc:docMk/>
            <pc:sldMk cId="4000916400" sldId="483"/>
            <ac:spMk id="21" creationId="{84ED6399-EC13-51AE-6D85-65CAC47B3C5B}"/>
          </ac:spMkLst>
        </pc:spChg>
        <pc:spChg chg="mod">
          <ac:chgData name="GRÉTRY, Lucille" userId="S::lucille.gretry@enabel.be::125383bf-9feb-4c4d-be82-5e801929467d" providerId="AD" clId="Web-{59C42BA6-7E77-5347-6B8E-0C6E7C7A2B80}" dt="2023-10-17T12:59:39.870" v="138" actId="14100"/>
          <ac:spMkLst>
            <pc:docMk/>
            <pc:sldMk cId="4000916400" sldId="483"/>
            <ac:spMk id="28" creationId="{E099B1D9-BF88-8703-CC2D-7417FF804571}"/>
          </ac:spMkLst>
        </pc:spChg>
        <pc:spChg chg="mod">
          <ac:chgData name="GRÉTRY, Lucille" userId="S::lucille.gretry@enabel.be::125383bf-9feb-4c4d-be82-5e801929467d" providerId="AD" clId="Web-{59C42BA6-7E77-5347-6B8E-0C6E7C7A2B80}" dt="2023-10-17T12:57:39.257" v="24" actId="1076"/>
          <ac:spMkLst>
            <pc:docMk/>
            <pc:sldMk cId="4000916400" sldId="483"/>
            <ac:spMk id="32" creationId="{438EA350-F569-1F66-D95A-BFC72CC92CAA}"/>
          </ac:spMkLst>
        </pc:spChg>
        <pc:spChg chg="mod">
          <ac:chgData name="GRÉTRY, Lucille" userId="S::lucille.gretry@enabel.be::125383bf-9feb-4c4d-be82-5e801929467d" providerId="AD" clId="Web-{59C42BA6-7E77-5347-6B8E-0C6E7C7A2B80}" dt="2023-10-17T12:59:37.214" v="137" actId="20577"/>
          <ac:spMkLst>
            <pc:docMk/>
            <pc:sldMk cId="4000916400" sldId="483"/>
            <ac:spMk id="34" creationId="{989C9A28-3095-DBDE-E63C-CEB1485AEE19}"/>
          </ac:spMkLst>
        </pc:spChg>
        <pc:spChg chg="mod">
          <ac:chgData name="GRÉTRY, Lucille" userId="S::lucille.gretry@enabel.be::125383bf-9feb-4c4d-be82-5e801929467d" providerId="AD" clId="Web-{59C42BA6-7E77-5347-6B8E-0C6E7C7A2B80}" dt="2023-10-17T12:59:20.870" v="82" actId="20577"/>
          <ac:spMkLst>
            <pc:docMk/>
            <pc:sldMk cId="4000916400" sldId="483"/>
            <ac:spMk id="37" creationId="{0C53323D-BA8B-7B8B-AE02-D81B5BDA1E33}"/>
          </ac:spMkLst>
        </pc:spChg>
        <pc:picChg chg="mod">
          <ac:chgData name="GRÉTRY, Lucille" userId="S::lucille.gretry@enabel.be::125383bf-9feb-4c4d-be82-5e801929467d" providerId="AD" clId="Web-{59C42BA6-7E77-5347-6B8E-0C6E7C7A2B80}" dt="2023-10-17T12:57:36.226" v="23" actId="1076"/>
          <ac:picMkLst>
            <pc:docMk/>
            <pc:sldMk cId="4000916400" sldId="483"/>
            <ac:picMk id="39" creationId="{CF28CDC1-7395-9EE7-28BB-AA773DB056BB}"/>
          </ac:picMkLst>
        </pc:picChg>
      </pc:sldChg>
    </pc:docChg>
  </pc:docChgLst>
  <pc:docChgLst>
    <pc:chgData name="GEERTS, Julie" userId="7cd7de46-e492-4b22-8e45-838508e6ae99" providerId="ADAL" clId="{3931BAC8-30B5-42E1-9ECE-1B3F4433A729}"/>
    <pc:docChg chg="undo custSel addSld delSld modSld sldOrd delMainMaster">
      <pc:chgData name="GEERTS, Julie" userId="7cd7de46-e492-4b22-8e45-838508e6ae99" providerId="ADAL" clId="{3931BAC8-30B5-42E1-9ECE-1B3F4433A729}" dt="2023-09-18T19:05:28.101" v="10169" actId="47"/>
      <pc:docMkLst>
        <pc:docMk/>
      </pc:docMkLst>
      <pc:sldChg chg="modSp mod">
        <pc:chgData name="GEERTS, Julie" userId="7cd7de46-e492-4b22-8e45-838508e6ae99" providerId="ADAL" clId="{3931BAC8-30B5-42E1-9ECE-1B3F4433A729}" dt="2023-09-16T16:53:39.276" v="8930" actId="1036"/>
        <pc:sldMkLst>
          <pc:docMk/>
          <pc:sldMk cId="2350555209" sldId="257"/>
        </pc:sldMkLst>
        <pc:spChg chg="mod">
          <ac:chgData name="GEERTS, Julie" userId="7cd7de46-e492-4b22-8e45-838508e6ae99" providerId="ADAL" clId="{3931BAC8-30B5-42E1-9ECE-1B3F4433A729}" dt="2023-09-14T11:23:42.543" v="1285" actId="1036"/>
          <ac:spMkLst>
            <pc:docMk/>
            <pc:sldMk cId="2350555209" sldId="257"/>
            <ac:spMk id="2" creationId="{826EC3B6-77F3-A706-FE8C-4FE760EF0149}"/>
          </ac:spMkLst>
        </pc:spChg>
        <pc:spChg chg="mod">
          <ac:chgData name="GEERTS, Julie" userId="7cd7de46-e492-4b22-8e45-838508e6ae99" providerId="ADAL" clId="{3931BAC8-30B5-42E1-9ECE-1B3F4433A729}" dt="2023-09-16T16:53:39.276" v="8930" actId="1036"/>
          <ac:spMkLst>
            <pc:docMk/>
            <pc:sldMk cId="2350555209" sldId="257"/>
            <ac:spMk id="7" creationId="{DA5275EA-767C-A68A-85A4-5CB70B155649}"/>
          </ac:spMkLst>
        </pc:spChg>
        <pc:picChg chg="mod">
          <ac:chgData name="GEERTS, Julie" userId="7cd7de46-e492-4b22-8e45-838508e6ae99" providerId="ADAL" clId="{3931BAC8-30B5-42E1-9ECE-1B3F4433A729}" dt="2023-09-14T11:22:58.505" v="1282" actId="14100"/>
          <ac:picMkLst>
            <pc:docMk/>
            <pc:sldMk cId="2350555209" sldId="257"/>
            <ac:picMk id="3" creationId="{1400D892-5202-E9B1-AA69-C5472DFEF7E6}"/>
          </ac:picMkLst>
        </pc:picChg>
      </pc:sldChg>
      <pc:sldChg chg="modSp mod">
        <pc:chgData name="GEERTS, Julie" userId="7cd7de46-e492-4b22-8e45-838508e6ae99" providerId="ADAL" clId="{3931BAC8-30B5-42E1-9ECE-1B3F4433A729}" dt="2023-09-15T14:55:37.728" v="2224" actId="1037"/>
        <pc:sldMkLst>
          <pc:docMk/>
          <pc:sldMk cId="889785608" sldId="258"/>
        </pc:sldMkLst>
        <pc:spChg chg="mod">
          <ac:chgData name="GEERTS, Julie" userId="7cd7de46-e492-4b22-8e45-838508e6ae99" providerId="ADAL" clId="{3931BAC8-30B5-42E1-9ECE-1B3F4433A729}" dt="2023-09-14T09:48:40.400" v="627" actId="14100"/>
          <ac:spMkLst>
            <pc:docMk/>
            <pc:sldMk cId="889785608" sldId="258"/>
            <ac:spMk id="2" creationId="{9963114C-047E-B4B3-414C-CCA2B4038608}"/>
          </ac:spMkLst>
        </pc:spChg>
        <pc:spChg chg="mod">
          <ac:chgData name="GEERTS, Julie" userId="7cd7de46-e492-4b22-8e45-838508e6ae99" providerId="ADAL" clId="{3931BAC8-30B5-42E1-9ECE-1B3F4433A729}" dt="2023-09-15T14:55:37.728" v="2224" actId="1037"/>
          <ac:spMkLst>
            <pc:docMk/>
            <pc:sldMk cId="889785608" sldId="258"/>
            <ac:spMk id="5" creationId="{7EC33FB7-DA78-89D6-85BF-FBF47F60D32E}"/>
          </ac:spMkLst>
        </pc:spChg>
        <pc:spChg chg="mod">
          <ac:chgData name="GEERTS, Julie" userId="7cd7de46-e492-4b22-8e45-838508e6ae99" providerId="ADAL" clId="{3931BAC8-30B5-42E1-9ECE-1B3F4433A729}" dt="2023-09-14T17:50:15.847" v="1883" actId="1076"/>
          <ac:spMkLst>
            <pc:docMk/>
            <pc:sldMk cId="889785608" sldId="258"/>
            <ac:spMk id="6" creationId="{DA8C8A3A-05F6-5B15-2791-A98CEF331060}"/>
          </ac:spMkLst>
        </pc:spChg>
      </pc:sldChg>
      <pc:sldChg chg="add del">
        <pc:chgData name="GEERTS, Julie" userId="7cd7de46-e492-4b22-8e45-838508e6ae99" providerId="ADAL" clId="{3931BAC8-30B5-42E1-9ECE-1B3F4433A729}" dt="2023-09-16T16:59:38.365" v="8965" actId="47"/>
        <pc:sldMkLst>
          <pc:docMk/>
          <pc:sldMk cId="0" sldId="266"/>
        </pc:sldMkLst>
      </pc:sldChg>
      <pc:sldChg chg="addSp delSp modSp add del mod">
        <pc:chgData name="GEERTS, Julie" userId="7cd7de46-e492-4b22-8e45-838508e6ae99" providerId="ADAL" clId="{3931BAC8-30B5-42E1-9ECE-1B3F4433A729}" dt="2023-09-14T10:42:38.387" v="1145" actId="47"/>
        <pc:sldMkLst>
          <pc:docMk/>
          <pc:sldMk cId="168117436" sldId="292"/>
        </pc:sldMkLst>
        <pc:spChg chg="add mod">
          <ac:chgData name="GEERTS, Julie" userId="7cd7de46-e492-4b22-8e45-838508e6ae99" providerId="ADAL" clId="{3931BAC8-30B5-42E1-9ECE-1B3F4433A729}" dt="2023-09-14T09:48:54.754" v="632"/>
          <ac:spMkLst>
            <pc:docMk/>
            <pc:sldMk cId="168117436" sldId="292"/>
            <ac:spMk id="2" creationId="{C152B1D9-61DA-463C-486A-F98E235937D6}"/>
          </ac:spMkLst>
        </pc:spChg>
        <pc:spChg chg="del">
          <ac:chgData name="GEERTS, Julie" userId="7cd7de46-e492-4b22-8e45-838508e6ae99" providerId="ADAL" clId="{3931BAC8-30B5-42E1-9ECE-1B3F4433A729}" dt="2023-09-14T09:48:53.378" v="630" actId="478"/>
          <ac:spMkLst>
            <pc:docMk/>
            <pc:sldMk cId="168117436" sldId="292"/>
            <ac:spMk id="4" creationId="{BB1DE1FE-979F-7BB5-A8C2-EEB14298EBD6}"/>
          </ac:spMkLst>
        </pc:spChg>
        <pc:spChg chg="add mod">
          <ac:chgData name="GEERTS, Julie" userId="7cd7de46-e492-4b22-8e45-838508e6ae99" providerId="ADAL" clId="{3931BAC8-30B5-42E1-9ECE-1B3F4433A729}" dt="2023-09-14T09:48:58.859" v="649" actId="20577"/>
          <ac:spMkLst>
            <pc:docMk/>
            <pc:sldMk cId="168117436" sldId="292"/>
            <ac:spMk id="12" creationId="{C146ABDA-37DA-A6CE-F833-E08EAC3DAF8A}"/>
          </ac:spMkLst>
        </pc:spChg>
        <pc:spChg chg="add del">
          <ac:chgData name="GEERTS, Julie" userId="7cd7de46-e492-4b22-8e45-838508e6ae99" providerId="ADAL" clId="{3931BAC8-30B5-42E1-9ECE-1B3F4433A729}" dt="2023-09-14T09:51:40.205" v="664" actId="478"/>
          <ac:spMkLst>
            <pc:docMk/>
            <pc:sldMk cId="168117436" sldId="292"/>
            <ac:spMk id="14" creationId="{32EB062F-930A-5885-6C35-6D05E9413F71}"/>
          </ac:spMkLst>
        </pc:spChg>
        <pc:spChg chg="add mod ord">
          <ac:chgData name="GEERTS, Julie" userId="7cd7de46-e492-4b22-8e45-838508e6ae99" providerId="ADAL" clId="{3931BAC8-30B5-42E1-9ECE-1B3F4433A729}" dt="2023-09-14T10:37:29.115" v="1015" actId="1037"/>
          <ac:spMkLst>
            <pc:docMk/>
            <pc:sldMk cId="168117436" sldId="292"/>
            <ac:spMk id="15" creationId="{33C90B7B-64B9-ADAD-4119-94BDB4F7C002}"/>
          </ac:spMkLst>
        </pc:spChg>
        <pc:spChg chg="add mod">
          <ac:chgData name="GEERTS, Julie" userId="7cd7de46-e492-4b22-8e45-838508e6ae99" providerId="ADAL" clId="{3931BAC8-30B5-42E1-9ECE-1B3F4433A729}" dt="2023-09-14T10:37:33.514" v="1016" actId="14100"/>
          <ac:spMkLst>
            <pc:docMk/>
            <pc:sldMk cId="168117436" sldId="292"/>
            <ac:spMk id="16" creationId="{239543A5-F236-CE6C-BA4B-7895EE45EA00}"/>
          </ac:spMkLst>
        </pc:spChg>
        <pc:spChg chg="add del mod">
          <ac:chgData name="GEERTS, Julie" userId="7cd7de46-e492-4b22-8e45-838508e6ae99" providerId="ADAL" clId="{3931BAC8-30B5-42E1-9ECE-1B3F4433A729}" dt="2023-09-14T10:19:11.182" v="935" actId="478"/>
          <ac:spMkLst>
            <pc:docMk/>
            <pc:sldMk cId="168117436" sldId="292"/>
            <ac:spMk id="17" creationId="{1A3EC25A-865F-C307-1E63-47876C27B956}"/>
          </ac:spMkLst>
        </pc:spChg>
        <pc:spChg chg="add del mod">
          <ac:chgData name="GEERTS, Julie" userId="7cd7de46-e492-4b22-8e45-838508e6ae99" providerId="ADAL" clId="{3931BAC8-30B5-42E1-9ECE-1B3F4433A729}" dt="2023-09-14T10:19:13.243" v="937" actId="478"/>
          <ac:spMkLst>
            <pc:docMk/>
            <pc:sldMk cId="168117436" sldId="292"/>
            <ac:spMk id="18" creationId="{64A36502-4305-EDC3-1CC2-84A75B6330A3}"/>
          </ac:spMkLst>
        </pc:spChg>
        <pc:spChg chg="add mod">
          <ac:chgData name="GEERTS, Julie" userId="7cd7de46-e492-4b22-8e45-838508e6ae99" providerId="ADAL" clId="{3931BAC8-30B5-42E1-9ECE-1B3F4433A729}" dt="2023-09-14T10:37:18.954" v="1011" actId="1036"/>
          <ac:spMkLst>
            <pc:docMk/>
            <pc:sldMk cId="168117436" sldId="292"/>
            <ac:spMk id="22" creationId="{8B1D20DD-7B06-A986-856E-CFE42C6258B6}"/>
          </ac:spMkLst>
        </pc:spChg>
        <pc:spChg chg="add mod">
          <ac:chgData name="GEERTS, Julie" userId="7cd7de46-e492-4b22-8e45-838508e6ae99" providerId="ADAL" clId="{3931BAC8-30B5-42E1-9ECE-1B3F4433A729}" dt="2023-09-14T10:42:19.327" v="1127" actId="1076"/>
          <ac:spMkLst>
            <pc:docMk/>
            <pc:sldMk cId="168117436" sldId="292"/>
            <ac:spMk id="26" creationId="{C2190AC2-1C27-0466-B6EF-B216794FF951}"/>
          </ac:spMkLst>
        </pc:spChg>
        <pc:spChg chg="add del mod">
          <ac:chgData name="GEERTS, Julie" userId="7cd7de46-e492-4b22-8e45-838508e6ae99" providerId="ADAL" clId="{3931BAC8-30B5-42E1-9ECE-1B3F4433A729}" dt="2023-09-14T10:20:02.953" v="961" actId="478"/>
          <ac:spMkLst>
            <pc:docMk/>
            <pc:sldMk cId="168117436" sldId="292"/>
            <ac:spMk id="27" creationId="{8EEBECA6-3AB1-FACA-79F1-B1D96E3FA28B}"/>
          </ac:spMkLst>
        </pc:spChg>
        <pc:spChg chg="add mod">
          <ac:chgData name="GEERTS, Julie" userId="7cd7de46-e492-4b22-8e45-838508e6ae99" providerId="ADAL" clId="{3931BAC8-30B5-42E1-9ECE-1B3F4433A729}" dt="2023-09-14T10:37:58.085" v="1023" actId="1076"/>
          <ac:spMkLst>
            <pc:docMk/>
            <pc:sldMk cId="168117436" sldId="292"/>
            <ac:spMk id="28" creationId="{C6E92BAE-D4D3-8422-C529-0366E5C459D2}"/>
          </ac:spMkLst>
        </pc:spChg>
        <pc:spChg chg="add mod">
          <ac:chgData name="GEERTS, Julie" userId="7cd7de46-e492-4b22-8e45-838508e6ae99" providerId="ADAL" clId="{3931BAC8-30B5-42E1-9ECE-1B3F4433A729}" dt="2023-09-14T10:42:20.685" v="1143" actId="14100"/>
          <ac:spMkLst>
            <pc:docMk/>
            <pc:sldMk cId="168117436" sldId="292"/>
            <ac:spMk id="29" creationId="{DE380745-D209-1BD6-ABE8-AE0F47C2C5C1}"/>
          </ac:spMkLst>
        </pc:spChg>
        <pc:spChg chg="add mod">
          <ac:chgData name="GEERTS, Julie" userId="7cd7de46-e492-4b22-8e45-838508e6ae99" providerId="ADAL" clId="{3931BAC8-30B5-42E1-9ECE-1B3F4433A729}" dt="2023-09-14T10:42:19.151" v="1126"/>
          <ac:spMkLst>
            <pc:docMk/>
            <pc:sldMk cId="168117436" sldId="292"/>
            <ac:spMk id="30" creationId="{98B0AA8D-2C6F-02A6-3F5D-CA39F8D65CEF}"/>
          </ac:spMkLst>
        </pc:spChg>
        <pc:spChg chg="del">
          <ac:chgData name="GEERTS, Julie" userId="7cd7de46-e492-4b22-8e45-838508e6ae99" providerId="ADAL" clId="{3931BAC8-30B5-42E1-9ECE-1B3F4433A729}" dt="2023-09-14T09:51:09.566" v="655" actId="478"/>
          <ac:spMkLst>
            <pc:docMk/>
            <pc:sldMk cId="168117436" sldId="292"/>
            <ac:spMk id="42" creationId="{D21585DA-63D2-5F00-3A87-013B99FE382E}"/>
          </ac:spMkLst>
        </pc:spChg>
        <pc:spChg chg="del mod topLvl">
          <ac:chgData name="GEERTS, Julie" userId="7cd7de46-e492-4b22-8e45-838508e6ae99" providerId="ADAL" clId="{3931BAC8-30B5-42E1-9ECE-1B3F4433A729}" dt="2023-09-14T10:21:43.737" v="994" actId="478"/>
          <ac:spMkLst>
            <pc:docMk/>
            <pc:sldMk cId="168117436" sldId="292"/>
            <ac:spMk id="43" creationId="{F079CD9B-6ABE-D39F-02D3-9C52617A9BBC}"/>
          </ac:spMkLst>
        </pc:spChg>
        <pc:spChg chg="mod topLvl">
          <ac:chgData name="GEERTS, Julie" userId="7cd7de46-e492-4b22-8e45-838508e6ae99" providerId="ADAL" clId="{3931BAC8-30B5-42E1-9ECE-1B3F4433A729}" dt="2023-09-14T10:42:20.561" v="1139" actId="14100"/>
          <ac:spMkLst>
            <pc:docMk/>
            <pc:sldMk cId="168117436" sldId="292"/>
            <ac:spMk id="44" creationId="{1250C7C7-A132-57EE-A2CC-83FF93BED9B1}"/>
          </ac:spMkLst>
        </pc:spChg>
        <pc:spChg chg="mod">
          <ac:chgData name="GEERTS, Julie" userId="7cd7de46-e492-4b22-8e45-838508e6ae99" providerId="ADAL" clId="{3931BAC8-30B5-42E1-9ECE-1B3F4433A729}" dt="2023-09-14T09:51:17.165" v="656" actId="1076"/>
          <ac:spMkLst>
            <pc:docMk/>
            <pc:sldMk cId="168117436" sldId="292"/>
            <ac:spMk id="49" creationId="{C998EDDF-BC43-A15A-6414-33BD754A3148}"/>
          </ac:spMkLst>
        </pc:spChg>
        <pc:spChg chg="mod ord topLvl">
          <ac:chgData name="GEERTS, Julie" userId="7cd7de46-e492-4b22-8e45-838508e6ae99" providerId="ADAL" clId="{3931BAC8-30B5-42E1-9ECE-1B3F4433A729}" dt="2023-09-14T10:38:09.630" v="1038" actId="1036"/>
          <ac:spMkLst>
            <pc:docMk/>
            <pc:sldMk cId="168117436" sldId="292"/>
            <ac:spMk id="58" creationId="{D305A759-D8ED-4DEF-AA5A-F00745693B7D}"/>
          </ac:spMkLst>
        </pc:spChg>
        <pc:spChg chg="mod ord topLvl">
          <ac:chgData name="GEERTS, Julie" userId="7cd7de46-e492-4b22-8e45-838508e6ae99" providerId="ADAL" clId="{3931BAC8-30B5-42E1-9ECE-1B3F4433A729}" dt="2023-09-14T10:38:22.139" v="1040" actId="1076"/>
          <ac:spMkLst>
            <pc:docMk/>
            <pc:sldMk cId="168117436" sldId="292"/>
            <ac:spMk id="59" creationId="{96C6673F-66A1-0F20-9145-3DF66617EBDD}"/>
          </ac:spMkLst>
        </pc:spChg>
        <pc:spChg chg="del mod">
          <ac:chgData name="GEERTS, Julie" userId="7cd7de46-e492-4b22-8e45-838508e6ae99" providerId="ADAL" clId="{3931BAC8-30B5-42E1-9ECE-1B3F4433A729}" dt="2023-09-14T09:51:23.450" v="658" actId="478"/>
          <ac:spMkLst>
            <pc:docMk/>
            <pc:sldMk cId="168117436" sldId="292"/>
            <ac:spMk id="80" creationId="{87D02E3C-83C5-0416-E15B-AE27C1C60905}"/>
          </ac:spMkLst>
        </pc:spChg>
        <pc:spChg chg="del mod">
          <ac:chgData name="GEERTS, Julie" userId="7cd7de46-e492-4b22-8e45-838508e6ae99" providerId="ADAL" clId="{3931BAC8-30B5-42E1-9ECE-1B3F4433A729}" dt="2023-09-14T09:52:15.217" v="837" actId="478"/>
          <ac:spMkLst>
            <pc:docMk/>
            <pc:sldMk cId="168117436" sldId="292"/>
            <ac:spMk id="88" creationId="{301E905C-CAC1-8FEB-DC2F-0C8A10921A70}"/>
          </ac:spMkLst>
        </pc:spChg>
        <pc:grpChg chg="mod">
          <ac:chgData name="GEERTS, Julie" userId="7cd7de46-e492-4b22-8e45-838508e6ae99" providerId="ADAL" clId="{3931BAC8-30B5-42E1-9ECE-1B3F4433A729}" dt="2023-09-14T09:51:17.165" v="656" actId="1076"/>
          <ac:grpSpMkLst>
            <pc:docMk/>
            <pc:sldMk cId="168117436" sldId="292"/>
            <ac:grpSpMk id="10" creationId="{73B64049-FAD9-80DB-215F-911C021E6EBD}"/>
          </ac:grpSpMkLst>
        </pc:grpChg>
        <pc:grpChg chg="mod">
          <ac:chgData name="GEERTS, Julie" userId="7cd7de46-e492-4b22-8e45-838508e6ae99" providerId="ADAL" clId="{3931BAC8-30B5-42E1-9ECE-1B3F4433A729}" dt="2023-09-14T09:51:17.165" v="656" actId="1076"/>
          <ac:grpSpMkLst>
            <pc:docMk/>
            <pc:sldMk cId="168117436" sldId="292"/>
            <ac:grpSpMk id="19" creationId="{888948D5-1EEF-C009-7ACE-15EA2FC8F9CD}"/>
          </ac:grpSpMkLst>
        </pc:grpChg>
        <pc:grpChg chg="del mod">
          <ac:chgData name="GEERTS, Julie" userId="7cd7de46-e492-4b22-8e45-838508e6ae99" providerId="ADAL" clId="{3931BAC8-30B5-42E1-9ECE-1B3F4433A729}" dt="2023-09-14T10:38:40.199" v="1041" actId="165"/>
          <ac:grpSpMkLst>
            <pc:docMk/>
            <pc:sldMk cId="168117436" sldId="292"/>
            <ac:grpSpMk id="21" creationId="{58F29922-87D9-76BE-92B7-E7005C53C815}"/>
          </ac:grpSpMkLst>
        </pc:grpChg>
        <pc:grpChg chg="del mod topLvl">
          <ac:chgData name="GEERTS, Julie" userId="7cd7de46-e492-4b22-8e45-838508e6ae99" providerId="ADAL" clId="{3931BAC8-30B5-42E1-9ECE-1B3F4433A729}" dt="2023-09-14T10:21:09.644" v="978" actId="165"/>
          <ac:grpSpMkLst>
            <pc:docMk/>
            <pc:sldMk cId="168117436" sldId="292"/>
            <ac:grpSpMk id="23" creationId="{239ADA00-B2E2-7766-319E-EA19B15A1881}"/>
          </ac:grpSpMkLst>
        </pc:grpChg>
        <pc:grpChg chg="del mod topLvl">
          <ac:chgData name="GEERTS, Julie" userId="7cd7de46-e492-4b22-8e45-838508e6ae99" providerId="ADAL" clId="{3931BAC8-30B5-42E1-9ECE-1B3F4433A729}" dt="2023-09-14T10:19:54.280" v="959" actId="165"/>
          <ac:grpSpMkLst>
            <pc:docMk/>
            <pc:sldMk cId="168117436" sldId="292"/>
            <ac:grpSpMk id="24" creationId="{3E8914C8-B43F-77E4-95C0-DCBECC159813}"/>
          </ac:grpSpMkLst>
        </pc:grpChg>
        <pc:grpChg chg="del mod">
          <ac:chgData name="GEERTS, Julie" userId="7cd7de46-e492-4b22-8e45-838508e6ae99" providerId="ADAL" clId="{3931BAC8-30B5-42E1-9ECE-1B3F4433A729}" dt="2023-09-14T10:19:49.955" v="958" actId="165"/>
          <ac:grpSpMkLst>
            <pc:docMk/>
            <pc:sldMk cId="168117436" sldId="292"/>
            <ac:grpSpMk id="25" creationId="{765FD2DE-75D7-3C7F-E4BB-5C70B506D57C}"/>
          </ac:grpSpMkLst>
        </pc:grpChg>
        <pc:picChg chg="del mod ord">
          <ac:chgData name="GEERTS, Julie" userId="7cd7de46-e492-4b22-8e45-838508e6ae99" providerId="ADAL" clId="{3931BAC8-30B5-42E1-9ECE-1B3F4433A729}" dt="2023-09-14T10:18:08.466" v="905" actId="478"/>
          <ac:picMkLst>
            <pc:docMk/>
            <pc:sldMk cId="168117436" sldId="292"/>
            <ac:picMk id="3" creationId="{124B7C97-6EBA-2D8E-84FA-382B851A3AB5}"/>
          </ac:picMkLst>
        </pc:picChg>
        <pc:picChg chg="del">
          <ac:chgData name="GEERTS, Julie" userId="7cd7de46-e492-4b22-8e45-838508e6ae99" providerId="ADAL" clId="{3931BAC8-30B5-42E1-9ECE-1B3F4433A729}" dt="2023-09-14T09:48:25.296" v="608" actId="478"/>
          <ac:picMkLst>
            <pc:docMk/>
            <pc:sldMk cId="168117436" sldId="292"/>
            <ac:picMk id="6" creationId="{7BE948F5-9D52-98DB-3BAB-DE52775DB7E9}"/>
          </ac:picMkLst>
        </pc:picChg>
        <pc:picChg chg="del">
          <ac:chgData name="GEERTS, Julie" userId="7cd7de46-e492-4b22-8e45-838508e6ae99" providerId="ADAL" clId="{3931BAC8-30B5-42E1-9ECE-1B3F4433A729}" dt="2023-09-14T09:49:05.085" v="650" actId="478"/>
          <ac:picMkLst>
            <pc:docMk/>
            <pc:sldMk cId="168117436" sldId="292"/>
            <ac:picMk id="8" creationId="{DCC79F79-1BB4-2125-4C62-7E6B60BC6915}"/>
          </ac:picMkLst>
        </pc:picChg>
        <pc:picChg chg="mod">
          <ac:chgData name="GEERTS, Julie" userId="7cd7de46-e492-4b22-8e45-838508e6ae99" providerId="ADAL" clId="{3931BAC8-30B5-42E1-9ECE-1B3F4433A729}" dt="2023-09-14T10:42:20.449" v="1134" actId="14100"/>
          <ac:picMkLst>
            <pc:docMk/>
            <pc:sldMk cId="168117436" sldId="292"/>
            <ac:picMk id="9" creationId="{A332707A-0ECD-8FE9-575D-936CF641D5FB}"/>
          </ac:picMkLst>
        </pc:picChg>
        <pc:picChg chg="mod">
          <ac:chgData name="GEERTS, Julie" userId="7cd7de46-e492-4b22-8e45-838508e6ae99" providerId="ADAL" clId="{3931BAC8-30B5-42E1-9ECE-1B3F4433A729}" dt="2023-09-14T10:42:20.495" v="1137" actId="1076"/>
          <ac:picMkLst>
            <pc:docMk/>
            <pc:sldMk cId="168117436" sldId="292"/>
            <ac:picMk id="11" creationId="{6305FA7B-A804-A3A5-0D93-CEFAC355CAFF}"/>
          </ac:picMkLst>
        </pc:picChg>
        <pc:picChg chg="add del mod">
          <ac:chgData name="GEERTS, Julie" userId="7cd7de46-e492-4b22-8e45-838508e6ae99" providerId="ADAL" clId="{3931BAC8-30B5-42E1-9ECE-1B3F4433A729}" dt="2023-09-14T10:19:11.836" v="936" actId="478"/>
          <ac:picMkLst>
            <pc:docMk/>
            <pc:sldMk cId="168117436" sldId="292"/>
            <ac:picMk id="20" creationId="{398B90B0-5020-C428-B66D-F8C3DC623416}"/>
          </ac:picMkLst>
        </pc:picChg>
        <pc:picChg chg="mod ord topLvl">
          <ac:chgData name="GEERTS, Julie" userId="7cd7de46-e492-4b22-8e45-838508e6ae99" providerId="ADAL" clId="{3931BAC8-30B5-42E1-9ECE-1B3F4433A729}" dt="2023-09-14T10:38:13.002" v="1039" actId="1076"/>
          <ac:picMkLst>
            <pc:docMk/>
            <pc:sldMk cId="168117436" sldId="292"/>
            <ac:picMk id="47" creationId="{2F870A9D-11B1-A512-09F5-BD3EBFF1E85D}"/>
          </ac:picMkLst>
        </pc:picChg>
        <pc:picChg chg="del mod topLvl">
          <ac:chgData name="GEERTS, Julie" userId="7cd7de46-e492-4b22-8e45-838508e6ae99" providerId="ADAL" clId="{3931BAC8-30B5-42E1-9ECE-1B3F4433A729}" dt="2023-09-14T10:38:42.705" v="1042" actId="478"/>
          <ac:picMkLst>
            <pc:docMk/>
            <pc:sldMk cId="168117436" sldId="292"/>
            <ac:picMk id="50" creationId="{2C5DECC1-74B6-6190-CBE7-12F2C79DC22F}"/>
          </ac:picMkLst>
        </pc:picChg>
        <pc:picChg chg="mod ord topLvl">
          <ac:chgData name="GEERTS, Julie" userId="7cd7de46-e492-4b22-8e45-838508e6ae99" providerId="ADAL" clId="{3931BAC8-30B5-42E1-9ECE-1B3F4433A729}" dt="2023-09-14T10:38:04.322" v="1034" actId="1036"/>
          <ac:picMkLst>
            <pc:docMk/>
            <pc:sldMk cId="168117436" sldId="292"/>
            <ac:picMk id="56" creationId="{1DF37A7C-C7F3-A3D3-C4AC-685DAF813580}"/>
          </ac:picMkLst>
        </pc:picChg>
        <pc:picChg chg="del mod topLvl">
          <ac:chgData name="GEERTS, Julie" userId="7cd7de46-e492-4b22-8e45-838508e6ae99" providerId="ADAL" clId="{3931BAC8-30B5-42E1-9ECE-1B3F4433A729}" dt="2023-09-14T10:21:44.393" v="995" actId="478"/>
          <ac:picMkLst>
            <pc:docMk/>
            <pc:sldMk cId="168117436" sldId="292"/>
            <ac:picMk id="60" creationId="{3377D12B-9EC6-DF81-4D82-3E51BE905FE7}"/>
          </ac:picMkLst>
        </pc:picChg>
        <pc:cxnChg chg="del">
          <ac:chgData name="GEERTS, Julie" userId="7cd7de46-e492-4b22-8e45-838508e6ae99" providerId="ADAL" clId="{3931BAC8-30B5-42E1-9ECE-1B3F4433A729}" dt="2023-09-14T09:48:54.052" v="631" actId="478"/>
          <ac:cxnSpMkLst>
            <pc:docMk/>
            <pc:sldMk cId="168117436" sldId="292"/>
            <ac:cxnSpMk id="5" creationId="{A6BC55C9-D8C0-FEB5-155E-0A27674B921C}"/>
          </ac:cxnSpMkLst>
        </pc:cxnChg>
        <pc:cxnChg chg="del">
          <ac:chgData name="GEERTS, Julie" userId="7cd7de46-e492-4b22-8e45-838508e6ae99" providerId="ADAL" clId="{3931BAC8-30B5-42E1-9ECE-1B3F4433A729}" dt="2023-09-14T09:48:52.645" v="629" actId="478"/>
          <ac:cxnSpMkLst>
            <pc:docMk/>
            <pc:sldMk cId="168117436" sldId="292"/>
            <ac:cxnSpMk id="7" creationId="{5B7C2528-0773-647B-A6FC-E75BE47DDEEF}"/>
          </ac:cxnSpMkLst>
        </pc:cxnChg>
      </pc:sldChg>
      <pc:sldChg chg="modSp mod">
        <pc:chgData name="GEERTS, Julie" userId="7cd7de46-e492-4b22-8e45-838508e6ae99" providerId="ADAL" clId="{3931BAC8-30B5-42E1-9ECE-1B3F4433A729}" dt="2023-09-14T09:43:01.989" v="363" actId="20577"/>
        <pc:sldMkLst>
          <pc:docMk/>
          <pc:sldMk cId="1001079933" sldId="293"/>
        </pc:sldMkLst>
        <pc:spChg chg="mod">
          <ac:chgData name="GEERTS, Julie" userId="7cd7de46-e492-4b22-8e45-838508e6ae99" providerId="ADAL" clId="{3931BAC8-30B5-42E1-9ECE-1B3F4433A729}" dt="2023-09-14T09:43:01.989" v="363" actId="20577"/>
          <ac:spMkLst>
            <pc:docMk/>
            <pc:sldMk cId="1001079933" sldId="293"/>
            <ac:spMk id="17" creationId="{20CDFCDF-6044-8C06-2BFD-2E7D2442E20B}"/>
          </ac:spMkLst>
        </pc:spChg>
      </pc:sldChg>
      <pc:sldChg chg="addSp delSp modSp mod">
        <pc:chgData name="GEERTS, Julie" userId="7cd7de46-e492-4b22-8e45-838508e6ae99" providerId="ADAL" clId="{3931BAC8-30B5-42E1-9ECE-1B3F4433A729}" dt="2023-09-15T14:54:56.602" v="2214" actId="478"/>
        <pc:sldMkLst>
          <pc:docMk/>
          <pc:sldMk cId="3254237029" sldId="294"/>
        </pc:sldMkLst>
        <pc:spChg chg="mod ord">
          <ac:chgData name="GEERTS, Julie" userId="7cd7de46-e492-4b22-8e45-838508e6ae99" providerId="ADAL" clId="{3931BAC8-30B5-42E1-9ECE-1B3F4433A729}" dt="2023-09-15T14:54:51.120" v="2213" actId="1076"/>
          <ac:spMkLst>
            <pc:docMk/>
            <pc:sldMk cId="3254237029" sldId="294"/>
            <ac:spMk id="5" creationId="{7EC33FB7-DA78-89D6-85BF-FBF47F60D32E}"/>
          </ac:spMkLst>
        </pc:spChg>
        <pc:spChg chg="mod">
          <ac:chgData name="GEERTS, Julie" userId="7cd7de46-e492-4b22-8e45-838508e6ae99" providerId="ADAL" clId="{3931BAC8-30B5-42E1-9ECE-1B3F4433A729}" dt="2023-09-14T09:43:18.352" v="404" actId="20577"/>
          <ac:spMkLst>
            <pc:docMk/>
            <pc:sldMk cId="3254237029" sldId="294"/>
            <ac:spMk id="6" creationId="{DA8C8A3A-05F6-5B15-2791-A98CEF331060}"/>
          </ac:spMkLst>
        </pc:spChg>
        <pc:spChg chg="del">
          <ac:chgData name="GEERTS, Julie" userId="7cd7de46-e492-4b22-8e45-838508e6ae99" providerId="ADAL" clId="{3931BAC8-30B5-42E1-9ECE-1B3F4433A729}" dt="2023-09-15T14:54:56.602" v="2214" actId="478"/>
          <ac:spMkLst>
            <pc:docMk/>
            <pc:sldMk cId="3254237029" sldId="294"/>
            <ac:spMk id="30" creationId="{5B46E4C3-7C16-8294-55D8-37050FCEEB71}"/>
          </ac:spMkLst>
        </pc:spChg>
        <pc:grpChg chg="del">
          <ac:chgData name="GEERTS, Julie" userId="7cd7de46-e492-4b22-8e45-838508e6ae99" providerId="ADAL" clId="{3931BAC8-30B5-42E1-9ECE-1B3F4433A729}" dt="2023-09-15T14:51:22.725" v="1982" actId="478"/>
          <ac:grpSpMkLst>
            <pc:docMk/>
            <pc:sldMk cId="3254237029" sldId="294"/>
            <ac:grpSpMk id="29" creationId="{95BB3840-9C8A-488C-199A-410803654EDB}"/>
          </ac:grpSpMkLst>
        </pc:grpChg>
        <pc:picChg chg="mod">
          <ac:chgData name="GEERTS, Julie" userId="7cd7de46-e492-4b22-8e45-838508e6ae99" providerId="ADAL" clId="{3931BAC8-30B5-42E1-9ECE-1B3F4433A729}" dt="2023-09-15T14:52:24.553" v="1999" actId="1038"/>
          <ac:picMkLst>
            <pc:docMk/>
            <pc:sldMk cId="3254237029" sldId="294"/>
            <ac:picMk id="3" creationId="{8190A0C7-922F-7356-473E-B034F0CD226F}"/>
          </ac:picMkLst>
        </pc:picChg>
        <pc:picChg chg="add del mod ord modCrop">
          <ac:chgData name="GEERTS, Julie" userId="7cd7de46-e492-4b22-8e45-838508e6ae99" providerId="ADAL" clId="{3931BAC8-30B5-42E1-9ECE-1B3F4433A729}" dt="2023-09-15T14:53:40.875" v="2021" actId="478"/>
          <ac:picMkLst>
            <pc:docMk/>
            <pc:sldMk cId="3254237029" sldId="294"/>
            <ac:picMk id="4" creationId="{A7A2E9B6-9865-83FD-B678-B27C83CF9F05}"/>
          </ac:picMkLst>
        </pc:picChg>
        <pc:picChg chg="add mod ord">
          <ac:chgData name="GEERTS, Julie" userId="7cd7de46-e492-4b22-8e45-838508e6ae99" providerId="ADAL" clId="{3931BAC8-30B5-42E1-9ECE-1B3F4433A729}" dt="2023-09-15T14:54:43.288" v="2212" actId="14861"/>
          <ac:picMkLst>
            <pc:docMk/>
            <pc:sldMk cId="3254237029" sldId="294"/>
            <ac:picMk id="7" creationId="{2406E0A7-4074-9F18-57EE-FF6D57285AAD}"/>
          </ac:picMkLst>
        </pc:picChg>
      </pc:sldChg>
      <pc:sldChg chg="modSp mod">
        <pc:chgData name="GEERTS, Julie" userId="7cd7de46-e492-4b22-8e45-838508e6ae99" providerId="ADAL" clId="{3931BAC8-30B5-42E1-9ECE-1B3F4433A729}" dt="2023-09-14T09:43:37.305" v="428" actId="20577"/>
        <pc:sldMkLst>
          <pc:docMk/>
          <pc:sldMk cId="347001799" sldId="298"/>
        </pc:sldMkLst>
        <pc:spChg chg="mod">
          <ac:chgData name="GEERTS, Julie" userId="7cd7de46-e492-4b22-8e45-838508e6ae99" providerId="ADAL" clId="{3931BAC8-30B5-42E1-9ECE-1B3F4433A729}" dt="2023-09-14T09:43:37.305" v="428" actId="20577"/>
          <ac:spMkLst>
            <pc:docMk/>
            <pc:sldMk cId="347001799" sldId="298"/>
            <ac:spMk id="6" creationId="{DA8C8A3A-05F6-5B15-2791-A98CEF331060}"/>
          </ac:spMkLst>
        </pc:spChg>
      </pc:sldChg>
      <pc:sldChg chg="del">
        <pc:chgData name="GEERTS, Julie" userId="7cd7de46-e492-4b22-8e45-838508e6ae99" providerId="ADAL" clId="{3931BAC8-30B5-42E1-9ECE-1B3F4433A729}" dt="2023-09-16T11:39:41.958" v="7193" actId="47"/>
        <pc:sldMkLst>
          <pc:docMk/>
          <pc:sldMk cId="1418580097" sldId="299"/>
        </pc:sldMkLst>
      </pc:sldChg>
      <pc:sldChg chg="del">
        <pc:chgData name="GEERTS, Julie" userId="7cd7de46-e492-4b22-8e45-838508e6ae99" providerId="ADAL" clId="{3931BAC8-30B5-42E1-9ECE-1B3F4433A729}" dt="2023-09-16T11:39:41.958" v="7193" actId="47"/>
        <pc:sldMkLst>
          <pc:docMk/>
          <pc:sldMk cId="3288131885" sldId="302"/>
        </pc:sldMkLst>
      </pc:sldChg>
      <pc:sldChg chg="addSp delSp modSp mod">
        <pc:chgData name="GEERTS, Julie" userId="7cd7de46-e492-4b22-8e45-838508e6ae99" providerId="ADAL" clId="{3931BAC8-30B5-42E1-9ECE-1B3F4433A729}" dt="2023-09-18T18:22:57.574" v="9309" actId="13926"/>
        <pc:sldMkLst>
          <pc:docMk/>
          <pc:sldMk cId="1609796864" sldId="376"/>
        </pc:sldMkLst>
        <pc:spChg chg="del">
          <ac:chgData name="GEERTS, Julie" userId="7cd7de46-e492-4b22-8e45-838508e6ae99" providerId="ADAL" clId="{3931BAC8-30B5-42E1-9ECE-1B3F4433A729}" dt="2023-09-14T09:44:13.123" v="505" actId="478"/>
          <ac:spMkLst>
            <pc:docMk/>
            <pc:sldMk cId="1609796864" sldId="376"/>
            <ac:spMk id="2" creationId="{64D1AC4E-B4A8-69AC-EB7A-A94BAAB94F8A}"/>
          </ac:spMkLst>
        </pc:spChg>
        <pc:spChg chg="add mod">
          <ac:chgData name="GEERTS, Julie" userId="7cd7de46-e492-4b22-8e45-838508e6ae99" providerId="ADAL" clId="{3931BAC8-30B5-42E1-9ECE-1B3F4433A729}" dt="2023-09-14T14:20:35.948" v="1865" actId="20577"/>
          <ac:spMkLst>
            <pc:docMk/>
            <pc:sldMk cId="1609796864" sldId="376"/>
            <ac:spMk id="9" creationId="{94D11652-39A9-9FBD-3391-2D811E25376B}"/>
          </ac:spMkLst>
        </pc:spChg>
        <pc:spChg chg="mod">
          <ac:chgData name="GEERTS, Julie" userId="7cd7de46-e492-4b22-8e45-838508e6ae99" providerId="ADAL" clId="{3931BAC8-30B5-42E1-9ECE-1B3F4433A729}" dt="2023-09-18T18:22:57.574" v="9309" actId="13926"/>
          <ac:spMkLst>
            <pc:docMk/>
            <pc:sldMk cId="1609796864" sldId="376"/>
            <ac:spMk id="13" creationId="{9CEF6E21-C6CC-90AB-F060-F2DAD21D4142}"/>
          </ac:spMkLst>
        </pc:spChg>
        <pc:spChg chg="mod">
          <ac:chgData name="GEERTS, Julie" userId="7cd7de46-e492-4b22-8e45-838508e6ae99" providerId="ADAL" clId="{3931BAC8-30B5-42E1-9ECE-1B3F4433A729}" dt="2023-09-18T18:22:54.135" v="9308" actId="13926"/>
          <ac:spMkLst>
            <pc:docMk/>
            <pc:sldMk cId="1609796864" sldId="376"/>
            <ac:spMk id="180" creationId="{00000000-0000-0000-0000-000000000000}"/>
          </ac:spMkLst>
        </pc:spChg>
        <pc:grpChg chg="del mod">
          <ac:chgData name="GEERTS, Julie" userId="7cd7de46-e492-4b22-8e45-838508e6ae99" providerId="ADAL" clId="{3931BAC8-30B5-42E1-9ECE-1B3F4433A729}" dt="2023-09-14T09:45:48.513" v="566" actId="478"/>
          <ac:grpSpMkLst>
            <pc:docMk/>
            <pc:sldMk cId="1609796864" sldId="376"/>
            <ac:grpSpMk id="16" creationId="{426BDA68-FFC5-876D-7009-E4AC28567C69}"/>
          </ac:grpSpMkLst>
        </pc:grpChg>
        <pc:picChg chg="add mod">
          <ac:chgData name="GEERTS, Julie" userId="7cd7de46-e492-4b22-8e45-838508e6ae99" providerId="ADAL" clId="{3931BAC8-30B5-42E1-9ECE-1B3F4433A729}" dt="2023-09-14T09:46:38.822" v="600" actId="1037"/>
          <ac:picMkLst>
            <pc:docMk/>
            <pc:sldMk cId="1609796864" sldId="376"/>
            <ac:picMk id="3" creationId="{2536D75A-58AA-DD29-ED96-358881FA6B86}"/>
          </ac:picMkLst>
        </pc:picChg>
        <pc:picChg chg="add mod">
          <ac:chgData name="GEERTS, Julie" userId="7cd7de46-e492-4b22-8e45-838508e6ae99" providerId="ADAL" clId="{3931BAC8-30B5-42E1-9ECE-1B3F4433A729}" dt="2023-09-14T09:46:26.113" v="581" actId="1076"/>
          <ac:picMkLst>
            <pc:docMk/>
            <pc:sldMk cId="1609796864" sldId="376"/>
            <ac:picMk id="4" creationId="{2E75D310-4822-AB99-563E-4638EFEA6D89}"/>
          </ac:picMkLst>
        </pc:picChg>
        <pc:picChg chg="add mod">
          <ac:chgData name="GEERTS, Julie" userId="7cd7de46-e492-4b22-8e45-838508e6ae99" providerId="ADAL" clId="{3931BAC8-30B5-42E1-9ECE-1B3F4433A729}" dt="2023-09-14T09:46:08.310" v="570" actId="14100"/>
          <ac:picMkLst>
            <pc:docMk/>
            <pc:sldMk cId="1609796864" sldId="376"/>
            <ac:picMk id="5" creationId="{42A93C34-FC1B-FEF6-C82B-B9721CBAF22D}"/>
          </ac:picMkLst>
        </pc:picChg>
        <pc:picChg chg="del">
          <ac:chgData name="GEERTS, Julie" userId="7cd7de46-e492-4b22-8e45-838508e6ae99" providerId="ADAL" clId="{3931BAC8-30B5-42E1-9ECE-1B3F4433A729}" dt="2023-09-14T09:44:13.933" v="506" actId="478"/>
          <ac:picMkLst>
            <pc:docMk/>
            <pc:sldMk cId="1609796864" sldId="376"/>
            <ac:picMk id="6" creationId="{CEABB6A0-244C-2969-346C-75BDE0F4D593}"/>
          </ac:picMkLst>
        </pc:picChg>
        <pc:picChg chg="add mod">
          <ac:chgData name="GEERTS, Julie" userId="7cd7de46-e492-4b22-8e45-838508e6ae99" providerId="ADAL" clId="{3931BAC8-30B5-42E1-9ECE-1B3F4433A729}" dt="2023-09-14T09:46:15.063" v="576" actId="1076"/>
          <ac:picMkLst>
            <pc:docMk/>
            <pc:sldMk cId="1609796864" sldId="376"/>
            <ac:picMk id="7" creationId="{97A0BD6D-00DF-391D-F486-9F22D4C69E89}"/>
          </ac:picMkLst>
        </pc:picChg>
        <pc:picChg chg="add mod">
          <ac:chgData name="GEERTS, Julie" userId="7cd7de46-e492-4b22-8e45-838508e6ae99" providerId="ADAL" clId="{3931BAC8-30B5-42E1-9ECE-1B3F4433A729}" dt="2023-09-14T09:46:20.868" v="580" actId="1076"/>
          <ac:picMkLst>
            <pc:docMk/>
            <pc:sldMk cId="1609796864" sldId="376"/>
            <ac:picMk id="8" creationId="{2CD7B713-AC91-129C-4ECF-2925622E9F05}"/>
          </ac:picMkLst>
        </pc:picChg>
        <pc:picChg chg="del">
          <ac:chgData name="GEERTS, Julie" userId="7cd7de46-e492-4b22-8e45-838508e6ae99" providerId="ADAL" clId="{3931BAC8-30B5-42E1-9ECE-1B3F4433A729}" dt="2023-09-14T09:44:33.462" v="508" actId="478"/>
          <ac:picMkLst>
            <pc:docMk/>
            <pc:sldMk cId="1609796864" sldId="376"/>
            <ac:picMk id="11" creationId="{62C05E65-E5FF-0CCD-CDEB-866D44E8E81C}"/>
          </ac:picMkLst>
        </pc:picChg>
        <pc:picChg chg="del">
          <ac:chgData name="GEERTS, Julie" userId="7cd7de46-e492-4b22-8e45-838508e6ae99" providerId="ADAL" clId="{3931BAC8-30B5-42E1-9ECE-1B3F4433A729}" dt="2023-09-14T09:44:32.418" v="507" actId="478"/>
          <ac:picMkLst>
            <pc:docMk/>
            <pc:sldMk cId="1609796864" sldId="376"/>
            <ac:picMk id="15" creationId="{94BAC7BD-1EAD-6319-39E7-13CFA23D8971}"/>
          </ac:picMkLst>
        </pc:picChg>
      </pc:sldChg>
      <pc:sldChg chg="del">
        <pc:chgData name="GEERTS, Julie" userId="7cd7de46-e492-4b22-8e45-838508e6ae99" providerId="ADAL" clId="{3931BAC8-30B5-42E1-9ECE-1B3F4433A729}" dt="2023-09-14T11:35:13.119" v="1546" actId="2696"/>
        <pc:sldMkLst>
          <pc:docMk/>
          <pc:sldMk cId="2528602968" sldId="404"/>
        </pc:sldMkLst>
      </pc:sldChg>
      <pc:sldChg chg="addSp delSp modSp mod addCm delCm modCm">
        <pc:chgData name="GEERTS, Julie" userId="7cd7de46-e492-4b22-8e45-838508e6ae99" providerId="ADAL" clId="{3931BAC8-30B5-42E1-9ECE-1B3F4433A729}" dt="2023-09-16T17:19:04.077" v="9242" actId="1036"/>
        <pc:sldMkLst>
          <pc:docMk/>
          <pc:sldMk cId="1288436314" sldId="405"/>
        </pc:sldMkLst>
        <pc:spChg chg="add del mod">
          <ac:chgData name="GEERTS, Julie" userId="7cd7de46-e492-4b22-8e45-838508e6ae99" providerId="ADAL" clId="{3931BAC8-30B5-42E1-9ECE-1B3F4433A729}" dt="2023-09-16T13:12:00.119" v="8083" actId="478"/>
          <ac:spMkLst>
            <pc:docMk/>
            <pc:sldMk cId="1288436314" sldId="405"/>
            <ac:spMk id="2" creationId="{E6CC08CF-7918-4132-B62B-6A8DD6E1373D}"/>
          </ac:spMkLst>
        </pc:spChg>
        <pc:spChg chg="mod">
          <ac:chgData name="GEERTS, Julie" userId="7cd7de46-e492-4b22-8e45-838508e6ae99" providerId="ADAL" clId="{3931BAC8-30B5-42E1-9ECE-1B3F4433A729}" dt="2023-09-16T13:15:08.577" v="8173" actId="208"/>
          <ac:spMkLst>
            <pc:docMk/>
            <pc:sldMk cId="1288436314" sldId="405"/>
            <ac:spMk id="4" creationId="{2CA47DE5-7CDA-9BAF-278C-47E468B059D2}"/>
          </ac:spMkLst>
        </pc:spChg>
        <pc:spChg chg="mod">
          <ac:chgData name="GEERTS, Julie" userId="7cd7de46-e492-4b22-8e45-838508e6ae99" providerId="ADAL" clId="{3931BAC8-30B5-42E1-9ECE-1B3F4433A729}" dt="2023-09-16T10:51:37.023" v="5377" actId="1038"/>
          <ac:spMkLst>
            <pc:docMk/>
            <pc:sldMk cId="1288436314" sldId="405"/>
            <ac:spMk id="5" creationId="{B4C4E775-03E1-6410-EAA8-A934C6A3A5E3}"/>
          </ac:spMkLst>
        </pc:spChg>
        <pc:spChg chg="add del mod">
          <ac:chgData name="GEERTS, Julie" userId="7cd7de46-e492-4b22-8e45-838508e6ae99" providerId="ADAL" clId="{3931BAC8-30B5-42E1-9ECE-1B3F4433A729}" dt="2023-09-16T13:12:00.119" v="8083" actId="478"/>
          <ac:spMkLst>
            <pc:docMk/>
            <pc:sldMk cId="1288436314" sldId="405"/>
            <ac:spMk id="8" creationId="{4BC433BC-6F5D-3D88-48D5-3F0251EDF9BE}"/>
          </ac:spMkLst>
        </pc:spChg>
        <pc:spChg chg="add del mod">
          <ac:chgData name="GEERTS, Julie" userId="7cd7de46-e492-4b22-8e45-838508e6ae99" providerId="ADAL" clId="{3931BAC8-30B5-42E1-9ECE-1B3F4433A729}" dt="2023-09-16T13:12:00.119" v="8083" actId="478"/>
          <ac:spMkLst>
            <pc:docMk/>
            <pc:sldMk cId="1288436314" sldId="405"/>
            <ac:spMk id="9" creationId="{7B0C3E91-D67A-989E-7949-B7D517CF6FE0}"/>
          </ac:spMkLst>
        </pc:spChg>
        <pc:spChg chg="del">
          <ac:chgData name="GEERTS, Julie" userId="7cd7de46-e492-4b22-8e45-838508e6ae99" providerId="ADAL" clId="{3931BAC8-30B5-42E1-9ECE-1B3F4433A729}" dt="2023-09-15T14:53:02.672" v="2011" actId="478"/>
          <ac:spMkLst>
            <pc:docMk/>
            <pc:sldMk cId="1288436314" sldId="405"/>
            <ac:spMk id="10" creationId="{9E490D9A-32DE-8D45-12BA-1D1B25F90B3C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13" creationId="{568C1F97-D032-512C-249D-2680FF7F2392}"/>
          </ac:spMkLst>
        </pc:spChg>
        <pc:spChg chg="mod">
          <ac:chgData name="GEERTS, Julie" userId="7cd7de46-e492-4b22-8e45-838508e6ae99" providerId="ADAL" clId="{3931BAC8-30B5-42E1-9ECE-1B3F4433A729}" dt="2023-09-16T17:18:18.847" v="9230" actId="20577"/>
          <ac:spMkLst>
            <pc:docMk/>
            <pc:sldMk cId="1288436314" sldId="405"/>
            <ac:spMk id="14" creationId="{9037DCC1-6A09-733C-F58A-47B15C80E960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15" creationId="{CE9B00C1-A847-38D3-D0B2-BFC4203B144A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16" creationId="{E4B8DF45-1810-385F-A668-8EE314719E08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17" creationId="{071C3F73-415F-64A1-7781-0734305098AE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20" creationId="{8631D9D4-EA65-4452-9F22-2ACD986D841E}"/>
          </ac:spMkLst>
        </pc:spChg>
        <pc:spChg chg="add mod">
          <ac:chgData name="GEERTS, Julie" userId="7cd7de46-e492-4b22-8e45-838508e6ae99" providerId="ADAL" clId="{3931BAC8-30B5-42E1-9ECE-1B3F4433A729}" dt="2023-09-16T17:18:46.146" v="9236" actId="14100"/>
          <ac:spMkLst>
            <pc:docMk/>
            <pc:sldMk cId="1288436314" sldId="405"/>
            <ac:spMk id="21" creationId="{84ED6399-EC13-51AE-6D85-65CAC47B3C5B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22" creationId="{51A7E878-97D7-B7D9-B263-CCD193348512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23" creationId="{DFF0A57D-6C94-5EE7-F1C9-78A1A0D88A50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25" creationId="{6113A7E6-4EED-5DEB-53F4-74230D1D81F8}"/>
          </ac:spMkLst>
        </pc:spChg>
        <pc:spChg chg="del mod">
          <ac:chgData name="GEERTS, Julie" userId="7cd7de46-e492-4b22-8e45-838508e6ae99" providerId="ADAL" clId="{3931BAC8-30B5-42E1-9ECE-1B3F4433A729}" dt="2023-09-16T11:52:20.729" v="7697" actId="478"/>
          <ac:spMkLst>
            <pc:docMk/>
            <pc:sldMk cId="1288436314" sldId="405"/>
            <ac:spMk id="26" creationId="{80F15A7C-2580-5917-A13A-D01F63AD2B6F}"/>
          </ac:spMkLst>
        </pc:spChg>
        <pc:spChg chg="add mod">
          <ac:chgData name="GEERTS, Julie" userId="7cd7de46-e492-4b22-8e45-838508e6ae99" providerId="ADAL" clId="{3931BAC8-30B5-42E1-9ECE-1B3F4433A729}" dt="2023-09-16T13:12:04.741" v="8085" actId="1076"/>
          <ac:spMkLst>
            <pc:docMk/>
            <pc:sldMk cId="1288436314" sldId="405"/>
            <ac:spMk id="27" creationId="{34389791-5EDA-6DB0-C058-76B7894C37D7}"/>
          </ac:spMkLst>
        </pc:spChg>
        <pc:spChg chg="add mod">
          <ac:chgData name="GEERTS, Julie" userId="7cd7de46-e492-4b22-8e45-838508e6ae99" providerId="ADAL" clId="{3931BAC8-30B5-42E1-9ECE-1B3F4433A729}" dt="2023-09-16T13:13:18.473" v="8116" actId="14100"/>
          <ac:spMkLst>
            <pc:docMk/>
            <pc:sldMk cId="1288436314" sldId="405"/>
            <ac:spMk id="28" creationId="{E099B1D9-BF88-8703-CC2D-7417FF804571}"/>
          </ac:spMkLst>
        </pc:spChg>
        <pc:spChg chg="add mod">
          <ac:chgData name="GEERTS, Julie" userId="7cd7de46-e492-4b22-8e45-838508e6ae99" providerId="ADAL" clId="{3931BAC8-30B5-42E1-9ECE-1B3F4433A729}" dt="2023-09-16T13:13:45.051" v="8138" actId="14100"/>
          <ac:spMkLst>
            <pc:docMk/>
            <pc:sldMk cId="1288436314" sldId="405"/>
            <ac:spMk id="30" creationId="{845B5DF5-FC04-D537-977F-26587EC40C1A}"/>
          </ac:spMkLst>
        </pc:spChg>
        <pc:spChg chg="mod">
          <ac:chgData name="GEERTS, Julie" userId="7cd7de46-e492-4b22-8e45-838508e6ae99" providerId="ADAL" clId="{3931BAC8-30B5-42E1-9ECE-1B3F4433A729}" dt="2023-09-16T13:15:03.733" v="8171" actId="208"/>
          <ac:spMkLst>
            <pc:docMk/>
            <pc:sldMk cId="1288436314" sldId="405"/>
            <ac:spMk id="31" creationId="{6C659B9C-E64E-8348-3A84-85C6AE254953}"/>
          </ac:spMkLst>
        </pc:spChg>
        <pc:spChg chg="add mod">
          <ac:chgData name="GEERTS, Julie" userId="7cd7de46-e492-4b22-8e45-838508e6ae99" providerId="ADAL" clId="{3931BAC8-30B5-42E1-9ECE-1B3F4433A729}" dt="2023-09-16T13:12:04.741" v="8085" actId="1076"/>
          <ac:spMkLst>
            <pc:docMk/>
            <pc:sldMk cId="1288436314" sldId="405"/>
            <ac:spMk id="32" creationId="{438EA350-F569-1F66-D95A-BFC72CC92CAA}"/>
          </ac:spMkLst>
        </pc:spChg>
        <pc:spChg chg="add mod">
          <ac:chgData name="GEERTS, Julie" userId="7cd7de46-e492-4b22-8e45-838508e6ae99" providerId="ADAL" clId="{3931BAC8-30B5-42E1-9ECE-1B3F4433A729}" dt="2023-09-16T13:13:21.866" v="8117" actId="14100"/>
          <ac:spMkLst>
            <pc:docMk/>
            <pc:sldMk cId="1288436314" sldId="405"/>
            <ac:spMk id="34" creationId="{989C9A28-3095-DBDE-E63C-CEB1485AEE19}"/>
          </ac:spMkLst>
        </pc:spChg>
        <pc:spChg chg="add mod">
          <ac:chgData name="GEERTS, Julie" userId="7cd7de46-e492-4b22-8e45-838508e6ae99" providerId="ADAL" clId="{3931BAC8-30B5-42E1-9ECE-1B3F4433A729}" dt="2023-09-16T13:13:31.930" v="8122" actId="164"/>
          <ac:spMkLst>
            <pc:docMk/>
            <pc:sldMk cId="1288436314" sldId="405"/>
            <ac:spMk id="35" creationId="{3F609F38-9393-D8F6-5F0A-DFD0955CD7AE}"/>
          </ac:spMkLst>
        </pc:spChg>
        <pc:spChg chg="add mod">
          <ac:chgData name="GEERTS, Julie" userId="7cd7de46-e492-4b22-8e45-838508e6ae99" providerId="ADAL" clId="{3931BAC8-30B5-42E1-9ECE-1B3F4433A729}" dt="2023-09-16T13:13:53.691" v="8142" actId="14100"/>
          <ac:spMkLst>
            <pc:docMk/>
            <pc:sldMk cId="1288436314" sldId="405"/>
            <ac:spMk id="37" creationId="{0C53323D-BA8B-7B8B-AE02-D81B5BDA1E33}"/>
          </ac:spMkLst>
        </pc:spChg>
        <pc:spChg chg="add mod">
          <ac:chgData name="GEERTS, Julie" userId="7cd7de46-e492-4b22-8e45-838508e6ae99" providerId="ADAL" clId="{3931BAC8-30B5-42E1-9ECE-1B3F4433A729}" dt="2023-09-16T13:14:01.845" v="8143" actId="164"/>
          <ac:spMkLst>
            <pc:docMk/>
            <pc:sldMk cId="1288436314" sldId="405"/>
            <ac:spMk id="38" creationId="{04B4BC78-1C98-C7D0-A899-A132CF72A203}"/>
          </ac:spMkLst>
        </pc:spChg>
        <pc:spChg chg="add mod">
          <ac:chgData name="GEERTS, Julie" userId="7cd7de46-e492-4b22-8e45-838508e6ae99" providerId="ADAL" clId="{3931BAC8-30B5-42E1-9ECE-1B3F4433A729}" dt="2023-09-16T17:19:04.077" v="9242" actId="1036"/>
          <ac:spMkLst>
            <pc:docMk/>
            <pc:sldMk cId="1288436314" sldId="405"/>
            <ac:spMk id="44" creationId="{7F2BAC4D-8D9E-D2CF-65C0-87815B7578B1}"/>
          </ac:spMkLst>
        </pc:spChg>
        <pc:grpChg chg="mod">
          <ac:chgData name="GEERTS, Julie" userId="7cd7de46-e492-4b22-8e45-838508e6ae99" providerId="ADAL" clId="{3931BAC8-30B5-42E1-9ECE-1B3F4433A729}" dt="2023-09-16T10:51:37.023" v="5377" actId="1038"/>
          <ac:grpSpMkLst>
            <pc:docMk/>
            <pc:sldMk cId="1288436314" sldId="405"/>
            <ac:grpSpMk id="12" creationId="{46020722-0ECD-1D62-FF42-2B8408973B42}"/>
          </ac:grpSpMkLst>
        </pc:grpChg>
        <pc:grpChg chg="add mod">
          <ac:chgData name="GEERTS, Julie" userId="7cd7de46-e492-4b22-8e45-838508e6ae99" providerId="ADAL" clId="{3931BAC8-30B5-42E1-9ECE-1B3F4433A729}" dt="2023-09-16T13:13:35.369" v="8136" actId="1037"/>
          <ac:grpSpMkLst>
            <pc:docMk/>
            <pc:sldMk cId="1288436314" sldId="405"/>
            <ac:grpSpMk id="41" creationId="{957A6C98-B618-285D-F414-751D398A6DED}"/>
          </ac:grpSpMkLst>
        </pc:grpChg>
        <pc:grpChg chg="add mod">
          <ac:chgData name="GEERTS, Julie" userId="7cd7de46-e492-4b22-8e45-838508e6ae99" providerId="ADAL" clId="{3931BAC8-30B5-42E1-9ECE-1B3F4433A729}" dt="2023-09-16T13:17:48.552" v="8181" actId="1038"/>
          <ac:grpSpMkLst>
            <pc:docMk/>
            <pc:sldMk cId="1288436314" sldId="405"/>
            <ac:grpSpMk id="42" creationId="{28970ED7-5481-09E0-C2CD-BC5DFE937176}"/>
          </ac:grpSpMkLst>
        </pc:grpChg>
        <pc:picChg chg="del">
          <ac:chgData name="GEERTS, Julie" userId="7cd7de46-e492-4b22-8e45-838508e6ae99" providerId="ADAL" clId="{3931BAC8-30B5-42E1-9ECE-1B3F4433A729}" dt="2023-09-15T14:53:03.394" v="2012" actId="478"/>
          <ac:picMkLst>
            <pc:docMk/>
            <pc:sldMk cId="1288436314" sldId="405"/>
            <ac:picMk id="9" creationId="{89D7F074-4236-7A3C-41F0-79E6815B31D1}"/>
          </ac:picMkLst>
        </pc:picChg>
        <pc:picChg chg="add del mod">
          <ac:chgData name="GEERTS, Julie" userId="7cd7de46-e492-4b22-8e45-838508e6ae99" providerId="ADAL" clId="{3931BAC8-30B5-42E1-9ECE-1B3F4433A729}" dt="2023-09-16T13:12:00.119" v="8083" actId="478"/>
          <ac:picMkLst>
            <pc:docMk/>
            <pc:sldMk cId="1288436314" sldId="405"/>
            <ac:picMk id="10" creationId="{9E972153-EDE9-DAD7-90A1-F416D865DAEF}"/>
          </ac:picMkLst>
        </pc:picChg>
        <pc:picChg chg="add del mod">
          <ac:chgData name="GEERTS, Julie" userId="7cd7de46-e492-4b22-8e45-838508e6ae99" providerId="ADAL" clId="{3931BAC8-30B5-42E1-9ECE-1B3F4433A729}" dt="2023-09-16T11:51:53.545" v="7679" actId="478"/>
          <ac:picMkLst>
            <pc:docMk/>
            <pc:sldMk cId="1288436314" sldId="405"/>
            <ac:picMk id="18" creationId="{D88322F3-69B3-7D95-3AB9-09F4A5652FBC}"/>
          </ac:picMkLst>
        </pc:picChg>
        <pc:picChg chg="add del mod">
          <ac:chgData name="GEERTS, Julie" userId="7cd7de46-e492-4b22-8e45-838508e6ae99" providerId="ADAL" clId="{3931BAC8-30B5-42E1-9ECE-1B3F4433A729}" dt="2023-09-16T11:52:10.364" v="7695" actId="478"/>
          <ac:picMkLst>
            <pc:docMk/>
            <pc:sldMk cId="1288436314" sldId="405"/>
            <ac:picMk id="19" creationId="{A7676C85-B43C-AE82-223B-91FD966A04D6}"/>
          </ac:picMkLst>
        </pc:picChg>
        <pc:picChg chg="del mod">
          <ac:chgData name="GEERTS, Julie" userId="7cd7de46-e492-4b22-8e45-838508e6ae99" providerId="ADAL" clId="{3931BAC8-30B5-42E1-9ECE-1B3F4433A729}" dt="2023-09-16T11:52:20.729" v="7697" actId="478"/>
          <ac:picMkLst>
            <pc:docMk/>
            <pc:sldMk cId="1288436314" sldId="405"/>
            <ac:picMk id="24" creationId="{E23C2017-25A8-C92E-200A-0CB087A3CECC}"/>
          </ac:picMkLst>
        </pc:picChg>
        <pc:picChg chg="del mod ord">
          <ac:chgData name="GEERTS, Julie" userId="7cd7de46-e492-4b22-8e45-838508e6ae99" providerId="ADAL" clId="{3931BAC8-30B5-42E1-9ECE-1B3F4433A729}" dt="2023-09-16T13:12:00.119" v="8083" actId="478"/>
          <ac:picMkLst>
            <pc:docMk/>
            <pc:sldMk cId="1288436314" sldId="405"/>
            <ac:picMk id="29" creationId="{FDADB097-EBEE-A0FF-2EB6-7206F158F8E6}"/>
          </ac:picMkLst>
        </pc:picChg>
        <pc:picChg chg="del mod ord">
          <ac:chgData name="GEERTS, Julie" userId="7cd7de46-e492-4b22-8e45-838508e6ae99" providerId="ADAL" clId="{3931BAC8-30B5-42E1-9ECE-1B3F4433A729}" dt="2023-09-16T13:12:00.119" v="8083" actId="478"/>
          <ac:picMkLst>
            <pc:docMk/>
            <pc:sldMk cId="1288436314" sldId="405"/>
            <ac:picMk id="33" creationId="{A0C0B1AC-3B72-4CAE-DF8B-0CD219FD6A07}"/>
          </ac:picMkLst>
        </pc:picChg>
        <pc:picChg chg="add mod">
          <ac:chgData name="GEERTS, Julie" userId="7cd7de46-e492-4b22-8e45-838508e6ae99" providerId="ADAL" clId="{3931BAC8-30B5-42E1-9ECE-1B3F4433A729}" dt="2023-09-16T13:13:31.930" v="8122" actId="164"/>
          <ac:picMkLst>
            <pc:docMk/>
            <pc:sldMk cId="1288436314" sldId="405"/>
            <ac:picMk id="36" creationId="{F21B9A25-E48A-C4FD-68A2-8AA29DD827BD}"/>
          </ac:picMkLst>
        </pc:picChg>
        <pc:picChg chg="add mod">
          <ac:chgData name="GEERTS, Julie" userId="7cd7de46-e492-4b22-8e45-838508e6ae99" providerId="ADAL" clId="{3931BAC8-30B5-42E1-9ECE-1B3F4433A729}" dt="2023-09-16T13:12:04.741" v="8085" actId="1076"/>
          <ac:picMkLst>
            <pc:docMk/>
            <pc:sldMk cId="1288436314" sldId="405"/>
            <ac:picMk id="39" creationId="{CF28CDC1-7395-9EE7-28BB-AA773DB056BB}"/>
          </ac:picMkLst>
        </pc:picChg>
        <pc:picChg chg="add mod">
          <ac:chgData name="GEERTS, Julie" userId="7cd7de46-e492-4b22-8e45-838508e6ae99" providerId="ADAL" clId="{3931BAC8-30B5-42E1-9ECE-1B3F4433A729}" dt="2023-09-16T13:14:01.845" v="8143" actId="164"/>
          <ac:picMkLst>
            <pc:docMk/>
            <pc:sldMk cId="1288436314" sldId="405"/>
            <ac:picMk id="40" creationId="{43786A4D-15A3-EA80-A1DE-B34BF7DB6A9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GEERTS, Julie" userId="7cd7de46-e492-4b22-8e45-838508e6ae99" providerId="ADAL" clId="{3931BAC8-30B5-42E1-9ECE-1B3F4433A729}" dt="2023-09-16T17:17:49.256" v="9219"/>
              <pc2:cmMkLst xmlns:pc2="http://schemas.microsoft.com/office/powerpoint/2019/9/main/command">
                <pc:docMk/>
                <pc:sldMk cId="1288436314" sldId="405"/>
                <pc2:cmMk id="{7F61823B-30D8-4C0E-BF2B-B1AEEDAB9594}"/>
              </pc2:cmMkLst>
            </pc226:cmChg>
          </p:ext>
        </pc:extLst>
      </pc:sldChg>
      <pc:sldChg chg="addSp delSp modSp mod addCm delCm">
        <pc:chgData name="GEERTS, Julie" userId="7cd7de46-e492-4b22-8e45-838508e6ae99" providerId="ADAL" clId="{3931BAC8-30B5-42E1-9ECE-1B3F4433A729}" dt="2023-09-18T19:04:43.314" v="10168"/>
        <pc:sldMkLst>
          <pc:docMk/>
          <pc:sldMk cId="3062821428" sldId="428"/>
        </pc:sldMkLst>
        <pc:spChg chg="mod">
          <ac:chgData name="GEERTS, Julie" userId="7cd7de46-e492-4b22-8e45-838508e6ae99" providerId="ADAL" clId="{3931BAC8-30B5-42E1-9ECE-1B3F4433A729}" dt="2023-09-16T10:50:02.687" v="5340" actId="20577"/>
          <ac:spMkLst>
            <pc:docMk/>
            <pc:sldMk cId="3062821428" sldId="428"/>
            <ac:spMk id="5" creationId="{B4C4E775-03E1-6410-EAA8-A934C6A3A5E3}"/>
          </ac:spMkLst>
        </pc:spChg>
        <pc:spChg chg="mod">
          <ac:chgData name="GEERTS, Julie" userId="7cd7de46-e492-4b22-8e45-838508e6ae99" providerId="ADAL" clId="{3931BAC8-30B5-42E1-9ECE-1B3F4433A729}" dt="2023-09-16T11:42:05.369" v="7476"/>
          <ac:spMkLst>
            <pc:docMk/>
            <pc:sldMk cId="3062821428" sldId="428"/>
            <ac:spMk id="7" creationId="{9CAA53DF-8184-A81F-241E-B40565415B52}"/>
          </ac:spMkLst>
        </pc:spChg>
        <pc:spChg chg="del">
          <ac:chgData name="GEERTS, Julie" userId="7cd7de46-e492-4b22-8e45-838508e6ae99" providerId="ADAL" clId="{3931BAC8-30B5-42E1-9ECE-1B3F4433A729}" dt="2023-09-15T14:52:58.327" v="2009" actId="478"/>
          <ac:spMkLst>
            <pc:docMk/>
            <pc:sldMk cId="3062821428" sldId="428"/>
            <ac:spMk id="10" creationId="{9E490D9A-32DE-8D45-12BA-1D1B25F90B3C}"/>
          </ac:spMkLst>
        </pc:spChg>
        <pc:spChg chg="add del mod">
          <ac:chgData name="GEERTS, Julie" userId="7cd7de46-e492-4b22-8e45-838508e6ae99" providerId="ADAL" clId="{3931BAC8-30B5-42E1-9ECE-1B3F4433A729}" dt="2023-09-16T11:49:23.572" v="7569" actId="1035"/>
          <ac:spMkLst>
            <pc:docMk/>
            <pc:sldMk cId="3062821428" sldId="428"/>
            <ac:spMk id="30" creationId="{A727F47F-1E57-345B-2EDD-A592237F5E61}"/>
          </ac:spMkLst>
        </pc:spChg>
        <pc:grpChg chg="mod">
          <ac:chgData name="GEERTS, Julie" userId="7cd7de46-e492-4b22-8e45-838508e6ae99" providerId="ADAL" clId="{3931BAC8-30B5-42E1-9ECE-1B3F4433A729}" dt="2023-09-16T10:49:28.706" v="5316" actId="1038"/>
          <ac:grpSpMkLst>
            <pc:docMk/>
            <pc:sldMk cId="3062821428" sldId="428"/>
            <ac:grpSpMk id="12" creationId="{46020722-0ECD-1D62-FF42-2B8408973B42}"/>
          </ac:grpSpMkLst>
        </pc:grpChg>
        <pc:graphicFrameChg chg="mod modGraphic">
          <ac:chgData name="GEERTS, Julie" userId="7cd7de46-e492-4b22-8e45-838508e6ae99" providerId="ADAL" clId="{3931BAC8-30B5-42E1-9ECE-1B3F4433A729}" dt="2023-09-16T16:30:36.098" v="8493" actId="255"/>
          <ac:graphicFrameMkLst>
            <pc:docMk/>
            <pc:sldMk cId="3062821428" sldId="428"/>
            <ac:graphicFrameMk id="260" creationId="{190DEA18-777C-D507-9BB7-39593EC01BC3}"/>
          </ac:graphicFrameMkLst>
        </pc:graphicFrameChg>
        <pc:picChg chg="del">
          <ac:chgData name="GEERTS, Julie" userId="7cd7de46-e492-4b22-8e45-838508e6ae99" providerId="ADAL" clId="{3931BAC8-30B5-42E1-9ECE-1B3F4433A729}" dt="2023-09-15T14:52:59.867" v="2010" actId="478"/>
          <ac:picMkLst>
            <pc:docMk/>
            <pc:sldMk cId="3062821428" sldId="428"/>
            <ac:picMk id="9" creationId="{89D7F074-4236-7A3C-41F0-79E6815B31D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EERTS, Julie" userId="7cd7de46-e492-4b22-8e45-838508e6ae99" providerId="ADAL" clId="{3931BAC8-30B5-42E1-9ECE-1B3F4433A729}" dt="2023-09-18T19:04:43.314" v="10168"/>
              <pc2:cmMkLst xmlns:pc2="http://schemas.microsoft.com/office/powerpoint/2019/9/main/command">
                <pc:docMk/>
                <pc:sldMk cId="3062821428" sldId="428"/>
                <pc2:cmMk id="{3F60CFE6-AE93-4A22-96B3-97380F05EA70}"/>
              </pc2:cmMkLst>
            </pc226:cmChg>
          </p:ext>
        </pc:extLst>
      </pc:sldChg>
      <pc:sldChg chg="delSp modSp mod delCm">
        <pc:chgData name="GEERTS, Julie" userId="7cd7de46-e492-4b22-8e45-838508e6ae99" providerId="ADAL" clId="{3931BAC8-30B5-42E1-9ECE-1B3F4433A729}" dt="2023-09-16T13:22:56.083" v="8200" actId="1036"/>
        <pc:sldMkLst>
          <pc:docMk/>
          <pc:sldMk cId="3683661272" sldId="432"/>
        </pc:sldMkLst>
        <pc:spChg chg="mod">
          <ac:chgData name="GEERTS, Julie" userId="7cd7de46-e492-4b22-8e45-838508e6ae99" providerId="ADAL" clId="{3931BAC8-30B5-42E1-9ECE-1B3F4433A729}" dt="2023-09-16T10:53:14.135" v="5471" actId="14100"/>
          <ac:spMkLst>
            <pc:docMk/>
            <pc:sldMk cId="3683661272" sldId="432"/>
            <ac:spMk id="5" creationId="{B4C4E775-03E1-6410-EAA8-A934C6A3A5E3}"/>
          </ac:spMkLst>
        </pc:spChg>
        <pc:spChg chg="mod">
          <ac:chgData name="GEERTS, Julie" userId="7cd7de46-e492-4b22-8e45-838508e6ae99" providerId="ADAL" clId="{3931BAC8-30B5-42E1-9ECE-1B3F4433A729}" dt="2023-09-16T10:54:07.298" v="5525" actId="1035"/>
          <ac:spMkLst>
            <pc:docMk/>
            <pc:sldMk cId="3683661272" sldId="432"/>
            <ac:spMk id="33" creationId="{E0B7EAA7-6039-A301-6EE8-6D893A4BEEEB}"/>
          </ac:spMkLst>
        </pc:spChg>
        <pc:grpChg chg="mod">
          <ac:chgData name="GEERTS, Julie" userId="7cd7de46-e492-4b22-8e45-838508e6ae99" providerId="ADAL" clId="{3931BAC8-30B5-42E1-9ECE-1B3F4433A729}" dt="2023-09-16T10:53:08.017" v="5463" actId="1036"/>
          <ac:grpSpMkLst>
            <pc:docMk/>
            <pc:sldMk cId="3683661272" sldId="432"/>
            <ac:grpSpMk id="10" creationId="{7FCD705D-CF24-EE0F-86AC-7268FD00B439}"/>
          </ac:grpSpMkLst>
        </pc:grpChg>
        <pc:grpChg chg="del">
          <ac:chgData name="GEERTS, Julie" userId="7cd7de46-e492-4b22-8e45-838508e6ae99" providerId="ADAL" clId="{3931BAC8-30B5-42E1-9ECE-1B3F4433A729}" dt="2023-09-15T14:55:05.314" v="2215" actId="478"/>
          <ac:grpSpMkLst>
            <pc:docMk/>
            <pc:sldMk cId="3683661272" sldId="432"/>
            <ac:grpSpMk id="17" creationId="{B57FD1AB-F320-17F3-FA62-60C4BCC0BC1D}"/>
          </ac:grpSpMkLst>
        </pc:grpChg>
        <pc:graphicFrameChg chg="mod">
          <ac:chgData name="GEERTS, Julie" userId="7cd7de46-e492-4b22-8e45-838508e6ae99" providerId="ADAL" clId="{3931BAC8-30B5-42E1-9ECE-1B3F4433A729}" dt="2023-09-16T13:22:56.083" v="8200" actId="1036"/>
          <ac:graphicFrameMkLst>
            <pc:docMk/>
            <pc:sldMk cId="3683661272" sldId="432"/>
            <ac:graphicFrameMk id="2" creationId="{A9A8A0A9-695C-2844-F0FE-E04711D726E9}"/>
          </ac:graphicFrameMkLst>
        </pc:graphicFrameChg>
        <pc:picChg chg="mod">
          <ac:chgData name="GEERTS, Julie" userId="7cd7de46-e492-4b22-8e45-838508e6ae99" providerId="ADAL" clId="{3931BAC8-30B5-42E1-9ECE-1B3F4433A729}" dt="2023-09-16T10:54:00.596" v="5521" actId="1036"/>
          <ac:picMkLst>
            <pc:docMk/>
            <pc:sldMk cId="3683661272" sldId="432"/>
            <ac:picMk id="12" creationId="{01D3481E-9B38-4BB7-5A16-F55CBA0D9E8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6T10:52:53.682" v="5430"/>
              <pc2:cmMkLst xmlns:pc2="http://schemas.microsoft.com/office/powerpoint/2019/9/main/command">
                <pc:docMk/>
                <pc:sldMk cId="3683661272" sldId="432"/>
                <pc2:cmMk id="{86D78CD4-254B-4A17-8B3F-5D412824C8E5}"/>
              </pc2:cmMkLst>
            </pc226:cmChg>
          </p:ext>
        </pc:extLst>
      </pc:sldChg>
      <pc:sldChg chg="delSp del mod">
        <pc:chgData name="GEERTS, Julie" userId="7cd7de46-e492-4b22-8e45-838508e6ae99" providerId="ADAL" clId="{3931BAC8-30B5-42E1-9ECE-1B3F4433A729}" dt="2023-09-15T17:01:55.701" v="4532" actId="47"/>
        <pc:sldMkLst>
          <pc:docMk/>
          <pc:sldMk cId="1952118747" sldId="435"/>
        </pc:sldMkLst>
        <pc:grpChg chg="del">
          <ac:chgData name="GEERTS, Julie" userId="7cd7de46-e492-4b22-8e45-838508e6ae99" providerId="ADAL" clId="{3931BAC8-30B5-42E1-9ECE-1B3F4433A729}" dt="2023-09-15T14:52:31.045" v="2001" actId="478"/>
          <ac:grpSpMkLst>
            <pc:docMk/>
            <pc:sldMk cId="1952118747" sldId="435"/>
            <ac:grpSpMk id="14" creationId="{E01C3850-67E4-79AC-0D80-BC5A852B8D66}"/>
          </ac:grpSpMkLst>
        </pc:grpChg>
      </pc:sldChg>
      <pc:sldChg chg="delSp modSp mod">
        <pc:chgData name="GEERTS, Julie" userId="7cd7de46-e492-4b22-8e45-838508e6ae99" providerId="ADAL" clId="{3931BAC8-30B5-42E1-9ECE-1B3F4433A729}" dt="2023-09-16T13:22:22.325" v="8195" actId="1076"/>
        <pc:sldMkLst>
          <pc:docMk/>
          <pc:sldMk cId="2094903578" sldId="436"/>
        </pc:sldMkLst>
        <pc:spChg chg="mod">
          <ac:chgData name="GEERTS, Julie" userId="7cd7de46-e492-4b22-8e45-838508e6ae99" providerId="ADAL" clId="{3931BAC8-30B5-42E1-9ECE-1B3F4433A729}" dt="2023-09-16T10:52:41.412" v="5429" actId="1036"/>
          <ac:spMkLst>
            <pc:docMk/>
            <pc:sldMk cId="2094903578" sldId="436"/>
            <ac:spMk id="5" creationId="{B4C4E775-03E1-6410-EAA8-A934C6A3A5E3}"/>
          </ac:spMkLst>
        </pc:spChg>
        <pc:spChg chg="del mod topLvl">
          <ac:chgData name="GEERTS, Julie" userId="7cd7de46-e492-4b22-8e45-838508e6ae99" providerId="ADAL" clId="{3931BAC8-30B5-42E1-9ECE-1B3F4433A729}" dt="2023-09-15T14:53:10.022" v="2014" actId="478"/>
          <ac:spMkLst>
            <pc:docMk/>
            <pc:sldMk cId="2094903578" sldId="436"/>
            <ac:spMk id="9" creationId="{548D856A-B47E-2E5C-5968-E965BE27A1F9}"/>
          </ac:spMkLst>
        </pc:spChg>
        <pc:grpChg chg="mod">
          <ac:chgData name="GEERTS, Julie" userId="7cd7de46-e492-4b22-8e45-838508e6ae99" providerId="ADAL" clId="{3931BAC8-30B5-42E1-9ECE-1B3F4433A729}" dt="2023-09-16T10:52:39.083" v="5426" actId="1038"/>
          <ac:grpSpMkLst>
            <pc:docMk/>
            <pc:sldMk cId="2094903578" sldId="436"/>
            <ac:grpSpMk id="10" creationId="{7FCD705D-CF24-EE0F-86AC-7268FD00B439}"/>
          </ac:grpSpMkLst>
        </pc:grpChg>
        <pc:grpChg chg="del">
          <ac:chgData name="GEERTS, Julie" userId="7cd7de46-e492-4b22-8e45-838508e6ae99" providerId="ADAL" clId="{3931BAC8-30B5-42E1-9ECE-1B3F4433A729}" dt="2023-09-15T14:53:08.460" v="2013" actId="165"/>
          <ac:grpSpMkLst>
            <pc:docMk/>
            <pc:sldMk cId="2094903578" sldId="436"/>
            <ac:grpSpMk id="17" creationId="{B57FD1AB-F320-17F3-FA62-60C4BCC0BC1D}"/>
          </ac:grpSpMkLst>
        </pc:grpChg>
        <pc:graphicFrameChg chg="mod">
          <ac:chgData name="GEERTS, Julie" userId="7cd7de46-e492-4b22-8e45-838508e6ae99" providerId="ADAL" clId="{3931BAC8-30B5-42E1-9ECE-1B3F4433A729}" dt="2023-09-16T10:52:04.984" v="5378" actId="1076"/>
          <ac:graphicFrameMkLst>
            <pc:docMk/>
            <pc:sldMk cId="2094903578" sldId="436"/>
            <ac:graphicFrameMk id="2" creationId="{1A33392B-22E9-2F15-99FE-853C3F1D314D}"/>
          </ac:graphicFrameMkLst>
        </pc:graphicFrameChg>
        <pc:graphicFrameChg chg="mod">
          <ac:chgData name="GEERTS, Julie" userId="7cd7de46-e492-4b22-8e45-838508e6ae99" providerId="ADAL" clId="{3931BAC8-30B5-42E1-9ECE-1B3F4433A729}" dt="2023-09-16T13:22:22.325" v="8195" actId="1076"/>
          <ac:graphicFrameMkLst>
            <pc:docMk/>
            <pc:sldMk cId="2094903578" sldId="436"/>
            <ac:graphicFrameMk id="11" creationId="{6CBA9CDC-9BE8-E276-9AFD-368D087EE247}"/>
          </ac:graphicFrameMkLst>
        </pc:graphicFrameChg>
        <pc:picChg chg="del mod topLvl modCrop">
          <ac:chgData name="GEERTS, Julie" userId="7cd7de46-e492-4b22-8e45-838508e6ae99" providerId="ADAL" clId="{3931BAC8-30B5-42E1-9ECE-1B3F4433A729}" dt="2023-09-15T17:03:09.962" v="4538" actId="478"/>
          <ac:picMkLst>
            <pc:docMk/>
            <pc:sldMk cId="2094903578" sldId="436"/>
            <ac:picMk id="8" creationId="{77646D64-4779-E26B-4C02-B06D61E4B4E9}"/>
          </ac:picMkLst>
        </pc:picChg>
      </pc:sldChg>
      <pc:sldChg chg="delSp modSp del mod delCm">
        <pc:chgData name="GEERTS, Julie" userId="7cd7de46-e492-4b22-8e45-838508e6ae99" providerId="ADAL" clId="{3931BAC8-30B5-42E1-9ECE-1B3F4433A729}" dt="2023-09-15T16:19:03.885" v="3756" actId="2696"/>
        <pc:sldMkLst>
          <pc:docMk/>
          <pc:sldMk cId="1358981779" sldId="437"/>
        </pc:sldMkLst>
        <pc:spChg chg="mod">
          <ac:chgData name="GEERTS, Julie" userId="7cd7de46-e492-4b22-8e45-838508e6ae99" providerId="ADAL" clId="{3931BAC8-30B5-42E1-9ECE-1B3F4433A729}" dt="2023-09-14T11:36:37.258" v="1674" actId="20577"/>
          <ac:spMkLst>
            <pc:docMk/>
            <pc:sldMk cId="1358981779" sldId="437"/>
            <ac:spMk id="7" creationId="{9CAA53DF-8184-A81F-241E-B40565415B52}"/>
          </ac:spMkLst>
        </pc:spChg>
        <pc:spChg chg="del">
          <ac:chgData name="GEERTS, Julie" userId="7cd7de46-e492-4b22-8e45-838508e6ae99" providerId="ADAL" clId="{3931BAC8-30B5-42E1-9ECE-1B3F4433A729}" dt="2023-09-15T14:50:28.305" v="1969" actId="478"/>
          <ac:spMkLst>
            <pc:docMk/>
            <pc:sldMk cId="1358981779" sldId="437"/>
            <ac:spMk id="10" creationId="{9E490D9A-32DE-8D45-12BA-1D1B25F90B3C}"/>
          </ac:spMkLst>
        </pc:spChg>
        <pc:spChg chg="del mod">
          <ac:chgData name="GEERTS, Julie" userId="7cd7de46-e492-4b22-8e45-838508e6ae99" providerId="ADAL" clId="{3931BAC8-30B5-42E1-9ECE-1B3F4433A729}" dt="2023-09-15T16:17:09.972" v="3689"/>
          <ac:spMkLst>
            <pc:docMk/>
            <pc:sldMk cId="1358981779" sldId="437"/>
            <ac:spMk id="24" creationId="{F21CDE52-A01E-BF89-AD24-C3F7CA1E2F36}"/>
          </ac:spMkLst>
        </pc:spChg>
        <pc:picChg chg="del">
          <ac:chgData name="GEERTS, Julie" userId="7cd7de46-e492-4b22-8e45-838508e6ae99" providerId="ADAL" clId="{3931BAC8-30B5-42E1-9ECE-1B3F4433A729}" dt="2023-09-15T14:50:29.402" v="1970" actId="478"/>
          <ac:picMkLst>
            <pc:docMk/>
            <pc:sldMk cId="1358981779" sldId="437"/>
            <ac:picMk id="9" creationId="{89D7F074-4236-7A3C-41F0-79E6815B31D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5T14:50:32.227" v="1971"/>
              <pc2:cmMkLst xmlns:pc2="http://schemas.microsoft.com/office/powerpoint/2019/9/main/command">
                <pc:docMk/>
                <pc:sldMk cId="1358981779" sldId="437"/>
                <pc2:cmMk id="{11BF0AC9-799E-4B71-910C-752C6048E5E4}"/>
              </pc2:cmMkLst>
            </pc226:cmChg>
          </p:ext>
        </pc:extLst>
      </pc:sldChg>
      <pc:sldChg chg="addSp delSp modSp del mod addCm delCm modCm">
        <pc:chgData name="GEERTS, Julie" userId="7cd7de46-e492-4b22-8e45-838508e6ae99" providerId="ADAL" clId="{3931BAC8-30B5-42E1-9ECE-1B3F4433A729}" dt="2023-09-15T15:39:25.844" v="2611" actId="2696"/>
        <pc:sldMkLst>
          <pc:docMk/>
          <pc:sldMk cId="24742176" sldId="438"/>
        </pc:sldMkLst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" creationId="{55A412BB-D454-01C6-2BE1-AD536F40B294}"/>
          </ac:spMkLst>
        </pc:spChg>
        <pc:spChg chg="mod">
          <ac:chgData name="GEERTS, Julie" userId="7cd7de46-e492-4b22-8e45-838508e6ae99" providerId="ADAL" clId="{3931BAC8-30B5-42E1-9ECE-1B3F4433A729}" dt="2023-09-15T14:56:31.275" v="2231" actId="1076"/>
          <ac:spMkLst>
            <pc:docMk/>
            <pc:sldMk cId="24742176" sldId="438"/>
            <ac:spMk id="4" creationId="{7B0CB3A8-CF30-C02D-4080-7FAAFD3450BF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5" creationId="{8822AB20-5D7C-E521-53FC-5ABE574F66E7}"/>
          </ac:spMkLst>
        </pc:spChg>
        <pc:spChg chg="del mod">
          <ac:chgData name="GEERTS, Julie" userId="7cd7de46-e492-4b22-8e45-838508e6ae99" providerId="ADAL" clId="{3931BAC8-30B5-42E1-9ECE-1B3F4433A729}" dt="2023-09-15T15:39:12.739" v="2608" actId="478"/>
          <ac:spMkLst>
            <pc:docMk/>
            <pc:sldMk cId="24742176" sldId="438"/>
            <ac:spMk id="6" creationId="{4E487817-F847-02F0-E92B-24CE38AE5D83}"/>
          </ac:spMkLst>
        </pc:spChg>
        <pc:spChg chg="mod">
          <ac:chgData name="GEERTS, Julie" userId="7cd7de46-e492-4b22-8e45-838508e6ae99" providerId="ADAL" clId="{3931BAC8-30B5-42E1-9ECE-1B3F4433A729}" dt="2023-09-14T11:36:21.476" v="1588" actId="20577"/>
          <ac:spMkLst>
            <pc:docMk/>
            <pc:sldMk cId="24742176" sldId="438"/>
            <ac:spMk id="7" creationId="{9CAA53DF-8184-A81F-241E-B40565415B52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8" creationId="{6CD52FBB-A0A4-F1D1-6A62-CBE1FBA0405F}"/>
          </ac:spMkLst>
        </pc:spChg>
        <pc:spChg chg="add mod">
          <ac:chgData name="GEERTS, Julie" userId="7cd7de46-e492-4b22-8e45-838508e6ae99" providerId="ADAL" clId="{3931BAC8-30B5-42E1-9ECE-1B3F4433A729}" dt="2023-09-15T15:09:31.661" v="2232"/>
          <ac:spMkLst>
            <pc:docMk/>
            <pc:sldMk cId="24742176" sldId="438"/>
            <ac:spMk id="9" creationId="{0E5FBB64-404D-05CF-E9BA-92D215F1ADD4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11" creationId="{0DD68654-3B60-55B8-0AA9-42D9A4A119F7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13" creationId="{C329D899-0AB7-6E85-01A2-57763C11D567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17" creationId="{7AC15660-DE3B-1D7B-996C-B7CCFA0EB4D6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18" creationId="{4406A16C-FC0D-CBE3-F3C3-6DB5B37E4E27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1" creationId="{7E1828B9-C5E8-8E6D-49D7-21CCA510CAA5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3" creationId="{D6F759A4-F181-C8CB-0A1E-C5BBFC96AA12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4" creationId="{FB52C1F7-CB76-4E8C-BD15-A5E2140029A4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5" creationId="{85FF1A4B-A6EC-7752-A7C0-B75AE0805B7E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7" creationId="{F6003C1B-9C74-0642-3F09-61E5D03E2FCE}"/>
          </ac:spMkLst>
        </pc:spChg>
        <pc:spChg chg="mod">
          <ac:chgData name="GEERTS, Julie" userId="7cd7de46-e492-4b22-8e45-838508e6ae99" providerId="ADAL" clId="{3931BAC8-30B5-42E1-9ECE-1B3F4433A729}" dt="2023-09-15T14:56:05.380" v="2225" actId="1076"/>
          <ac:spMkLst>
            <pc:docMk/>
            <pc:sldMk cId="24742176" sldId="438"/>
            <ac:spMk id="28" creationId="{3BA823A3-CF39-6F7F-2B69-B6A55AE10FA9}"/>
          </ac:spMkLst>
        </pc:spChg>
        <pc:spChg chg="add mod">
          <ac:chgData name="GEERTS, Julie" userId="7cd7de46-e492-4b22-8e45-838508e6ae99" providerId="ADAL" clId="{3931BAC8-30B5-42E1-9ECE-1B3F4433A729}" dt="2023-09-15T15:09:31.661" v="2232"/>
          <ac:spMkLst>
            <pc:docMk/>
            <pc:sldMk cId="24742176" sldId="438"/>
            <ac:spMk id="32" creationId="{12859A54-6AA1-C97C-F20A-1A3052D19596}"/>
          </ac:spMkLst>
        </pc:spChg>
        <pc:spChg chg="add mod">
          <ac:chgData name="GEERTS, Julie" userId="7cd7de46-e492-4b22-8e45-838508e6ae99" providerId="ADAL" clId="{3931BAC8-30B5-42E1-9ECE-1B3F4433A729}" dt="2023-09-15T15:09:31.661" v="2232"/>
          <ac:spMkLst>
            <pc:docMk/>
            <pc:sldMk cId="24742176" sldId="438"/>
            <ac:spMk id="34" creationId="{35C6D1A0-A54E-7909-B506-D9B4400D35C8}"/>
          </ac:spMkLst>
        </pc:spChg>
        <pc:grpChg chg="del">
          <ac:chgData name="GEERTS, Julie" userId="7cd7de46-e492-4b22-8e45-838508e6ae99" providerId="ADAL" clId="{3931BAC8-30B5-42E1-9ECE-1B3F4433A729}" dt="2023-09-15T14:50:23.255" v="1967" actId="478"/>
          <ac:grpSpMkLst>
            <pc:docMk/>
            <pc:sldMk cId="24742176" sldId="438"/>
            <ac:grpSpMk id="12" creationId="{B0EA1DEA-A9BB-F470-BDAB-B03327E09C61}"/>
          </ac:grpSpMkLst>
        </pc:grpChg>
        <pc:grpChg chg="mod">
          <ac:chgData name="GEERTS, Julie" userId="7cd7de46-e492-4b22-8e45-838508e6ae99" providerId="ADAL" clId="{3931BAC8-30B5-42E1-9ECE-1B3F4433A729}" dt="2023-09-15T14:56:27.169" v="2230" actId="14100"/>
          <ac:grpSpMkLst>
            <pc:docMk/>
            <pc:sldMk cId="24742176" sldId="438"/>
            <ac:grpSpMk id="16" creationId="{3A1B933C-EA1F-5E98-D9C4-F8587951FC70}"/>
          </ac:grpSpMkLst>
        </pc:grpChg>
        <pc:grpChg chg="mod">
          <ac:chgData name="GEERTS, Julie" userId="7cd7de46-e492-4b22-8e45-838508e6ae99" providerId="ADAL" clId="{3931BAC8-30B5-42E1-9ECE-1B3F4433A729}" dt="2023-09-15T14:56:05.380" v="2225" actId="1076"/>
          <ac:grpSpMkLst>
            <pc:docMk/>
            <pc:sldMk cId="24742176" sldId="438"/>
            <ac:grpSpMk id="19" creationId="{CA858D8D-CC32-6D4D-02FC-41EFB976922D}"/>
          </ac:grpSpMkLst>
        </pc:grpChg>
        <pc:picChg chg="add mod">
          <ac:chgData name="GEERTS, Julie" userId="7cd7de46-e492-4b22-8e45-838508e6ae99" providerId="ADAL" clId="{3931BAC8-30B5-42E1-9ECE-1B3F4433A729}" dt="2023-09-15T15:09:31.661" v="2232"/>
          <ac:picMkLst>
            <pc:docMk/>
            <pc:sldMk cId="24742176" sldId="438"/>
            <ac:picMk id="10" creationId="{32C190B6-9527-D5AF-9880-8E752DDD6716}"/>
          </ac:picMkLst>
        </pc:picChg>
        <pc:picChg chg="mod">
          <ac:chgData name="GEERTS, Julie" userId="7cd7de46-e492-4b22-8e45-838508e6ae99" providerId="ADAL" clId="{3931BAC8-30B5-42E1-9ECE-1B3F4433A729}" dt="2023-09-15T14:56:05.380" v="2225" actId="1076"/>
          <ac:picMkLst>
            <pc:docMk/>
            <pc:sldMk cId="24742176" sldId="438"/>
            <ac:picMk id="26" creationId="{1719A144-333A-7471-3CE2-544F76C5B985}"/>
          </ac:picMkLst>
        </pc:picChg>
        <pc:picChg chg="mod">
          <ac:chgData name="GEERTS, Julie" userId="7cd7de46-e492-4b22-8e45-838508e6ae99" providerId="ADAL" clId="{3931BAC8-30B5-42E1-9ECE-1B3F4433A729}" dt="2023-09-15T14:56:05.380" v="2225" actId="1076"/>
          <ac:picMkLst>
            <pc:docMk/>
            <pc:sldMk cId="24742176" sldId="438"/>
            <ac:picMk id="29" creationId="{E7CA37C8-36D3-0FEF-A3BD-339AE908358D}"/>
          </ac:picMkLst>
        </pc:picChg>
        <pc:picChg chg="add mod">
          <ac:chgData name="GEERTS, Julie" userId="7cd7de46-e492-4b22-8e45-838508e6ae99" providerId="ADAL" clId="{3931BAC8-30B5-42E1-9ECE-1B3F4433A729}" dt="2023-09-15T15:09:31.661" v="2232"/>
          <ac:picMkLst>
            <pc:docMk/>
            <pc:sldMk cId="24742176" sldId="438"/>
            <ac:picMk id="33" creationId="{0C61590A-0277-FF32-A40C-C34590EE8495}"/>
          </ac:picMkLst>
        </pc:picChg>
        <pc:picChg chg="add del mod">
          <ac:chgData name="GEERTS, Julie" userId="7cd7de46-e492-4b22-8e45-838508e6ae99" providerId="ADAL" clId="{3931BAC8-30B5-42E1-9ECE-1B3F4433A729}" dt="2023-09-15T15:30:08.914" v="2377" actId="478"/>
          <ac:picMkLst>
            <pc:docMk/>
            <pc:sldMk cId="24742176" sldId="438"/>
            <ac:picMk id="35" creationId="{3B9EEB40-AD1B-1DBA-C2F1-2B19E77C469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4T11:36:02.211" v="1550"/>
              <pc2:cmMkLst xmlns:pc2="http://schemas.microsoft.com/office/powerpoint/2019/9/main/command">
                <pc:docMk/>
                <pc:sldMk cId="24742176" sldId="438"/>
                <pc2:cmMk id="{1D66DB01-6A86-4844-BAE9-5834A19407CA}"/>
              </pc2:cmMkLst>
            </pc226:cmChg>
            <pc226:cmChg xmlns:pc226="http://schemas.microsoft.com/office/powerpoint/2022/06/main/command" chg="add mod">
              <pc226:chgData name="GEERTS, Julie" userId="7cd7de46-e492-4b22-8e45-838508e6ae99" providerId="ADAL" clId="{3931BAC8-30B5-42E1-9ECE-1B3F4433A729}" dt="2023-09-15T15:39:22.665" v="2610"/>
              <pc2:cmMkLst xmlns:pc2="http://schemas.microsoft.com/office/powerpoint/2019/9/main/command">
                <pc:docMk/>
                <pc:sldMk cId="24742176" sldId="438"/>
                <pc2:cmMk id="{220BA87C-A529-415C-8F3E-F83A00CF1D16}"/>
              </pc2:cmMkLst>
              <pc226:cmRplyChg chg="add">
                <pc226:chgData name="GEERTS, Julie" userId="7cd7de46-e492-4b22-8e45-838508e6ae99" providerId="ADAL" clId="{3931BAC8-30B5-42E1-9ECE-1B3F4433A729}" dt="2023-09-15T08:13:11.575" v="1964"/>
                <pc2:cmRplyMkLst xmlns:pc2="http://schemas.microsoft.com/office/powerpoint/2019/9/main/command">
                  <pc:docMk/>
                  <pc:sldMk cId="24742176" sldId="438"/>
                  <pc2:cmMk id="{220BA87C-A529-415C-8F3E-F83A00CF1D16}"/>
                  <pc2:cmRplyMk id="{55B2E816-5B35-44B0-972F-35580F13FC95}"/>
                </pc2:cmRplyMkLst>
              </pc226:cmRplyChg>
            </pc226:cmChg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4T11:36:00.784" v="1549"/>
              <pc2:cmMkLst xmlns:pc2="http://schemas.microsoft.com/office/powerpoint/2019/9/main/command">
                <pc:docMk/>
                <pc:sldMk cId="24742176" sldId="438"/>
                <pc2:cmMk id="{BA344D95-3728-4858-B076-2946313F8126}"/>
              </pc2:cmMkLst>
            </pc226:cmChg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4T11:35:59.112" v="1548"/>
              <pc2:cmMkLst xmlns:pc2="http://schemas.microsoft.com/office/powerpoint/2019/9/main/command">
                <pc:docMk/>
                <pc:sldMk cId="24742176" sldId="438"/>
                <pc2:cmMk id="{B94ADDC2-84AB-4DE2-908F-94598531863D}"/>
              </pc2:cmMkLst>
            </pc226:cmChg>
          </p:ext>
        </pc:extLst>
      </pc:sldChg>
      <pc:sldChg chg="addSp delSp modSp mod">
        <pc:chgData name="GEERTS, Julie" userId="7cd7de46-e492-4b22-8e45-838508e6ae99" providerId="ADAL" clId="{3931BAC8-30B5-42E1-9ECE-1B3F4433A729}" dt="2023-09-14T17:55:40.173" v="1912" actId="1076"/>
        <pc:sldMkLst>
          <pc:docMk/>
          <pc:sldMk cId="517090153" sldId="441"/>
        </pc:sldMkLst>
        <pc:spChg chg="mod">
          <ac:chgData name="GEERTS, Julie" userId="7cd7de46-e492-4b22-8e45-838508e6ae99" providerId="ADAL" clId="{3931BAC8-30B5-42E1-9ECE-1B3F4433A729}" dt="2023-09-14T17:53:38.932" v="1895" actId="14100"/>
          <ac:spMkLst>
            <pc:docMk/>
            <pc:sldMk cId="517090153" sldId="441"/>
            <ac:spMk id="2" creationId="{9963114C-047E-B4B3-414C-CCA2B4038608}"/>
          </ac:spMkLst>
        </pc:spChg>
        <pc:spChg chg="add del mod ord">
          <ac:chgData name="GEERTS, Julie" userId="7cd7de46-e492-4b22-8e45-838508e6ae99" providerId="ADAL" clId="{3931BAC8-30B5-42E1-9ECE-1B3F4433A729}" dt="2023-09-14T17:55:40.173" v="1912" actId="1076"/>
          <ac:spMkLst>
            <pc:docMk/>
            <pc:sldMk cId="517090153" sldId="441"/>
            <ac:spMk id="5" creationId="{7EC33FB7-DA78-89D6-85BF-FBF47F60D32E}"/>
          </ac:spMkLst>
        </pc:spChg>
        <pc:spChg chg="mod">
          <ac:chgData name="GEERTS, Julie" userId="7cd7de46-e492-4b22-8e45-838508e6ae99" providerId="ADAL" clId="{3931BAC8-30B5-42E1-9ECE-1B3F4433A729}" dt="2023-09-14T17:53:41.989" v="1896" actId="1076"/>
          <ac:spMkLst>
            <pc:docMk/>
            <pc:sldMk cId="517090153" sldId="441"/>
            <ac:spMk id="6" creationId="{DA8C8A3A-05F6-5B15-2791-A98CEF331060}"/>
          </ac:spMkLst>
        </pc:spChg>
        <pc:picChg chg="ord">
          <ac:chgData name="GEERTS, Julie" userId="7cd7de46-e492-4b22-8e45-838508e6ae99" providerId="ADAL" clId="{3931BAC8-30B5-42E1-9ECE-1B3F4433A729}" dt="2023-09-14T17:55:36.578" v="1911" actId="166"/>
          <ac:picMkLst>
            <pc:docMk/>
            <pc:sldMk cId="517090153" sldId="441"/>
            <ac:picMk id="3" creationId="{8190A0C7-922F-7356-473E-B034F0CD226F}"/>
          </ac:picMkLst>
        </pc:picChg>
        <pc:picChg chg="del">
          <ac:chgData name="GEERTS, Julie" userId="7cd7de46-e492-4b22-8e45-838508e6ae99" providerId="ADAL" clId="{3931BAC8-30B5-42E1-9ECE-1B3F4433A729}" dt="2023-09-14T17:53:48.285" v="1900" actId="478"/>
          <ac:picMkLst>
            <pc:docMk/>
            <pc:sldMk cId="517090153" sldId="441"/>
            <ac:picMk id="7" creationId="{DCF083B2-425A-9C63-9ECB-9F7F0C34D6E0}"/>
          </ac:picMkLst>
        </pc:picChg>
        <pc:picChg chg="add mod ord modCrop">
          <ac:chgData name="GEERTS, Julie" userId="7cd7de46-e492-4b22-8e45-838508e6ae99" providerId="ADAL" clId="{3931BAC8-30B5-42E1-9ECE-1B3F4433A729}" dt="2023-09-14T17:55:29.284" v="1910" actId="167"/>
          <ac:picMkLst>
            <pc:docMk/>
            <pc:sldMk cId="517090153" sldId="441"/>
            <ac:picMk id="8" creationId="{CC93DE2E-172A-443A-7257-A65FCC1FC989}"/>
          </ac:picMkLst>
        </pc:picChg>
      </pc:sldChg>
      <pc:sldChg chg="addSp delSp modSp del mod">
        <pc:chgData name="GEERTS, Julie" userId="7cd7de46-e492-4b22-8e45-838508e6ae99" providerId="ADAL" clId="{3931BAC8-30B5-42E1-9ECE-1B3F4433A729}" dt="2023-09-14T11:59:42.501" v="1832" actId="47"/>
        <pc:sldMkLst>
          <pc:docMk/>
          <pc:sldMk cId="880130595" sldId="442"/>
        </pc:sldMkLst>
        <pc:spChg chg="mod">
          <ac:chgData name="GEERTS, Julie" userId="7cd7de46-e492-4b22-8e45-838508e6ae99" providerId="ADAL" clId="{3931BAC8-30B5-42E1-9ECE-1B3F4433A729}" dt="2023-09-14T11:37:45.532" v="1742" actId="20577"/>
          <ac:spMkLst>
            <pc:docMk/>
            <pc:sldMk cId="880130595" sldId="442"/>
            <ac:spMk id="3" creationId="{E76A6955-A856-ABA4-4855-CE348AA83D70}"/>
          </ac:spMkLst>
        </pc:spChg>
        <pc:spChg chg="del mod">
          <ac:chgData name="GEERTS, Julie" userId="7cd7de46-e492-4b22-8e45-838508e6ae99" providerId="ADAL" clId="{3931BAC8-30B5-42E1-9ECE-1B3F4433A729}" dt="2023-09-14T11:38:03.236" v="1745" actId="478"/>
          <ac:spMkLst>
            <pc:docMk/>
            <pc:sldMk cId="880130595" sldId="442"/>
            <ac:spMk id="5" creationId="{A099E088-6FEF-4872-56A7-0506218CD52F}"/>
          </ac:spMkLst>
        </pc:spChg>
        <pc:spChg chg="del">
          <ac:chgData name="GEERTS, Julie" userId="7cd7de46-e492-4b22-8e45-838508e6ae99" providerId="ADAL" clId="{3931BAC8-30B5-42E1-9ECE-1B3F4433A729}" dt="2023-09-14T11:38:04.583" v="1746" actId="478"/>
          <ac:spMkLst>
            <pc:docMk/>
            <pc:sldMk cId="880130595" sldId="442"/>
            <ac:spMk id="6" creationId="{86138440-01F2-0030-84BA-9B99172DA570}"/>
          </ac:spMkLst>
        </pc:spChg>
        <pc:spChg chg="add del mod">
          <ac:chgData name="GEERTS, Julie" userId="7cd7de46-e492-4b22-8e45-838508e6ae99" providerId="ADAL" clId="{3931BAC8-30B5-42E1-9ECE-1B3F4433A729}" dt="2023-09-14T11:54:35.050" v="1762" actId="478"/>
          <ac:spMkLst>
            <pc:docMk/>
            <pc:sldMk cId="880130595" sldId="442"/>
            <ac:spMk id="8" creationId="{FDE522D5-121C-D3FE-560A-44428F7FB75E}"/>
          </ac:spMkLst>
        </pc:spChg>
        <pc:spChg chg="add mod">
          <ac:chgData name="GEERTS, Julie" userId="7cd7de46-e492-4b22-8e45-838508e6ae99" providerId="ADAL" clId="{3931BAC8-30B5-42E1-9ECE-1B3F4433A729}" dt="2023-09-14T11:56:40.764" v="1791" actId="115"/>
          <ac:spMkLst>
            <pc:docMk/>
            <pc:sldMk cId="880130595" sldId="442"/>
            <ac:spMk id="9" creationId="{7584C423-D05B-B8EE-BEF2-18A7172645D3}"/>
          </ac:spMkLst>
        </pc:spChg>
        <pc:spChg chg="add mod">
          <ac:chgData name="GEERTS, Julie" userId="7cd7de46-e492-4b22-8e45-838508e6ae99" providerId="ADAL" clId="{3931BAC8-30B5-42E1-9ECE-1B3F4433A729}" dt="2023-09-14T11:56:57.187" v="1794" actId="14100"/>
          <ac:spMkLst>
            <pc:docMk/>
            <pc:sldMk cId="880130595" sldId="442"/>
            <ac:spMk id="12" creationId="{6F69E72D-132E-535D-6CD4-85D983571190}"/>
          </ac:spMkLst>
        </pc:spChg>
        <pc:spChg chg="add mod">
          <ac:chgData name="GEERTS, Julie" userId="7cd7de46-e492-4b22-8e45-838508e6ae99" providerId="ADAL" clId="{3931BAC8-30B5-42E1-9ECE-1B3F4433A729}" dt="2023-09-14T11:57:17.388" v="1796" actId="1076"/>
          <ac:spMkLst>
            <pc:docMk/>
            <pc:sldMk cId="880130595" sldId="442"/>
            <ac:spMk id="14" creationId="{992984D9-F630-C0A9-5985-A47948749B1F}"/>
          </ac:spMkLst>
        </pc:spChg>
        <pc:spChg chg="add mod">
          <ac:chgData name="GEERTS, Julie" userId="7cd7de46-e492-4b22-8e45-838508e6ae99" providerId="ADAL" clId="{3931BAC8-30B5-42E1-9ECE-1B3F4433A729}" dt="2023-09-14T11:57:29.300" v="1798" actId="1076"/>
          <ac:spMkLst>
            <pc:docMk/>
            <pc:sldMk cId="880130595" sldId="442"/>
            <ac:spMk id="16" creationId="{54A5577F-84B7-C180-8D6A-B8AEE18EFCDC}"/>
          </ac:spMkLst>
        </pc:spChg>
        <pc:spChg chg="add mod">
          <ac:chgData name="GEERTS, Julie" userId="7cd7de46-e492-4b22-8e45-838508e6ae99" providerId="ADAL" clId="{3931BAC8-30B5-42E1-9ECE-1B3F4433A729}" dt="2023-09-14T11:57:40.920" v="1800" actId="1076"/>
          <ac:spMkLst>
            <pc:docMk/>
            <pc:sldMk cId="880130595" sldId="442"/>
            <ac:spMk id="18" creationId="{756D03F6-5214-985E-3492-BBCF13630B4A}"/>
          </ac:spMkLst>
        </pc:spChg>
        <pc:graphicFrameChg chg="del">
          <ac:chgData name="GEERTS, Julie" userId="7cd7de46-e492-4b22-8e45-838508e6ae99" providerId="ADAL" clId="{3931BAC8-30B5-42E1-9ECE-1B3F4433A729}" dt="2023-09-14T11:38:01.125" v="1743" actId="478"/>
          <ac:graphicFrameMkLst>
            <pc:docMk/>
            <pc:sldMk cId="880130595" sldId="442"/>
            <ac:graphicFrameMk id="11" creationId="{762669CC-3FE1-7382-D48F-0EEDD9D320F7}"/>
          </ac:graphicFrameMkLst>
        </pc:graphicFrameChg>
      </pc:sldChg>
      <pc:sldChg chg="addSp delSp modSp del mod delCm modCm">
        <pc:chgData name="GEERTS, Julie" userId="7cd7de46-e492-4b22-8e45-838508e6ae99" providerId="ADAL" clId="{3931BAC8-30B5-42E1-9ECE-1B3F4433A729}" dt="2023-09-16T11:39:34.451" v="7191" actId="47"/>
        <pc:sldMkLst>
          <pc:docMk/>
          <pc:sldMk cId="3483371671" sldId="443"/>
        </pc:sldMkLst>
        <pc:spChg chg="mod">
          <ac:chgData name="GEERTS, Julie" userId="7cd7de46-e492-4b22-8e45-838508e6ae99" providerId="ADAL" clId="{3931BAC8-30B5-42E1-9ECE-1B3F4433A729}" dt="2023-09-14T17:55:58.953" v="1958" actId="20577"/>
          <ac:spMkLst>
            <pc:docMk/>
            <pc:sldMk cId="3483371671" sldId="443"/>
            <ac:spMk id="3" creationId="{E76A6955-A856-ABA4-4855-CE348AA83D70}"/>
          </ac:spMkLst>
        </pc:spChg>
        <pc:spChg chg="del">
          <ac:chgData name="GEERTS, Julie" userId="7cd7de46-e492-4b22-8e45-838508e6ae99" providerId="ADAL" clId="{3931BAC8-30B5-42E1-9ECE-1B3F4433A729}" dt="2023-09-15T14:55:20.267" v="2221" actId="478"/>
          <ac:spMkLst>
            <pc:docMk/>
            <pc:sldMk cId="3483371671" sldId="443"/>
            <ac:spMk id="5" creationId="{130EEDFE-20E6-EC73-DFC5-D1D2247C3AAB}"/>
          </ac:spMkLst>
        </pc:spChg>
        <pc:spChg chg="del">
          <ac:chgData name="GEERTS, Julie" userId="7cd7de46-e492-4b22-8e45-838508e6ae99" providerId="ADAL" clId="{3931BAC8-30B5-42E1-9ECE-1B3F4433A729}" dt="2023-09-14T17:56:07.718" v="1962" actId="478"/>
          <ac:spMkLst>
            <pc:docMk/>
            <pc:sldMk cId="3483371671" sldId="443"/>
            <ac:spMk id="6" creationId="{74050D4A-73E7-BE71-36AD-323D83846CA9}"/>
          </ac:spMkLst>
        </pc:spChg>
        <pc:graphicFrameChg chg="del">
          <ac:chgData name="GEERTS, Julie" userId="7cd7de46-e492-4b22-8e45-838508e6ae99" providerId="ADAL" clId="{3931BAC8-30B5-42E1-9ECE-1B3F4433A729}" dt="2023-09-14T17:56:01.755" v="1959" actId="478"/>
          <ac:graphicFrameMkLst>
            <pc:docMk/>
            <pc:sldMk cId="3483371671" sldId="443"/>
            <ac:graphicFrameMk id="8" creationId="{81B267DD-4A93-891D-B4E7-259526DFCE87}"/>
          </ac:graphicFrameMkLst>
        </pc:graphicFrameChg>
        <pc:picChg chg="del">
          <ac:chgData name="GEERTS, Julie" userId="7cd7de46-e492-4b22-8e45-838508e6ae99" providerId="ADAL" clId="{3931BAC8-30B5-42E1-9ECE-1B3F4433A729}" dt="2023-09-15T14:55:21.151" v="2222" actId="478"/>
          <ac:picMkLst>
            <pc:docMk/>
            <pc:sldMk cId="3483371671" sldId="443"/>
            <ac:picMk id="4" creationId="{F0644E92-BD0C-A380-CBFF-2372E9CFE449}"/>
          </ac:picMkLst>
        </pc:picChg>
        <pc:picChg chg="add del mod">
          <ac:chgData name="GEERTS, Julie" userId="7cd7de46-e492-4b22-8e45-838508e6ae99" providerId="ADAL" clId="{3931BAC8-30B5-42E1-9ECE-1B3F4433A729}" dt="2023-09-16T11:18:09.045" v="6039" actId="478"/>
          <ac:picMkLst>
            <pc:docMk/>
            <pc:sldMk cId="3483371671" sldId="443"/>
            <ac:picMk id="5" creationId="{9194CB9E-ABD3-4D84-C12C-61016BE2CE6A}"/>
          </ac:picMkLst>
        </pc:picChg>
        <pc:picChg chg="add mod">
          <ac:chgData name="GEERTS, Julie" userId="7cd7de46-e492-4b22-8e45-838508e6ae99" providerId="ADAL" clId="{3931BAC8-30B5-42E1-9ECE-1B3F4433A729}" dt="2023-09-16T11:18:16.385" v="6043" actId="1076"/>
          <ac:picMkLst>
            <pc:docMk/>
            <pc:sldMk cId="3483371671" sldId="443"/>
            <ac:picMk id="7" creationId="{50BF8765-1A32-63F7-B31B-10BF0E343CF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EERTS, Julie" userId="7cd7de46-e492-4b22-8e45-838508e6ae99" providerId="ADAL" clId="{3931BAC8-30B5-42E1-9ECE-1B3F4433A729}" dt="2023-09-14T17:56:04.551" v="1961"/>
              <pc2:cmMkLst xmlns:pc2="http://schemas.microsoft.com/office/powerpoint/2019/9/main/command">
                <pc:docMk/>
                <pc:sldMk cId="3483371671" sldId="443"/>
                <pc2:cmMk id="{72755474-9079-432A-B155-EF4A157DB859}"/>
              </pc2:cmMkLst>
            </pc226:cmChg>
          </p:ext>
        </pc:extLst>
      </pc:sldChg>
      <pc:sldChg chg="addSp delSp modSp mod">
        <pc:chgData name="GEERTS, Julie" userId="7cd7de46-e492-4b22-8e45-838508e6ae99" providerId="ADAL" clId="{3931BAC8-30B5-42E1-9ECE-1B3F4433A729}" dt="2023-09-16T17:00:08.884" v="8974" actId="1037"/>
        <pc:sldMkLst>
          <pc:docMk/>
          <pc:sldMk cId="1242925271" sldId="445"/>
        </pc:sldMkLst>
        <pc:spChg chg="add mod">
          <ac:chgData name="GEERTS, Julie" userId="7cd7de46-e492-4b22-8e45-838508e6ae99" providerId="ADAL" clId="{3931BAC8-30B5-42E1-9ECE-1B3F4433A729}" dt="2023-09-15T16:29:29.630" v="3977" actId="1038"/>
          <ac:spMkLst>
            <pc:docMk/>
            <pc:sldMk cId="1242925271" sldId="445"/>
            <ac:spMk id="2" creationId="{5BC2156C-EAA5-A054-A578-1EB56AE84C00}"/>
          </ac:spMkLst>
        </pc:spChg>
        <pc:spChg chg="mod">
          <ac:chgData name="GEERTS, Julie" userId="7cd7de46-e492-4b22-8e45-838508e6ae99" providerId="ADAL" clId="{3931BAC8-30B5-42E1-9ECE-1B3F4433A729}" dt="2023-09-15T16:19:42.437" v="3825" actId="1076"/>
          <ac:spMkLst>
            <pc:docMk/>
            <pc:sldMk cId="1242925271" sldId="445"/>
            <ac:spMk id="4" creationId="{8B31D066-0589-A308-6E9B-186C1620C609}"/>
          </ac:spMkLst>
        </pc:spChg>
        <pc:spChg chg="del">
          <ac:chgData name="GEERTS, Julie" userId="7cd7de46-e492-4b22-8e45-838508e6ae99" providerId="ADAL" clId="{3931BAC8-30B5-42E1-9ECE-1B3F4433A729}" dt="2023-09-15T16:19:26.165" v="3788" actId="478"/>
          <ac:spMkLst>
            <pc:docMk/>
            <pc:sldMk cId="1242925271" sldId="445"/>
            <ac:spMk id="5" creationId="{55C992BA-3C53-45C1-8A84-1EFD16CF6760}"/>
          </ac:spMkLst>
        </pc:spChg>
        <pc:spChg chg="mod">
          <ac:chgData name="GEERTS, Julie" userId="7cd7de46-e492-4b22-8e45-838508e6ae99" providerId="ADAL" clId="{3931BAC8-30B5-42E1-9ECE-1B3F4433A729}" dt="2023-09-14T11:36:46.175" v="1712" actId="20577"/>
          <ac:spMkLst>
            <pc:docMk/>
            <pc:sldMk cId="1242925271" sldId="445"/>
            <ac:spMk id="7" creationId="{9CAA53DF-8184-A81F-241E-B40565415B52}"/>
          </ac:spMkLst>
        </pc:spChg>
        <pc:spChg chg="del">
          <ac:chgData name="GEERTS, Julie" userId="7cd7de46-e492-4b22-8e45-838508e6ae99" providerId="ADAL" clId="{3931BAC8-30B5-42E1-9ECE-1B3F4433A729}" dt="2023-09-15T14:50:43.992" v="1972" actId="478"/>
          <ac:spMkLst>
            <pc:docMk/>
            <pc:sldMk cId="1242925271" sldId="445"/>
            <ac:spMk id="10" creationId="{9E490D9A-32DE-8D45-12BA-1D1B25F90B3C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12" creationId="{4C8A9A45-0AED-88B7-81D6-C38555DF36FE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13" creationId="{568C1F97-D032-512C-249D-2680FF7F2392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18" creationId="{902B27D0-9BC7-9120-76BE-89F12E037E89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0" creationId="{81EE6638-DF5F-BDFC-6145-9CEE12F9B907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2" creationId="{884A41E2-4E9A-B909-FDBE-AAB28476C469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5" creationId="{BC3BD9F1-0D87-FC73-0A74-63A8F54D0D55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6" creationId="{D2E91D8C-8132-E556-0E4E-204E4A42C5C1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7" creationId="{60B75224-878F-0016-212F-159CE0298339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8" creationId="{76B6F91D-32E3-E6D4-48ED-27B17724799A}"/>
          </ac:spMkLst>
        </pc:spChg>
        <pc:spChg chg="mod">
          <ac:chgData name="GEERTS, Julie" userId="7cd7de46-e492-4b22-8e45-838508e6ae99" providerId="ADAL" clId="{3931BAC8-30B5-42E1-9ECE-1B3F4433A729}" dt="2023-09-16T17:00:08.884" v="8974" actId="1037"/>
          <ac:spMkLst>
            <pc:docMk/>
            <pc:sldMk cId="1242925271" sldId="445"/>
            <ac:spMk id="29" creationId="{1A8FC40F-683F-9D1D-8164-218ABD25B3F1}"/>
          </ac:spMkLst>
        </pc:spChg>
        <pc:grpChg chg="mod">
          <ac:chgData name="GEERTS, Julie" userId="7cd7de46-e492-4b22-8e45-838508e6ae99" providerId="ADAL" clId="{3931BAC8-30B5-42E1-9ECE-1B3F4433A729}" dt="2023-09-15T16:19:38.659" v="3824" actId="1038"/>
          <ac:grpSpMkLst>
            <pc:docMk/>
            <pc:sldMk cId="1242925271" sldId="445"/>
            <ac:grpSpMk id="16" creationId="{1E8D1B34-49F0-A583-5D6F-332656DCF097}"/>
          </ac:grpSpMkLst>
        </pc:grpChg>
        <pc:picChg chg="add mod modCrop">
          <ac:chgData name="GEERTS, Julie" userId="7cd7de46-e492-4b22-8e45-838508e6ae99" providerId="ADAL" clId="{3931BAC8-30B5-42E1-9ECE-1B3F4433A729}" dt="2023-09-15T16:29:22.906" v="3970" actId="1038"/>
          <ac:picMkLst>
            <pc:docMk/>
            <pc:sldMk cId="1242925271" sldId="445"/>
            <ac:picMk id="8" creationId="{77B79451-44C6-382B-D3A6-04B8B76C4A50}"/>
          </ac:picMkLst>
        </pc:picChg>
        <pc:picChg chg="del">
          <ac:chgData name="GEERTS, Julie" userId="7cd7de46-e492-4b22-8e45-838508e6ae99" providerId="ADAL" clId="{3931BAC8-30B5-42E1-9ECE-1B3F4433A729}" dt="2023-09-15T14:50:44.771" v="1973" actId="478"/>
          <ac:picMkLst>
            <pc:docMk/>
            <pc:sldMk cId="1242925271" sldId="445"/>
            <ac:picMk id="9" creationId="{89D7F074-4236-7A3C-41F0-79E6815B31D1}"/>
          </ac:picMkLst>
        </pc:picChg>
        <pc:picChg chg="add del mod modCrop">
          <ac:chgData name="GEERTS, Julie" userId="7cd7de46-e492-4b22-8e45-838508e6ae99" providerId="ADAL" clId="{3931BAC8-30B5-42E1-9ECE-1B3F4433A729}" dt="2023-09-15T16:27:24.446" v="3904" actId="478"/>
          <ac:picMkLst>
            <pc:docMk/>
            <pc:sldMk cId="1242925271" sldId="445"/>
            <ac:picMk id="17" creationId="{9C5EF904-2004-664B-3158-651CDDED8FB5}"/>
          </ac:picMkLst>
        </pc:picChg>
        <pc:picChg chg="add mod modCrop">
          <ac:chgData name="GEERTS, Julie" userId="7cd7de46-e492-4b22-8e45-838508e6ae99" providerId="ADAL" clId="{3931BAC8-30B5-42E1-9ECE-1B3F4433A729}" dt="2023-09-15T16:29:43.375" v="4002" actId="1038"/>
          <ac:picMkLst>
            <pc:docMk/>
            <pc:sldMk cId="1242925271" sldId="445"/>
            <ac:picMk id="21" creationId="{76E80BBD-D8B8-BE50-BCFF-008C7AB4BC13}"/>
          </ac:picMkLst>
        </pc:picChg>
        <pc:picChg chg="add mod modCrop">
          <ac:chgData name="GEERTS, Julie" userId="7cd7de46-e492-4b22-8e45-838508e6ae99" providerId="ADAL" clId="{3931BAC8-30B5-42E1-9ECE-1B3F4433A729}" dt="2023-09-15T16:29:36.875" v="3990" actId="1035"/>
          <ac:picMkLst>
            <pc:docMk/>
            <pc:sldMk cId="1242925271" sldId="445"/>
            <ac:picMk id="30" creationId="{B9E9C153-A3BF-7195-E529-61AFAA10B7C9}"/>
          </ac:picMkLst>
        </pc:picChg>
        <pc:cxnChg chg="mod">
          <ac:chgData name="GEERTS, Julie" userId="7cd7de46-e492-4b22-8e45-838508e6ae99" providerId="ADAL" clId="{3931BAC8-30B5-42E1-9ECE-1B3F4433A729}" dt="2023-09-16T17:00:08.884" v="8974" actId="1037"/>
          <ac:cxnSpMkLst>
            <pc:docMk/>
            <pc:sldMk cId="1242925271" sldId="445"/>
            <ac:cxnSpMk id="24" creationId="{EEC03FD5-A9FD-911B-8A5A-63000EBB1891}"/>
          </ac:cxnSpMkLst>
        </pc:cxnChg>
      </pc:sldChg>
      <pc:sldChg chg="addSp delSp modSp mod delCm modNotesTx">
        <pc:chgData name="GEERTS, Julie" userId="7cd7de46-e492-4b22-8e45-838508e6ae99" providerId="ADAL" clId="{3931BAC8-30B5-42E1-9ECE-1B3F4433A729}" dt="2023-09-16T16:33:42.311" v="8564" actId="20577"/>
        <pc:sldMkLst>
          <pc:docMk/>
          <pc:sldMk cId="3611291904" sldId="446"/>
        </pc:sldMkLst>
        <pc:spChg chg="mod">
          <ac:chgData name="GEERTS, Julie" userId="7cd7de46-e492-4b22-8e45-838508e6ae99" providerId="ADAL" clId="{3931BAC8-30B5-42E1-9ECE-1B3F4433A729}" dt="2023-09-16T16:32:59.883" v="8519" actId="14100"/>
          <ac:spMkLst>
            <pc:docMk/>
            <pc:sldMk cId="3611291904" sldId="446"/>
            <ac:spMk id="2" creationId="{6F811B5A-F1ED-CD53-8D97-0D5B6E363566}"/>
          </ac:spMkLst>
        </pc:spChg>
        <pc:spChg chg="mod">
          <ac:chgData name="GEERTS, Julie" userId="7cd7de46-e492-4b22-8e45-838508e6ae99" providerId="ADAL" clId="{3931BAC8-30B5-42E1-9ECE-1B3F4433A729}" dt="2023-09-16T16:33:31.973" v="8536" actId="1076"/>
          <ac:spMkLst>
            <pc:docMk/>
            <pc:sldMk cId="3611291904" sldId="446"/>
            <ac:spMk id="5" creationId="{B4C4E775-03E1-6410-EAA8-A934C6A3A5E3}"/>
          </ac:spMkLst>
        </pc:spChg>
        <pc:spChg chg="mod">
          <ac:chgData name="GEERTS, Julie" userId="7cd7de46-e492-4b22-8e45-838508e6ae99" providerId="ADAL" clId="{3931BAC8-30B5-42E1-9ECE-1B3F4433A729}" dt="2023-09-16T11:42:33.427" v="7504" actId="20577"/>
          <ac:spMkLst>
            <pc:docMk/>
            <pc:sldMk cId="3611291904" sldId="446"/>
            <ac:spMk id="6" creationId="{0EB8B655-0090-3C98-5927-8BFFB3F423F2}"/>
          </ac:spMkLst>
        </pc:spChg>
        <pc:spChg chg="add mod">
          <ac:chgData name="GEERTS, Julie" userId="7cd7de46-e492-4b22-8e45-838508e6ae99" providerId="ADAL" clId="{3931BAC8-30B5-42E1-9ECE-1B3F4433A729}" dt="2023-09-16T16:32:54.666" v="8518" actId="1076"/>
          <ac:spMkLst>
            <pc:docMk/>
            <pc:sldMk cId="3611291904" sldId="446"/>
            <ac:spMk id="8" creationId="{DE1598C2-84D1-BF4C-6626-6CDE4393B460}"/>
          </ac:spMkLst>
        </pc:spChg>
        <pc:spChg chg="add mod">
          <ac:chgData name="GEERTS, Julie" userId="7cd7de46-e492-4b22-8e45-838508e6ae99" providerId="ADAL" clId="{3931BAC8-30B5-42E1-9ECE-1B3F4433A729}" dt="2023-09-16T16:33:42.311" v="8564" actId="20577"/>
          <ac:spMkLst>
            <pc:docMk/>
            <pc:sldMk cId="3611291904" sldId="446"/>
            <ac:spMk id="9" creationId="{2852A34F-5D13-35B2-2A8D-B5CFFF147C22}"/>
          </ac:spMkLst>
        </pc:spChg>
        <pc:spChg chg="mod">
          <ac:chgData name="GEERTS, Julie" userId="7cd7de46-e492-4b22-8e45-838508e6ae99" providerId="ADAL" clId="{3931BAC8-30B5-42E1-9ECE-1B3F4433A729}" dt="2023-09-16T16:32:54.666" v="8518" actId="1076"/>
          <ac:spMkLst>
            <pc:docMk/>
            <pc:sldMk cId="3611291904" sldId="446"/>
            <ac:spMk id="11" creationId="{C974FA10-1F36-E1DD-3973-9917F73913FF}"/>
          </ac:spMkLst>
        </pc:spChg>
        <pc:spChg chg="del mod">
          <ac:chgData name="GEERTS, Julie" userId="7cd7de46-e492-4b22-8e45-838508e6ae99" providerId="ADAL" clId="{3931BAC8-30B5-42E1-9ECE-1B3F4433A729}" dt="2023-09-16T16:33:35.398" v="8538" actId="478"/>
          <ac:spMkLst>
            <pc:docMk/>
            <pc:sldMk cId="3611291904" sldId="446"/>
            <ac:spMk id="12" creationId="{1567AEE4-29BB-25D4-E899-0E1EF8787126}"/>
          </ac:spMkLst>
        </pc:spChg>
        <pc:spChg chg="del mod">
          <ac:chgData name="GEERTS, Julie" userId="7cd7de46-e492-4b22-8e45-838508e6ae99" providerId="ADAL" clId="{3931BAC8-30B5-42E1-9ECE-1B3F4433A729}" dt="2023-09-16T10:54:50.034" v="5563" actId="478"/>
          <ac:spMkLst>
            <pc:docMk/>
            <pc:sldMk cId="3611291904" sldId="446"/>
            <ac:spMk id="15" creationId="{18470C05-127E-7200-8320-DA5CC128AA70}"/>
          </ac:spMkLst>
        </pc:spChg>
        <pc:grpChg chg="mod">
          <ac:chgData name="GEERTS, Julie" userId="7cd7de46-e492-4b22-8e45-838508e6ae99" providerId="ADAL" clId="{3931BAC8-30B5-42E1-9ECE-1B3F4433A729}" dt="2023-09-16T16:33:06.912" v="8529" actId="1038"/>
          <ac:grpSpMkLst>
            <pc:docMk/>
            <pc:sldMk cId="3611291904" sldId="446"/>
            <ac:grpSpMk id="10" creationId="{7FCD705D-CF24-EE0F-86AC-7268FD00B439}"/>
          </ac:grpSpMkLst>
        </pc:grpChg>
        <pc:grpChg chg="del">
          <ac:chgData name="GEERTS, Julie" userId="7cd7de46-e492-4b22-8e45-838508e6ae99" providerId="ADAL" clId="{3931BAC8-30B5-42E1-9ECE-1B3F4433A729}" dt="2023-09-15T14:55:08.596" v="2216" actId="478"/>
          <ac:grpSpMkLst>
            <pc:docMk/>
            <pc:sldMk cId="3611291904" sldId="446"/>
            <ac:grpSpMk id="17" creationId="{B57FD1AB-F320-17F3-FA62-60C4BCC0BC1D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24" creationId="{2CEC4CA5-F8A8-8674-D16C-3AB8D5C045E7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25" creationId="{401E6392-B48A-6BE9-4176-17A33B755BD4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28" creationId="{056DD581-53C5-16FE-F01B-EE84D68DB387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31" creationId="{94B25C73-2756-6F2A-7F4F-063823E62FCE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34" creationId="{465AED09-1B0F-58E0-5D5D-7ED872BFC5A1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37" creationId="{ECF77720-E707-B9AB-9366-A4EB4F564CC2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41" creationId="{7816C621-4BBC-0FBB-D103-A97F5B7503B1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44" creationId="{1D1634BF-272D-7022-379B-F1C2C6EA24BC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47" creationId="{AD12AE1A-1E6E-9E4B-10D3-9FD2D55DE8A2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50" creationId="{D3AEB05F-2609-BB6B-3992-0341A512E9CA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53" creationId="{6E8A6660-FE8F-5A80-880D-0769DA9D5684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56" creationId="{26678AF8-BF8B-F42F-E63B-1F408E21D268}"/>
          </ac:grpSpMkLst>
        </pc:grpChg>
        <pc:grpChg chg="mod">
          <ac:chgData name="GEERTS, Julie" userId="7cd7de46-e492-4b22-8e45-838508e6ae99" providerId="ADAL" clId="{3931BAC8-30B5-42E1-9ECE-1B3F4433A729}" dt="2023-09-16T16:32:54.666" v="8518" actId="1076"/>
          <ac:grpSpMkLst>
            <pc:docMk/>
            <pc:sldMk cId="3611291904" sldId="446"/>
            <ac:grpSpMk id="59" creationId="{698C56C2-2BCA-FF74-9E6A-2475498BC5D5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6T10:54:23.130" v="5557"/>
              <pc2:cmMkLst xmlns:pc2="http://schemas.microsoft.com/office/powerpoint/2019/9/main/command">
                <pc:docMk/>
                <pc:sldMk cId="3611291904" sldId="446"/>
                <pc2:cmMk id="{52CC0244-9459-4228-B4D3-A383D7FFC751}"/>
              </pc2:cmMkLst>
            </pc226:cmChg>
          </p:ext>
        </pc:extLst>
      </pc:sldChg>
      <pc:sldChg chg="addSp delSp modSp del mod">
        <pc:chgData name="GEERTS, Julie" userId="7cd7de46-e492-4b22-8e45-838508e6ae99" providerId="ADAL" clId="{3931BAC8-30B5-42E1-9ECE-1B3F4433A729}" dt="2023-09-15T16:36:33.185" v="4290" actId="47"/>
        <pc:sldMkLst>
          <pc:docMk/>
          <pc:sldMk cId="1350240562" sldId="452"/>
        </pc:sldMkLst>
        <pc:spChg chg="add mod">
          <ac:chgData name="GEERTS, Julie" userId="7cd7de46-e492-4b22-8e45-838508e6ae99" providerId="ADAL" clId="{3931BAC8-30B5-42E1-9ECE-1B3F4433A729}" dt="2023-09-15T15:43:03.777" v="3020" actId="1076"/>
          <ac:spMkLst>
            <pc:docMk/>
            <pc:sldMk cId="1350240562" sldId="452"/>
            <ac:spMk id="4" creationId="{8C904281-6FFB-4BDC-0A21-74C7BC2C823C}"/>
          </ac:spMkLst>
        </pc:spChg>
        <pc:spChg chg="del mod topLvl">
          <ac:chgData name="GEERTS, Julie" userId="7cd7de46-e492-4b22-8e45-838508e6ae99" providerId="ADAL" clId="{3931BAC8-30B5-42E1-9ECE-1B3F4433A729}" dt="2023-09-15T14:51:03.662" v="1979" actId="478"/>
          <ac:spMkLst>
            <pc:docMk/>
            <pc:sldMk cId="1350240562" sldId="452"/>
            <ac:spMk id="39" creationId="{4F9221E3-0E60-66F2-5CB1-1D13396029D0}"/>
          </ac:spMkLst>
        </pc:spChg>
        <pc:grpChg chg="add del">
          <ac:chgData name="GEERTS, Julie" userId="7cd7de46-e492-4b22-8e45-838508e6ae99" providerId="ADAL" clId="{3931BAC8-30B5-42E1-9ECE-1B3F4433A729}" dt="2023-09-15T14:50:57.167" v="1976" actId="165"/>
          <ac:grpSpMkLst>
            <pc:docMk/>
            <pc:sldMk cId="1350240562" sldId="452"/>
            <ac:grpSpMk id="49" creationId="{0E17DD6F-113E-AC33-2007-3ECED1AFA3AC}"/>
          </ac:grpSpMkLst>
        </pc:grpChg>
        <pc:picChg chg="del mod topLvl modCrop">
          <ac:chgData name="GEERTS, Julie" userId="7cd7de46-e492-4b22-8e45-838508e6ae99" providerId="ADAL" clId="{3931BAC8-30B5-42E1-9ECE-1B3F4433A729}" dt="2023-09-15T14:52:28.943" v="2000" actId="478"/>
          <ac:picMkLst>
            <pc:docMk/>
            <pc:sldMk cId="1350240562" sldId="452"/>
            <ac:picMk id="36" creationId="{38C2C24F-2946-AA0D-897B-73333E3ED80C}"/>
          </ac:picMkLst>
        </pc:picChg>
      </pc:sldChg>
      <pc:sldChg chg="del">
        <pc:chgData name="GEERTS, Julie" userId="7cd7de46-e492-4b22-8e45-838508e6ae99" providerId="ADAL" clId="{3931BAC8-30B5-42E1-9ECE-1B3F4433A729}" dt="2023-09-14T11:35:15.730" v="1547" actId="2696"/>
        <pc:sldMkLst>
          <pc:docMk/>
          <pc:sldMk cId="1844884040" sldId="454"/>
        </pc:sldMkLst>
      </pc:sldChg>
      <pc:sldChg chg="addSp delSp modSp mod">
        <pc:chgData name="GEERTS, Julie" userId="7cd7de46-e492-4b22-8e45-838508e6ae99" providerId="ADAL" clId="{3931BAC8-30B5-42E1-9ECE-1B3F4433A729}" dt="2023-09-16T17:23:17.534" v="9307" actId="1076"/>
        <pc:sldMkLst>
          <pc:docMk/>
          <pc:sldMk cId="4255078342" sldId="458"/>
        </pc:sldMkLst>
        <pc:spChg chg="add mod">
          <ac:chgData name="GEERTS, Julie" userId="7cd7de46-e492-4b22-8e45-838508e6ae99" providerId="ADAL" clId="{3931BAC8-30B5-42E1-9ECE-1B3F4433A729}" dt="2023-09-16T10:46:51.757" v="5241" actId="1076"/>
          <ac:spMkLst>
            <pc:docMk/>
            <pc:sldMk cId="4255078342" sldId="458"/>
            <ac:spMk id="2" creationId="{7DE291D7-70AF-C45B-514E-41F4FCF63B18}"/>
          </ac:spMkLst>
        </pc:spChg>
        <pc:spChg chg="mod">
          <ac:chgData name="GEERTS, Julie" userId="7cd7de46-e492-4b22-8e45-838508e6ae99" providerId="ADAL" clId="{3931BAC8-30B5-42E1-9ECE-1B3F4433A729}" dt="2023-09-16T17:23:02.392" v="9304" actId="1038"/>
          <ac:spMkLst>
            <pc:docMk/>
            <pc:sldMk cId="4255078342" sldId="458"/>
            <ac:spMk id="4" creationId="{F7BB4B6A-6E83-4187-DF0B-7A818F584190}"/>
          </ac:spMkLst>
        </pc:spChg>
        <pc:spChg chg="del">
          <ac:chgData name="GEERTS, Julie" userId="7cd7de46-e492-4b22-8e45-838508e6ae99" providerId="ADAL" clId="{3931BAC8-30B5-42E1-9ECE-1B3F4433A729}" dt="2023-09-16T10:46:34.597" v="5211" actId="478"/>
          <ac:spMkLst>
            <pc:docMk/>
            <pc:sldMk cId="4255078342" sldId="458"/>
            <ac:spMk id="5" creationId="{B4C4E775-03E1-6410-EAA8-A934C6A3A5E3}"/>
          </ac:spMkLst>
        </pc:spChg>
        <pc:spChg chg="mod">
          <ac:chgData name="GEERTS, Julie" userId="7cd7de46-e492-4b22-8e45-838508e6ae99" providerId="ADAL" clId="{3931BAC8-30B5-42E1-9ECE-1B3F4433A729}" dt="2023-09-16T11:42:08.019" v="7477"/>
          <ac:spMkLst>
            <pc:docMk/>
            <pc:sldMk cId="4255078342" sldId="458"/>
            <ac:spMk id="7" creationId="{05F322EE-2237-F026-105A-F34DDFF563AD}"/>
          </ac:spMkLst>
        </pc:spChg>
        <pc:spChg chg="del mod topLvl">
          <ac:chgData name="GEERTS, Julie" userId="7cd7de46-e492-4b22-8e45-838508e6ae99" providerId="ADAL" clId="{3931BAC8-30B5-42E1-9ECE-1B3F4433A729}" dt="2023-09-15T14:52:38.643" v="2004" actId="478"/>
          <ac:spMkLst>
            <pc:docMk/>
            <pc:sldMk cId="4255078342" sldId="458"/>
            <ac:spMk id="13" creationId="{7242443A-0C54-7BB7-DAD6-A1663AE3B3FF}"/>
          </ac:spMkLst>
        </pc:spChg>
        <pc:spChg chg="mod">
          <ac:chgData name="GEERTS, Julie" userId="7cd7de46-e492-4b22-8e45-838508e6ae99" providerId="ADAL" clId="{3931BAC8-30B5-42E1-9ECE-1B3F4433A729}" dt="2023-09-16T13:44:09.306" v="8423" actId="207"/>
          <ac:spMkLst>
            <pc:docMk/>
            <pc:sldMk cId="4255078342" sldId="458"/>
            <ac:spMk id="19" creationId="{0C28CD58-47AF-14A6-79CA-A72AFC5630CD}"/>
          </ac:spMkLst>
        </pc:spChg>
        <pc:spChg chg="mod">
          <ac:chgData name="GEERTS, Julie" userId="7cd7de46-e492-4b22-8e45-838508e6ae99" providerId="ADAL" clId="{3931BAC8-30B5-42E1-9ECE-1B3F4433A729}" dt="2023-09-16T13:44:14.824" v="8424" actId="207"/>
          <ac:spMkLst>
            <pc:docMk/>
            <pc:sldMk cId="4255078342" sldId="458"/>
            <ac:spMk id="23" creationId="{59361664-7C2D-E488-35A4-C9AB74AFFB32}"/>
          </ac:spMkLst>
        </pc:spChg>
        <pc:spChg chg="mod">
          <ac:chgData name="GEERTS, Julie" userId="7cd7de46-e492-4b22-8e45-838508e6ae99" providerId="ADAL" clId="{3931BAC8-30B5-42E1-9ECE-1B3F4433A729}" dt="2023-09-16T17:22:35.745" v="9292" actId="1076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GEERTS, Julie" userId="7cd7de46-e492-4b22-8e45-838508e6ae99" providerId="ADAL" clId="{3931BAC8-30B5-42E1-9ECE-1B3F4433A729}" dt="2023-09-16T17:22:43.112" v="9294" actId="1076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GEERTS, Julie" userId="7cd7de46-e492-4b22-8e45-838508e6ae99" providerId="ADAL" clId="{3931BAC8-30B5-42E1-9ECE-1B3F4433A729}" dt="2023-09-16T17:22:54.547" v="9297" actId="1076"/>
          <ac:spMkLst>
            <pc:docMk/>
            <pc:sldMk cId="4255078342" sldId="458"/>
            <ac:spMk id="1571" creationId="{86A454E8-E76B-582B-92FA-5590E7E62A8B}"/>
          </ac:spMkLst>
        </pc:spChg>
        <pc:grpChg chg="mod">
          <ac:chgData name="GEERTS, Julie" userId="7cd7de46-e492-4b22-8e45-838508e6ae99" providerId="ADAL" clId="{3931BAC8-30B5-42E1-9ECE-1B3F4433A729}" dt="2023-09-16T10:46:48.070" v="5240" actId="1035"/>
          <ac:grpSpMkLst>
            <pc:docMk/>
            <pc:sldMk cId="4255078342" sldId="458"/>
            <ac:grpSpMk id="8" creationId="{34548696-2540-8999-804B-EB3AA06E83FC}"/>
          </ac:grpSpMkLst>
        </pc:grpChg>
        <pc:grpChg chg="del">
          <ac:chgData name="GEERTS, Julie" userId="7cd7de46-e492-4b22-8e45-838508e6ae99" providerId="ADAL" clId="{3931BAC8-30B5-42E1-9ECE-1B3F4433A729}" dt="2023-09-15T14:52:36.182" v="2002" actId="165"/>
          <ac:grpSpMkLst>
            <pc:docMk/>
            <pc:sldMk cId="4255078342" sldId="458"/>
            <ac:grpSpMk id="14" creationId="{B8365EEC-48EE-B4C0-C36B-F6274E945AF9}"/>
          </ac:grpSpMkLst>
        </pc:grpChg>
        <pc:grpChg chg="mod">
          <ac:chgData name="GEERTS, Julie" userId="7cd7de46-e492-4b22-8e45-838508e6ae99" providerId="ADAL" clId="{3931BAC8-30B5-42E1-9ECE-1B3F4433A729}" dt="2023-09-16T17:22:35.745" v="9292" actId="1076"/>
          <ac:grpSpMkLst>
            <pc:docMk/>
            <pc:sldMk cId="4255078342" sldId="458"/>
            <ac:grpSpMk id="20" creationId="{71866CD7-5FF2-256A-B1A8-E6D6A734B5D0}"/>
          </ac:grpSpMkLst>
        </pc:grpChg>
        <pc:grpChg chg="mod">
          <ac:chgData name="GEERTS, Julie" userId="7cd7de46-e492-4b22-8e45-838508e6ae99" providerId="ADAL" clId="{3931BAC8-30B5-42E1-9ECE-1B3F4433A729}" dt="2023-09-16T17:22:43.112" v="9294" actId="1076"/>
          <ac:grpSpMkLst>
            <pc:docMk/>
            <pc:sldMk cId="4255078342" sldId="458"/>
            <ac:grpSpMk id="21" creationId="{DD201FA3-63EA-C6C7-DFC9-47BE551786FB}"/>
          </ac:grpSpMkLst>
        </pc:grpChg>
        <pc:grpChg chg="mod">
          <ac:chgData name="GEERTS, Julie" userId="7cd7de46-e492-4b22-8e45-838508e6ae99" providerId="ADAL" clId="{3931BAC8-30B5-42E1-9ECE-1B3F4433A729}" dt="2023-09-16T17:22:54.547" v="9297" actId="1076"/>
          <ac:grpSpMkLst>
            <pc:docMk/>
            <pc:sldMk cId="4255078342" sldId="458"/>
            <ac:grpSpMk id="25" creationId="{3C18F66D-6AA3-CF06-8F4C-44DBB65FA981}"/>
          </ac:grpSpMkLst>
        </pc:grpChg>
        <pc:picChg chg="del mod topLvl modCrop">
          <ac:chgData name="GEERTS, Julie" userId="7cd7de46-e492-4b22-8e45-838508e6ae99" providerId="ADAL" clId="{3931BAC8-30B5-42E1-9ECE-1B3F4433A729}" dt="2023-09-15T14:52:52.245" v="2007" actId="478"/>
          <ac:picMkLst>
            <pc:docMk/>
            <pc:sldMk cId="4255078342" sldId="458"/>
            <ac:picMk id="12" creationId="{8583FD27-F02F-9C2D-F9D7-C4D0039182CF}"/>
          </ac:picMkLst>
        </pc:picChg>
        <pc:cxnChg chg="mod">
          <ac:chgData name="GEERTS, Julie" userId="7cd7de46-e492-4b22-8e45-838508e6ae99" providerId="ADAL" clId="{3931BAC8-30B5-42E1-9ECE-1B3F4433A729}" dt="2023-09-16T17:22:38.985" v="9293" actId="1076"/>
          <ac:cxnSpMkLst>
            <pc:docMk/>
            <pc:sldMk cId="4255078342" sldId="458"/>
            <ac:cxnSpMk id="27" creationId="{BBCEBFA9-9353-86A5-3320-D4942DBEF3DA}"/>
          </ac:cxnSpMkLst>
        </pc:cxnChg>
        <pc:cxnChg chg="mod">
          <ac:chgData name="GEERTS, Julie" userId="7cd7de46-e492-4b22-8e45-838508e6ae99" providerId="ADAL" clId="{3931BAC8-30B5-42E1-9ECE-1B3F4433A729}" dt="2023-09-16T17:23:17.534" v="9307" actId="1076"/>
          <ac:cxnSpMkLst>
            <pc:docMk/>
            <pc:sldMk cId="4255078342" sldId="458"/>
            <ac:cxnSpMk id="28" creationId="{AABF7C7D-A1BD-71D4-1404-10F7ECDC0F51}"/>
          </ac:cxnSpMkLst>
        </pc:cxnChg>
        <pc:cxnChg chg="mod">
          <ac:chgData name="GEERTS, Julie" userId="7cd7de46-e492-4b22-8e45-838508e6ae99" providerId="ADAL" clId="{3931BAC8-30B5-42E1-9ECE-1B3F4433A729}" dt="2023-09-16T17:22:59.524" v="9298" actId="1076"/>
          <ac:cxnSpMkLst>
            <pc:docMk/>
            <pc:sldMk cId="4255078342" sldId="458"/>
            <ac:cxnSpMk id="30" creationId="{DF1E7471-828E-8868-AD03-35933EA5D78F}"/>
          </ac:cxnSpMkLst>
        </pc:cxnChg>
      </pc:sldChg>
      <pc:sldChg chg="addSp delSp modSp mod addCm delCm modCm">
        <pc:chgData name="GEERTS, Julie" userId="7cd7de46-e492-4b22-8e45-838508e6ae99" providerId="ADAL" clId="{3931BAC8-30B5-42E1-9ECE-1B3F4433A729}" dt="2023-09-18T18:38:14.516" v="9530" actId="14100"/>
        <pc:sldMkLst>
          <pc:docMk/>
          <pc:sldMk cId="995050475" sldId="461"/>
        </pc:sldMkLst>
        <pc:spChg chg="mod">
          <ac:chgData name="GEERTS, Julie" userId="7cd7de46-e492-4b22-8e45-838508e6ae99" providerId="ADAL" clId="{3931BAC8-30B5-42E1-9ECE-1B3F4433A729}" dt="2023-09-18T18:33:47.100" v="9434" actId="164"/>
          <ac:spMkLst>
            <pc:docMk/>
            <pc:sldMk cId="995050475" sldId="461"/>
            <ac:spMk id="2" creationId="{66E34F2F-A79A-E585-7EC5-D7498FB5AFDF}"/>
          </ac:spMkLst>
        </pc:spChg>
        <pc:spChg chg="mod">
          <ac:chgData name="GEERTS, Julie" userId="7cd7de46-e492-4b22-8e45-838508e6ae99" providerId="ADAL" clId="{3931BAC8-30B5-42E1-9ECE-1B3F4433A729}" dt="2023-09-15T16:00:33.473" v="3559" actId="207"/>
          <ac:spMkLst>
            <pc:docMk/>
            <pc:sldMk cId="995050475" sldId="461"/>
            <ac:spMk id="4" creationId="{7B0CB3A8-CF30-C02D-4080-7FAAFD3450BF}"/>
          </ac:spMkLst>
        </pc:spChg>
        <pc:spChg chg="mod">
          <ac:chgData name="GEERTS, Julie" userId="7cd7de46-e492-4b22-8e45-838508e6ae99" providerId="ADAL" clId="{3931BAC8-30B5-42E1-9ECE-1B3F4433A729}" dt="2023-09-18T18:33:55.583" v="9435" actId="164"/>
          <ac:spMkLst>
            <pc:docMk/>
            <pc:sldMk cId="995050475" sldId="461"/>
            <ac:spMk id="5" creationId="{B1BD0D9F-BE28-59DD-5032-94EF3FA9C69A}"/>
          </ac:spMkLst>
        </pc:spChg>
        <pc:spChg chg="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6" creationId="{16C128B9-66F7-454A-E3B1-71CE89869AF5}"/>
          </ac:spMkLst>
        </pc:spChg>
        <pc:spChg chg="mod">
          <ac:chgData name="GEERTS, Julie" userId="7cd7de46-e492-4b22-8e45-838508e6ae99" providerId="ADAL" clId="{3931BAC8-30B5-42E1-9ECE-1B3F4433A729}" dt="2023-09-14T11:36:28.900" v="1628" actId="20577"/>
          <ac:spMkLst>
            <pc:docMk/>
            <pc:sldMk cId="995050475" sldId="461"/>
            <ac:spMk id="7" creationId="{9CAA53DF-8184-A81F-241E-B40565415B52}"/>
          </ac:spMkLst>
        </pc:spChg>
        <pc:spChg chg="mod ord">
          <ac:chgData name="GEERTS, Julie" userId="7cd7de46-e492-4b22-8e45-838508e6ae99" providerId="ADAL" clId="{3931BAC8-30B5-42E1-9ECE-1B3F4433A729}" dt="2023-09-18T18:38:14.516" v="9530" actId="14100"/>
          <ac:spMkLst>
            <pc:docMk/>
            <pc:sldMk cId="995050475" sldId="461"/>
            <ac:spMk id="8" creationId="{8BCA7FA8-551A-1275-7EF4-89B0ACA0BB8F}"/>
          </ac:spMkLst>
        </pc:spChg>
        <pc:spChg chg="add 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9" creationId="{7E181A86-5DC3-AB13-602C-9A4E430F05A6}"/>
          </ac:spMkLst>
        </pc:spChg>
        <pc:spChg chg="mod topLvl">
          <ac:chgData name="GEERTS, Julie" userId="7cd7de46-e492-4b22-8e45-838508e6ae99" providerId="ADAL" clId="{3931BAC8-30B5-42E1-9ECE-1B3F4433A729}" dt="2023-09-15T16:00:34.063" v="3561" actId="207"/>
          <ac:spMkLst>
            <pc:docMk/>
            <pc:sldMk cId="995050475" sldId="461"/>
            <ac:spMk id="14" creationId="{E0C99C86-B5E1-7DA8-0E11-C734D90BA790}"/>
          </ac:spMkLst>
        </pc:spChg>
        <pc:spChg chg="add 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15" creationId="{AAE66AFB-3589-13B3-40EF-977D5D46B777}"/>
          </ac:spMkLst>
        </pc:spChg>
        <pc:spChg chg="mod">
          <ac:chgData name="GEERTS, Julie" userId="7cd7de46-e492-4b22-8e45-838508e6ae99" providerId="ADAL" clId="{3931BAC8-30B5-42E1-9ECE-1B3F4433A729}" dt="2023-09-18T18:33:28.063" v="9419" actId="164"/>
          <ac:spMkLst>
            <pc:docMk/>
            <pc:sldMk cId="995050475" sldId="461"/>
            <ac:spMk id="16" creationId="{9C5ABE90-F823-3815-2898-273F454DD8C9}"/>
          </ac:spMkLst>
        </pc:spChg>
        <pc:spChg chg="add 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17" creationId="{154A89A3-1DAA-645A-9CC5-D200A29878A6}"/>
          </ac:spMkLst>
        </pc:spChg>
        <pc:spChg chg="add 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18" creationId="{7D5479A6-104F-1987-F2CD-027AB9C482C1}"/>
          </ac:spMkLst>
        </pc:spChg>
        <pc:spChg chg="mod">
          <ac:chgData name="GEERTS, Julie" userId="7cd7de46-e492-4b22-8e45-838508e6ae99" providerId="ADAL" clId="{3931BAC8-30B5-42E1-9ECE-1B3F4433A729}" dt="2023-09-18T18:33:28.063" v="9419" actId="164"/>
          <ac:spMkLst>
            <pc:docMk/>
            <pc:sldMk cId="995050475" sldId="461"/>
            <ac:spMk id="19" creationId="{EF372412-5E08-94E9-86DF-076D39B37731}"/>
          </ac:spMkLst>
        </pc:spChg>
        <pc:spChg chg="mod">
          <ac:chgData name="GEERTS, Julie" userId="7cd7de46-e492-4b22-8e45-838508e6ae99" providerId="ADAL" clId="{3931BAC8-30B5-42E1-9ECE-1B3F4433A729}" dt="2023-09-16T12:44:57.411" v="7854"/>
          <ac:spMkLst>
            <pc:docMk/>
            <pc:sldMk cId="995050475" sldId="461"/>
            <ac:spMk id="21" creationId="{16DFF8E5-3744-A218-C151-31FAE5E957C1}"/>
          </ac:spMkLst>
        </pc:spChg>
        <pc:spChg chg="mod">
          <ac:chgData name="GEERTS, Julie" userId="7cd7de46-e492-4b22-8e45-838508e6ae99" providerId="ADAL" clId="{3931BAC8-30B5-42E1-9ECE-1B3F4433A729}" dt="2023-09-16T12:45:17.011" v="7858"/>
          <ac:spMkLst>
            <pc:docMk/>
            <pc:sldMk cId="995050475" sldId="461"/>
            <ac:spMk id="24" creationId="{FF521A77-9113-048E-7C0C-072E5C00B78B}"/>
          </ac:spMkLst>
        </pc:spChg>
        <pc:spChg chg="mod">
          <ac:chgData name="GEERTS, Julie" userId="7cd7de46-e492-4b22-8e45-838508e6ae99" providerId="ADAL" clId="{3931BAC8-30B5-42E1-9ECE-1B3F4433A729}" dt="2023-09-16T12:45:17.011" v="7858"/>
          <ac:spMkLst>
            <pc:docMk/>
            <pc:sldMk cId="995050475" sldId="461"/>
            <ac:spMk id="27" creationId="{59615941-B39C-BFC3-23A8-B04A348ECD7A}"/>
          </ac:spMkLst>
        </pc:spChg>
        <pc:spChg chg="mod">
          <ac:chgData name="GEERTS, Julie" userId="7cd7de46-e492-4b22-8e45-838508e6ae99" providerId="ADAL" clId="{3931BAC8-30B5-42E1-9ECE-1B3F4433A729}" dt="2023-09-16T12:46:41.269" v="7870"/>
          <ac:spMkLst>
            <pc:docMk/>
            <pc:sldMk cId="995050475" sldId="461"/>
            <ac:spMk id="30" creationId="{1C7CB950-CE01-BD1E-112C-9E2F360639E4}"/>
          </ac:spMkLst>
        </pc:spChg>
        <pc:spChg chg="del">
          <ac:chgData name="GEERTS, Julie" userId="7cd7de46-e492-4b22-8e45-838508e6ae99" providerId="ADAL" clId="{3931BAC8-30B5-42E1-9ECE-1B3F4433A729}" dt="2023-09-15T15:44:53.425" v="3060" actId="478"/>
          <ac:spMkLst>
            <pc:docMk/>
            <pc:sldMk cId="995050475" sldId="461"/>
            <ac:spMk id="31" creationId="{3EC9815B-A1A8-6B71-2DA7-5604C69C460C}"/>
          </ac:spMkLst>
        </pc:spChg>
        <pc:spChg chg="mod">
          <ac:chgData name="GEERTS, Julie" userId="7cd7de46-e492-4b22-8e45-838508e6ae99" providerId="ADAL" clId="{3931BAC8-30B5-42E1-9ECE-1B3F4433A729}" dt="2023-09-18T18:33:47.100" v="9434" actId="164"/>
          <ac:spMkLst>
            <pc:docMk/>
            <pc:sldMk cId="995050475" sldId="461"/>
            <ac:spMk id="33" creationId="{1BDF2EA7-2B95-E0CE-893B-5E8324CA4796}"/>
          </ac:spMkLst>
        </pc:spChg>
        <pc:spChg chg="mod">
          <ac:chgData name="GEERTS, Julie" userId="7cd7de46-e492-4b22-8e45-838508e6ae99" providerId="ADAL" clId="{3931BAC8-30B5-42E1-9ECE-1B3F4433A729}" dt="2023-09-16T12:47:06.139" v="7877" actId="208"/>
          <ac:spMkLst>
            <pc:docMk/>
            <pc:sldMk cId="995050475" sldId="461"/>
            <ac:spMk id="35" creationId="{7D5B0620-5F4E-EC1C-E163-5164E87BD107}"/>
          </ac:spMkLst>
        </pc:spChg>
        <pc:spChg chg="mod ord">
          <ac:chgData name="GEERTS, Julie" userId="7cd7de46-e492-4b22-8e45-838508e6ae99" providerId="ADAL" clId="{3931BAC8-30B5-42E1-9ECE-1B3F4433A729}" dt="2023-09-18T18:34:22.036" v="9454" actId="1037"/>
          <ac:spMkLst>
            <pc:docMk/>
            <pc:sldMk cId="995050475" sldId="461"/>
            <ac:spMk id="41" creationId="{57CB3826-6888-7946-9618-C3C44DBE5852}"/>
          </ac:spMkLst>
        </pc:spChg>
        <pc:spChg chg="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43" creationId="{F8990ECD-A132-6FE5-EA81-AE1EE49F7047}"/>
          </ac:spMkLst>
        </pc:spChg>
        <pc:spChg chg="mod">
          <ac:chgData name="GEERTS, Julie" userId="7cd7de46-e492-4b22-8e45-838508e6ae99" providerId="ADAL" clId="{3931BAC8-30B5-42E1-9ECE-1B3F4433A729}" dt="2023-09-16T13:31:37.530" v="8245" actId="1036"/>
          <ac:spMkLst>
            <pc:docMk/>
            <pc:sldMk cId="995050475" sldId="461"/>
            <ac:spMk id="45" creationId="{0655C2A2-F429-595B-4F7F-2F234B5B358E}"/>
          </ac:spMkLst>
        </pc:spChg>
        <pc:spChg chg="mod">
          <ac:chgData name="GEERTS, Julie" userId="7cd7de46-e492-4b22-8e45-838508e6ae99" providerId="ADAL" clId="{3931BAC8-30B5-42E1-9ECE-1B3F4433A729}" dt="2023-09-16T12:47:09.051" v="7878" actId="208"/>
          <ac:spMkLst>
            <pc:docMk/>
            <pc:sldMk cId="995050475" sldId="461"/>
            <ac:spMk id="47" creationId="{7EFF20D7-82E8-22B9-7BA1-5F338FB648DF}"/>
          </ac:spMkLst>
        </pc:spChg>
        <pc:spChg chg="mod">
          <ac:chgData name="GEERTS, Julie" userId="7cd7de46-e492-4b22-8e45-838508e6ae99" providerId="ADAL" clId="{3931BAC8-30B5-42E1-9ECE-1B3F4433A729}" dt="2023-09-15T15:51:26.952" v="3284" actId="207"/>
          <ac:spMkLst>
            <pc:docMk/>
            <pc:sldMk cId="995050475" sldId="461"/>
            <ac:spMk id="49" creationId="{39DB451F-AE62-A7B8-BAC9-050C1A1CE5A0}"/>
          </ac:spMkLst>
        </pc:spChg>
        <pc:spChg chg="del mod">
          <ac:chgData name="GEERTS, Julie" userId="7cd7de46-e492-4b22-8e45-838508e6ae99" providerId="ADAL" clId="{3931BAC8-30B5-42E1-9ECE-1B3F4433A729}" dt="2023-09-16T12:44:12.273" v="7845" actId="478"/>
          <ac:spMkLst>
            <pc:docMk/>
            <pc:sldMk cId="995050475" sldId="461"/>
            <ac:spMk id="53" creationId="{3F02935A-5756-47B7-1A56-EB421D93AF95}"/>
          </ac:spMkLst>
        </pc:spChg>
        <pc:spChg chg="del mod">
          <ac:chgData name="GEERTS, Julie" userId="7cd7de46-e492-4b22-8e45-838508e6ae99" providerId="ADAL" clId="{3931BAC8-30B5-42E1-9ECE-1B3F4433A729}" dt="2023-09-15T15:48:29.526" v="3165" actId="478"/>
          <ac:spMkLst>
            <pc:docMk/>
            <pc:sldMk cId="995050475" sldId="461"/>
            <ac:spMk id="55" creationId="{C12236AD-175D-AD85-3E75-C8A82A37EA03}"/>
          </ac:spMkLst>
        </pc:spChg>
        <pc:spChg chg="del mod">
          <ac:chgData name="GEERTS, Julie" userId="7cd7de46-e492-4b22-8e45-838508e6ae99" providerId="ADAL" clId="{3931BAC8-30B5-42E1-9ECE-1B3F4433A729}" dt="2023-09-15T15:47:31.273" v="3135" actId="478"/>
          <ac:spMkLst>
            <pc:docMk/>
            <pc:sldMk cId="995050475" sldId="461"/>
            <ac:spMk id="57" creationId="{71155172-A78D-492D-5948-F0983B48CACE}"/>
          </ac:spMkLst>
        </pc:spChg>
        <pc:spChg chg="mod">
          <ac:chgData name="GEERTS, Julie" userId="7cd7de46-e492-4b22-8e45-838508e6ae99" providerId="ADAL" clId="{3931BAC8-30B5-42E1-9ECE-1B3F4433A729}" dt="2023-09-15T15:51:31.264" v="3285" actId="207"/>
          <ac:spMkLst>
            <pc:docMk/>
            <pc:sldMk cId="995050475" sldId="461"/>
            <ac:spMk id="61" creationId="{15633B52-ED75-714E-81FA-6728876BADC7}"/>
          </ac:spMkLst>
        </pc:spChg>
        <pc:spChg chg="del mod">
          <ac:chgData name="GEERTS, Julie" userId="7cd7de46-e492-4b22-8e45-838508e6ae99" providerId="ADAL" clId="{3931BAC8-30B5-42E1-9ECE-1B3F4433A729}" dt="2023-09-16T12:44:12.273" v="7845" actId="478"/>
          <ac:spMkLst>
            <pc:docMk/>
            <pc:sldMk cId="995050475" sldId="461"/>
            <ac:spMk id="65" creationId="{1A19EBFB-93D1-425C-6157-33259E5FB0A1}"/>
          </ac:spMkLst>
        </pc:spChg>
        <pc:spChg chg="del mod">
          <ac:chgData name="GEERTS, Julie" userId="7cd7de46-e492-4b22-8e45-838508e6ae99" providerId="ADAL" clId="{3931BAC8-30B5-42E1-9ECE-1B3F4433A729}" dt="2023-09-15T15:48:47.955" v="3171" actId="478"/>
          <ac:spMkLst>
            <pc:docMk/>
            <pc:sldMk cId="995050475" sldId="461"/>
            <ac:spMk id="67" creationId="{73ED4ECB-8B5D-8BD7-4EC7-3F55B0C21929}"/>
          </ac:spMkLst>
        </pc:spChg>
        <pc:spChg chg="del mod">
          <ac:chgData name="GEERTS, Julie" userId="7cd7de46-e492-4b22-8e45-838508e6ae99" providerId="ADAL" clId="{3931BAC8-30B5-42E1-9ECE-1B3F4433A729}" dt="2023-09-15T15:47:42.504" v="3137" actId="478"/>
          <ac:spMkLst>
            <pc:docMk/>
            <pc:sldMk cId="995050475" sldId="461"/>
            <ac:spMk id="69" creationId="{A276BAC6-E6B6-2C88-87CB-02CC8E4D2053}"/>
          </ac:spMkLst>
        </pc:spChg>
        <pc:spChg chg="mod">
          <ac:chgData name="GEERTS, Julie" userId="7cd7de46-e492-4b22-8e45-838508e6ae99" providerId="ADAL" clId="{3931BAC8-30B5-42E1-9ECE-1B3F4433A729}" dt="2023-09-15T15:53:18.957" v="3353" actId="164"/>
          <ac:spMkLst>
            <pc:docMk/>
            <pc:sldMk cId="995050475" sldId="461"/>
            <ac:spMk id="71" creationId="{10DFF658-663E-FEDD-DA56-AD39E10CAD5B}"/>
          </ac:spMkLst>
        </pc:spChg>
        <pc:spChg chg="mod">
          <ac:chgData name="GEERTS, Julie" userId="7cd7de46-e492-4b22-8e45-838508e6ae99" providerId="ADAL" clId="{3931BAC8-30B5-42E1-9ECE-1B3F4433A729}" dt="2023-09-15T15:58:38.339" v="3553" actId="207"/>
          <ac:spMkLst>
            <pc:docMk/>
            <pc:sldMk cId="995050475" sldId="461"/>
            <ac:spMk id="91" creationId="{9F1408AE-F76A-221C-BAE2-17DFE34CE426}"/>
          </ac:spMkLst>
        </pc:spChg>
        <pc:grpChg chg="add mod">
          <ac:chgData name="GEERTS, Julie" userId="7cd7de46-e492-4b22-8e45-838508e6ae99" providerId="ADAL" clId="{3931BAC8-30B5-42E1-9ECE-1B3F4433A729}" dt="2023-09-18T18:36:39.467" v="9514" actId="1035"/>
          <ac:grpSpMkLst>
            <pc:docMk/>
            <pc:sldMk cId="995050475" sldId="461"/>
            <ac:grpSpMk id="6" creationId="{A462E849-1D63-DACA-2056-810689F3C254}"/>
          </ac:grpSpMkLst>
        </pc:grpChg>
        <pc:grpChg chg="add mod">
          <ac:chgData name="GEERTS, Julie" userId="7cd7de46-e492-4b22-8e45-838508e6ae99" providerId="ADAL" clId="{3931BAC8-30B5-42E1-9ECE-1B3F4433A729}" dt="2023-09-15T15:46:58.404" v="3130" actId="164"/>
          <ac:grpSpMkLst>
            <pc:docMk/>
            <pc:sldMk cId="995050475" sldId="461"/>
            <ac:grpSpMk id="11" creationId="{259F9118-1708-FF79-470A-9FAAFE382CB4}"/>
          </ac:grpSpMkLst>
        </pc:grpChg>
        <pc:grpChg chg="add mod">
          <ac:chgData name="GEERTS, Julie" userId="7cd7de46-e492-4b22-8e45-838508e6ae99" providerId="ADAL" clId="{3931BAC8-30B5-42E1-9ECE-1B3F4433A729}" dt="2023-09-18T18:32:32.246" v="9415" actId="1076"/>
          <ac:grpSpMkLst>
            <pc:docMk/>
            <pc:sldMk cId="995050475" sldId="461"/>
            <ac:grpSpMk id="12" creationId="{3C4442CD-D3D8-C28D-E068-9356A3216528}"/>
          </ac:grpSpMkLst>
        </pc:grpChg>
        <pc:grpChg chg="add mod">
          <ac:chgData name="GEERTS, Julie" userId="7cd7de46-e492-4b22-8e45-838508e6ae99" providerId="ADAL" clId="{3931BAC8-30B5-42E1-9ECE-1B3F4433A729}" dt="2023-09-18T18:37:49.224" v="9527" actId="14100"/>
          <ac:grpSpMkLst>
            <pc:docMk/>
            <pc:sldMk cId="995050475" sldId="461"/>
            <ac:grpSpMk id="13" creationId="{327E88AF-F7EC-ED3C-95E3-289343DBE47B}"/>
          </ac:grpSpMkLst>
        </pc:grpChg>
        <pc:grpChg chg="del mod">
          <ac:chgData name="GEERTS, Julie" userId="7cd7de46-e492-4b22-8e45-838508e6ae99" providerId="ADAL" clId="{3931BAC8-30B5-42E1-9ECE-1B3F4433A729}" dt="2023-09-15T15:46:01.032" v="3117" actId="478"/>
          <ac:grpSpMkLst>
            <pc:docMk/>
            <pc:sldMk cId="995050475" sldId="461"/>
            <ac:grpSpMk id="16" creationId="{3A1B933C-EA1F-5E98-D9C4-F8587951FC70}"/>
          </ac:grpSpMkLst>
        </pc:grpChg>
        <pc:grpChg chg="add mod">
          <ac:chgData name="GEERTS, Julie" userId="7cd7de46-e492-4b22-8e45-838508e6ae99" providerId="ADAL" clId="{3931BAC8-30B5-42E1-9ECE-1B3F4433A729}" dt="2023-09-16T13:31:37.530" v="8245" actId="1036"/>
          <ac:grpSpMkLst>
            <pc:docMk/>
            <pc:sldMk cId="995050475" sldId="461"/>
            <ac:grpSpMk id="20" creationId="{A09151E6-BC6F-E1DD-1B54-015931D0D57B}"/>
          </ac:grpSpMkLst>
        </pc:grpChg>
        <pc:grpChg chg="add mod">
          <ac:chgData name="GEERTS, Julie" userId="7cd7de46-e492-4b22-8e45-838508e6ae99" providerId="ADAL" clId="{3931BAC8-30B5-42E1-9ECE-1B3F4433A729}" dt="2023-09-18T18:36:46.076" v="9520" actId="1035"/>
          <ac:grpSpMkLst>
            <pc:docMk/>
            <pc:sldMk cId="995050475" sldId="461"/>
            <ac:grpSpMk id="23" creationId="{9DC56430-31A8-2F08-35C2-ABA7190B8E63}"/>
          </ac:grpSpMkLst>
        </pc:grpChg>
        <pc:grpChg chg="add mod">
          <ac:chgData name="GEERTS, Julie" userId="7cd7de46-e492-4b22-8e45-838508e6ae99" providerId="ADAL" clId="{3931BAC8-30B5-42E1-9ECE-1B3F4433A729}" dt="2023-09-18T18:36:44.561" v="9519" actId="1035"/>
          <ac:grpSpMkLst>
            <pc:docMk/>
            <pc:sldMk cId="995050475" sldId="461"/>
            <ac:grpSpMk id="26" creationId="{234D5C5A-48B9-64EA-7555-B270CA53497B}"/>
          </ac:grpSpMkLst>
        </pc:grpChg>
        <pc:grpChg chg="add mod">
          <ac:chgData name="GEERTS, Julie" userId="7cd7de46-e492-4b22-8e45-838508e6ae99" providerId="ADAL" clId="{3931BAC8-30B5-42E1-9ECE-1B3F4433A729}" dt="2023-09-16T13:31:37.530" v="8245" actId="1036"/>
          <ac:grpSpMkLst>
            <pc:docMk/>
            <pc:sldMk cId="995050475" sldId="461"/>
            <ac:grpSpMk id="29" creationId="{E6A2F368-8225-DF52-2497-2AFCD719DD3C}"/>
          </ac:grpSpMkLst>
        </pc:grpChg>
        <pc:grpChg chg="add mod">
          <ac:chgData name="GEERTS, Julie" userId="7cd7de46-e492-4b22-8e45-838508e6ae99" providerId="ADAL" clId="{3931BAC8-30B5-42E1-9ECE-1B3F4433A729}" dt="2023-09-18T18:36:38.508" v="9512" actId="1035"/>
          <ac:grpSpMkLst>
            <pc:docMk/>
            <pc:sldMk cId="995050475" sldId="461"/>
            <ac:grpSpMk id="32" creationId="{BF83AB6F-A0E9-BA57-FFA1-30FAF695C48B}"/>
          </ac:grpSpMkLst>
        </pc:grpChg>
        <pc:grpChg chg="add mod">
          <ac:chgData name="GEERTS, Julie" userId="7cd7de46-e492-4b22-8e45-838508e6ae99" providerId="ADAL" clId="{3931BAC8-30B5-42E1-9ECE-1B3F4433A729}" dt="2023-09-18T18:36:42.684" v="9518" actId="1036"/>
          <ac:grpSpMkLst>
            <pc:docMk/>
            <pc:sldMk cId="995050475" sldId="461"/>
            <ac:grpSpMk id="34" creationId="{C4DDBF0D-036A-E853-8CAE-0FBBE8492E8F}"/>
          </ac:grpSpMkLst>
        </pc:grpChg>
        <pc:grpChg chg="del mod">
          <ac:chgData name="GEERTS, Julie" userId="7cd7de46-e492-4b22-8e45-838508e6ae99" providerId="ADAL" clId="{3931BAC8-30B5-42E1-9ECE-1B3F4433A729}" dt="2023-09-16T12:45:15.283" v="7856" actId="478"/>
          <ac:grpSpMkLst>
            <pc:docMk/>
            <pc:sldMk cId="995050475" sldId="461"/>
            <ac:grpSpMk id="51" creationId="{4F4206EB-F644-8B86-0CFD-06B17CA1D524}"/>
          </ac:grpSpMkLst>
        </pc:grpChg>
        <pc:grpChg chg="del mod">
          <ac:chgData name="GEERTS, Julie" userId="7cd7de46-e492-4b22-8e45-838508e6ae99" providerId="ADAL" clId="{3931BAC8-30B5-42E1-9ECE-1B3F4433A729}" dt="2023-09-16T12:45:16.411" v="7857" actId="478"/>
          <ac:grpSpMkLst>
            <pc:docMk/>
            <pc:sldMk cId="995050475" sldId="461"/>
            <ac:grpSpMk id="63" creationId="{5BCE3027-4EB7-2D90-1401-78012D6DCA76}"/>
          </ac:grpSpMkLst>
        </pc:grpChg>
        <pc:grpChg chg="mod">
          <ac:chgData name="GEERTS, Julie" userId="7cd7de46-e492-4b22-8e45-838508e6ae99" providerId="ADAL" clId="{3931BAC8-30B5-42E1-9ECE-1B3F4433A729}" dt="2023-09-18T18:35:37.675" v="9474" actId="1076"/>
          <ac:grpSpMkLst>
            <pc:docMk/>
            <pc:sldMk cId="995050475" sldId="461"/>
            <ac:grpSpMk id="83" creationId="{D967A607-D710-6AAE-2549-7690085FE64B}"/>
          </ac:grpSpMkLst>
        </pc:grpChg>
        <pc:grpChg chg="del">
          <ac:chgData name="GEERTS, Julie" userId="7cd7de46-e492-4b22-8e45-838508e6ae99" providerId="ADAL" clId="{3931BAC8-30B5-42E1-9ECE-1B3F4433A729}" dt="2023-09-15T14:50:25.795" v="1968" actId="478"/>
          <ac:grpSpMkLst>
            <pc:docMk/>
            <pc:sldMk cId="995050475" sldId="461"/>
            <ac:grpSpMk id="87" creationId="{7E1D2FB6-6F90-F337-5870-78625689BA7F}"/>
          </ac:grpSpMkLst>
        </pc:grpChg>
        <pc:picChg chg="add mod">
          <ac:chgData name="GEERTS, Julie" userId="7cd7de46-e492-4b22-8e45-838508e6ae99" providerId="ADAL" clId="{3931BAC8-30B5-42E1-9ECE-1B3F4433A729}" dt="2023-09-15T16:00:33.689" v="3560" actId="207"/>
          <ac:picMkLst>
            <pc:docMk/>
            <pc:sldMk cId="995050475" sldId="461"/>
            <ac:picMk id="10" creationId="{7013C1C6-80E3-B2D5-DFFC-360735305166}"/>
          </ac:picMkLst>
        </pc:picChg>
        <pc:picChg chg="del topLvl">
          <ac:chgData name="GEERTS, Julie" userId="7cd7de46-e492-4b22-8e45-838508e6ae99" providerId="ADAL" clId="{3931BAC8-30B5-42E1-9ECE-1B3F4433A729}" dt="2023-09-15T15:46:01.032" v="3117" actId="478"/>
          <ac:picMkLst>
            <pc:docMk/>
            <pc:sldMk cId="995050475" sldId="461"/>
            <ac:picMk id="15" creationId="{3EB4559A-7821-4D7D-973B-A559F21E9B1D}"/>
          </ac:picMkLst>
        </pc:picChg>
        <pc:picChg chg="add del mod">
          <ac:chgData name="GEERTS, Julie" userId="7cd7de46-e492-4b22-8e45-838508e6ae99" providerId="ADAL" clId="{3931BAC8-30B5-42E1-9ECE-1B3F4433A729}" dt="2023-09-16T12:44:56.612" v="7853" actId="478"/>
          <ac:picMkLst>
            <pc:docMk/>
            <pc:sldMk cId="995050475" sldId="461"/>
            <ac:picMk id="16" creationId="{D78D37D8-42ED-6EE0-27DD-3FF2FB9614C4}"/>
          </ac:picMkLst>
        </pc:picChg>
        <pc:picChg chg="add del mod">
          <ac:chgData name="GEERTS, Julie" userId="7cd7de46-e492-4b22-8e45-838508e6ae99" providerId="ADAL" clId="{3931BAC8-30B5-42E1-9ECE-1B3F4433A729}" dt="2023-09-16T12:45:44.244" v="7865" actId="478"/>
          <ac:picMkLst>
            <pc:docMk/>
            <pc:sldMk cId="995050475" sldId="461"/>
            <ac:picMk id="19" creationId="{B14BE795-4AB5-778A-8B2C-83424C5285E5}"/>
          </ac:picMkLst>
        </pc:picChg>
        <pc:picChg chg="mod">
          <ac:chgData name="GEERTS, Julie" userId="7cd7de46-e492-4b22-8e45-838508e6ae99" providerId="ADAL" clId="{3931BAC8-30B5-42E1-9ECE-1B3F4433A729}" dt="2023-09-16T12:44:57.411" v="7854"/>
          <ac:picMkLst>
            <pc:docMk/>
            <pc:sldMk cId="995050475" sldId="461"/>
            <ac:picMk id="22" creationId="{0429AC01-A918-F225-7749-DA2C80C4D6E6}"/>
          </ac:picMkLst>
        </pc:picChg>
        <pc:picChg chg="mod">
          <ac:chgData name="GEERTS, Julie" userId="7cd7de46-e492-4b22-8e45-838508e6ae99" providerId="ADAL" clId="{3931BAC8-30B5-42E1-9ECE-1B3F4433A729}" dt="2023-09-16T12:45:17.011" v="7858"/>
          <ac:picMkLst>
            <pc:docMk/>
            <pc:sldMk cId="995050475" sldId="461"/>
            <ac:picMk id="25" creationId="{38A11E04-BC64-03F2-FCE3-4D1EEA581DF3}"/>
          </ac:picMkLst>
        </pc:picChg>
        <pc:picChg chg="mod">
          <ac:chgData name="GEERTS, Julie" userId="7cd7de46-e492-4b22-8e45-838508e6ae99" providerId="ADAL" clId="{3931BAC8-30B5-42E1-9ECE-1B3F4433A729}" dt="2023-09-16T12:45:17.011" v="7858"/>
          <ac:picMkLst>
            <pc:docMk/>
            <pc:sldMk cId="995050475" sldId="461"/>
            <ac:picMk id="28" creationId="{3990E106-3A12-2E5F-3754-2561453295DF}"/>
          </ac:picMkLst>
        </pc:picChg>
        <pc:picChg chg="mod">
          <ac:chgData name="GEERTS, Julie" userId="7cd7de46-e492-4b22-8e45-838508e6ae99" providerId="ADAL" clId="{3931BAC8-30B5-42E1-9ECE-1B3F4433A729}" dt="2023-09-16T12:46:41.269" v="7870"/>
          <ac:picMkLst>
            <pc:docMk/>
            <pc:sldMk cId="995050475" sldId="461"/>
            <ac:picMk id="31" creationId="{918EDF2A-6AAF-F735-6423-65B9A785D6A9}"/>
          </ac:picMkLst>
        </pc:picChg>
        <pc:picChg chg="del mod">
          <ac:chgData name="GEERTS, Julie" userId="7cd7de46-e492-4b22-8e45-838508e6ae99" providerId="ADAL" clId="{3931BAC8-30B5-42E1-9ECE-1B3F4433A729}" dt="2023-09-16T12:44:12.273" v="7845" actId="478"/>
          <ac:picMkLst>
            <pc:docMk/>
            <pc:sldMk cId="995050475" sldId="461"/>
            <ac:picMk id="59" creationId="{EE6DFA03-0055-2CB3-768C-60A7A42E1C6B}"/>
          </ac:picMkLst>
        </pc:picChg>
        <pc:picChg chg="mod">
          <ac:chgData name="GEERTS, Julie" userId="7cd7de46-e492-4b22-8e45-838508e6ae99" providerId="ADAL" clId="{3931BAC8-30B5-42E1-9ECE-1B3F4433A729}" dt="2023-09-15T15:53:18.957" v="3353" actId="164"/>
          <ac:picMkLst>
            <pc:docMk/>
            <pc:sldMk cId="995050475" sldId="461"/>
            <ac:picMk id="73" creationId="{C6AD8309-4BD7-3FE3-BD85-78890290F966}"/>
          </ac:picMkLst>
        </pc:picChg>
        <pc:picChg chg="del mod">
          <ac:chgData name="GEERTS, Julie" userId="7cd7de46-e492-4b22-8e45-838508e6ae99" providerId="ADAL" clId="{3931BAC8-30B5-42E1-9ECE-1B3F4433A729}" dt="2023-09-16T12:44:12.273" v="7845" actId="478"/>
          <ac:picMkLst>
            <pc:docMk/>
            <pc:sldMk cId="995050475" sldId="461"/>
            <ac:picMk id="75" creationId="{FF24614A-8C81-74B4-C674-2A559EFD9513}"/>
          </ac:picMkLst>
        </pc:picChg>
        <pc:picChg chg="mod">
          <ac:chgData name="GEERTS, Julie" userId="7cd7de46-e492-4b22-8e45-838508e6ae99" providerId="ADAL" clId="{3931BAC8-30B5-42E1-9ECE-1B3F4433A729}" dt="2023-09-15T15:58:29.480" v="3551" actId="1076"/>
          <ac:picMkLst>
            <pc:docMk/>
            <pc:sldMk cId="995050475" sldId="461"/>
            <ac:picMk id="89" creationId="{01C0D3BD-6B20-AB11-0D8C-AA46C1EC3F43}"/>
          </ac:picMkLst>
        </pc:picChg>
        <pc:cxnChg chg="del">
          <ac:chgData name="GEERTS, Julie" userId="7cd7de46-e492-4b22-8e45-838508e6ae99" providerId="ADAL" clId="{3931BAC8-30B5-42E1-9ECE-1B3F4433A729}" dt="2023-09-15T15:44:54.353" v="3061" actId="478"/>
          <ac:cxnSpMkLst>
            <pc:docMk/>
            <pc:sldMk cId="995050475" sldId="461"/>
            <ac:cxnSpMk id="37" creationId="{2DED41EF-204E-FB59-2395-A15E014E002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7cd7de46-e492-4b22-8e45-838508e6ae99" providerId="ADAL" clId="{3931BAC8-30B5-42E1-9ECE-1B3F4433A729}" dt="2023-09-18T18:36:07.662" v="9506"/>
              <pc2:cmMkLst xmlns:pc2="http://schemas.microsoft.com/office/powerpoint/2019/9/main/command">
                <pc:docMk/>
                <pc:sldMk cId="995050475" sldId="461"/>
                <pc2:cmMk id="{71010D08-A89F-4E9D-AB49-9FFD2750D1FF}"/>
              </pc2:cmMkLst>
            </pc226:cmChg>
            <pc226:cmChg xmlns:pc226="http://schemas.microsoft.com/office/powerpoint/2022/06/main/command" chg="add">
              <pc226:chgData name="GEERTS, Julie" userId="7cd7de46-e492-4b22-8e45-838508e6ae99" providerId="ADAL" clId="{3931BAC8-30B5-42E1-9ECE-1B3F4433A729}" dt="2023-09-18T18:38:05.260" v="9528"/>
              <pc2:cmMkLst xmlns:pc2="http://schemas.microsoft.com/office/powerpoint/2019/9/main/command">
                <pc:docMk/>
                <pc:sldMk cId="995050475" sldId="461"/>
                <pc2:cmMk id="{BB311265-BFDA-4BD5-A217-4901BFA7638A}"/>
              </pc2:cmMkLst>
            </pc226:cmChg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8T18:38:09.254" v="9529"/>
              <pc2:cmMkLst xmlns:pc2="http://schemas.microsoft.com/office/powerpoint/2019/9/main/command">
                <pc:docMk/>
                <pc:sldMk cId="995050475" sldId="461"/>
                <pc2:cmMk id="{5A900E91-83BA-4820-B743-C2F2C913E079}"/>
              </pc2:cmMkLst>
            </pc226:cmChg>
            <pc226:cmChg xmlns:pc226="http://schemas.microsoft.com/office/powerpoint/2022/06/main/command" chg="">
              <pc226:chgData name="GEERTS, Julie" userId="7cd7de46-e492-4b22-8e45-838508e6ae99" providerId="ADAL" clId="{3931BAC8-30B5-42E1-9ECE-1B3F4433A729}" dt="2023-09-18T18:36:33.375" v="9508"/>
              <pc2:cmMkLst xmlns:pc2="http://schemas.microsoft.com/office/powerpoint/2019/9/main/command">
                <pc:docMk/>
                <pc:sldMk cId="995050475" sldId="461"/>
                <pc2:cmMk id="{59D736DB-CB2B-4496-ABA3-EE9FE563A059}"/>
              </pc2:cmMkLst>
              <pc226:cmRplyChg chg="add">
                <pc226:chgData name="GEERTS, Julie" userId="7cd7de46-e492-4b22-8e45-838508e6ae99" providerId="ADAL" clId="{3931BAC8-30B5-42E1-9ECE-1B3F4433A729}" dt="2023-09-18T18:36:33.375" v="9508"/>
                <pc2:cmRplyMkLst xmlns:pc2="http://schemas.microsoft.com/office/powerpoint/2019/9/main/command">
                  <pc:docMk/>
                  <pc:sldMk cId="995050475" sldId="461"/>
                  <pc2:cmMk id="{59D736DB-CB2B-4496-ABA3-EE9FE563A059}"/>
                  <pc2:cmRplyMk id="{C0DD2803-88C8-4CE1-8F1B-20AFBA57244B}"/>
                </pc2:cmRplyMkLst>
              </pc226:cmRplyChg>
            </pc226:cmChg>
          </p:ext>
        </pc:extLst>
      </pc:sldChg>
      <pc:sldChg chg="addSp delSp modSp mod ord modCm modNotesTx">
        <pc:chgData name="GEERTS, Julie" userId="7cd7de46-e492-4b22-8e45-838508e6ae99" providerId="ADAL" clId="{3931BAC8-30B5-42E1-9ECE-1B3F4433A729}" dt="2023-09-18T19:04:01.102" v="10167"/>
        <pc:sldMkLst>
          <pc:docMk/>
          <pc:sldMk cId="444060801" sldId="463"/>
        </pc:sldMkLst>
        <pc:spChg chg="mod">
          <ac:chgData name="GEERTS, Julie" userId="7cd7de46-e492-4b22-8e45-838508e6ae99" providerId="ADAL" clId="{3931BAC8-30B5-42E1-9ECE-1B3F4433A729}" dt="2023-09-15T17:11:22.972" v="4585" actId="20577"/>
          <ac:spMkLst>
            <pc:docMk/>
            <pc:sldMk cId="444060801" sldId="463"/>
            <ac:spMk id="5" creationId="{B4C4E775-03E1-6410-EAA8-A934C6A3A5E3}"/>
          </ac:spMkLst>
        </pc:spChg>
        <pc:spChg chg="mod">
          <ac:chgData name="GEERTS, Julie" userId="7cd7de46-e492-4b22-8e45-838508e6ae99" providerId="ADAL" clId="{3931BAC8-30B5-42E1-9ECE-1B3F4433A729}" dt="2023-09-16T11:42:13.716" v="7479"/>
          <ac:spMkLst>
            <pc:docMk/>
            <pc:sldMk cId="444060801" sldId="463"/>
            <ac:spMk id="6" creationId="{86BA2FB9-A03D-0461-70B9-910F99CC4CF0}"/>
          </ac:spMkLst>
        </pc:spChg>
        <pc:spChg chg="add mod">
          <ac:chgData name="GEERTS, Julie" userId="7cd7de46-e492-4b22-8e45-838508e6ae99" providerId="ADAL" clId="{3931BAC8-30B5-42E1-9ECE-1B3F4433A729}" dt="2023-09-15T17:42:46.523" v="4947" actId="1076"/>
          <ac:spMkLst>
            <pc:docMk/>
            <pc:sldMk cId="444060801" sldId="463"/>
            <ac:spMk id="7" creationId="{17EFB4CD-6492-4BA6-3316-53BD840E26AD}"/>
          </ac:spMkLst>
        </pc:spChg>
        <pc:spChg chg="add mod">
          <ac:chgData name="GEERTS, Julie" userId="7cd7de46-e492-4b22-8e45-838508e6ae99" providerId="ADAL" clId="{3931BAC8-30B5-42E1-9ECE-1B3F4433A729}" dt="2023-09-16T13:36:36.121" v="8286" actId="20577"/>
          <ac:spMkLst>
            <pc:docMk/>
            <pc:sldMk cId="444060801" sldId="463"/>
            <ac:spMk id="15" creationId="{76152FDF-FAD0-7B39-4D16-C6B24D5E0411}"/>
          </ac:spMkLst>
        </pc:spChg>
        <pc:spChg chg="add del mod ord">
          <ac:chgData name="GEERTS, Julie" userId="7cd7de46-e492-4b22-8e45-838508e6ae99" providerId="ADAL" clId="{3931BAC8-30B5-42E1-9ECE-1B3F4433A729}" dt="2023-09-15T17:19:09.625" v="4706" actId="478"/>
          <ac:spMkLst>
            <pc:docMk/>
            <pc:sldMk cId="444060801" sldId="463"/>
            <ac:spMk id="16" creationId="{E227E513-C6B0-A160-9B89-CCD6B0D598B8}"/>
          </ac:spMkLst>
        </pc:spChg>
        <pc:spChg chg="add del mod">
          <ac:chgData name="GEERTS, Julie" userId="7cd7de46-e492-4b22-8e45-838508e6ae99" providerId="ADAL" clId="{3931BAC8-30B5-42E1-9ECE-1B3F4433A729}" dt="2023-09-15T17:19:26.694" v="4714" actId="478"/>
          <ac:spMkLst>
            <pc:docMk/>
            <pc:sldMk cId="444060801" sldId="463"/>
            <ac:spMk id="18" creationId="{741B7E0E-0A07-2384-F469-DEF44E75BEC5}"/>
          </ac:spMkLst>
        </pc:spChg>
        <pc:spChg chg="add del mod">
          <ac:chgData name="GEERTS, Julie" userId="7cd7de46-e492-4b22-8e45-838508e6ae99" providerId="ADAL" clId="{3931BAC8-30B5-42E1-9ECE-1B3F4433A729}" dt="2023-09-15T17:23:33.110" v="4776" actId="478"/>
          <ac:spMkLst>
            <pc:docMk/>
            <pc:sldMk cId="444060801" sldId="463"/>
            <ac:spMk id="20" creationId="{92563C36-D1EE-0C54-E8C2-274615B2C90E}"/>
          </ac:spMkLst>
        </pc:spChg>
        <pc:spChg chg="add del mod">
          <ac:chgData name="GEERTS, Julie" userId="7cd7de46-e492-4b22-8e45-838508e6ae99" providerId="ADAL" clId="{3931BAC8-30B5-42E1-9ECE-1B3F4433A729}" dt="2023-09-15T17:19:08.882" v="4705" actId="478"/>
          <ac:spMkLst>
            <pc:docMk/>
            <pc:sldMk cId="444060801" sldId="463"/>
            <ac:spMk id="22" creationId="{892C3FA5-0C12-A30B-0FF9-414735D38981}"/>
          </ac:spMkLst>
        </pc:spChg>
        <pc:spChg chg="add mod">
          <ac:chgData name="GEERTS, Julie" userId="7cd7de46-e492-4b22-8e45-838508e6ae99" providerId="ADAL" clId="{3931BAC8-30B5-42E1-9ECE-1B3F4433A729}" dt="2023-09-16T13:38:01.444" v="8378" actId="207"/>
          <ac:spMkLst>
            <pc:docMk/>
            <pc:sldMk cId="444060801" sldId="463"/>
            <ac:spMk id="24" creationId="{1F9BB000-C1FE-105A-D0A2-2AA5FB1F3BD1}"/>
          </ac:spMkLst>
        </pc:spChg>
        <pc:spChg chg="add mod">
          <ac:chgData name="GEERTS, Julie" userId="7cd7de46-e492-4b22-8e45-838508e6ae99" providerId="ADAL" clId="{3931BAC8-30B5-42E1-9ECE-1B3F4433A729}" dt="2023-09-16T13:36:51.922" v="8311" actId="20577"/>
          <ac:spMkLst>
            <pc:docMk/>
            <pc:sldMk cId="444060801" sldId="463"/>
            <ac:spMk id="26" creationId="{74B2F98A-4783-F15E-73F7-A3CDDE9857F8}"/>
          </ac:spMkLst>
        </pc:spChg>
        <pc:spChg chg="add mod">
          <ac:chgData name="GEERTS, Julie" userId="7cd7de46-e492-4b22-8e45-838508e6ae99" providerId="ADAL" clId="{3931BAC8-30B5-42E1-9ECE-1B3F4433A729}" dt="2023-09-16T13:38:12.794" v="8394" actId="207"/>
          <ac:spMkLst>
            <pc:docMk/>
            <pc:sldMk cId="444060801" sldId="463"/>
            <ac:spMk id="28" creationId="{559303B0-B1AE-C70B-27D7-6FFF569A78FA}"/>
          </ac:spMkLst>
        </pc:spChg>
        <pc:spChg chg="add mod">
          <ac:chgData name="GEERTS, Julie" userId="7cd7de46-e492-4b22-8e45-838508e6ae99" providerId="ADAL" clId="{3931BAC8-30B5-42E1-9ECE-1B3F4433A729}" dt="2023-09-16T13:38:05.095" v="8383" actId="207"/>
          <ac:spMkLst>
            <pc:docMk/>
            <pc:sldMk cId="444060801" sldId="463"/>
            <ac:spMk id="30" creationId="{0D89996F-EEAF-4774-B328-0BD3B7A0A9A7}"/>
          </ac:spMkLst>
        </pc:spChg>
        <pc:spChg chg="add mod">
          <ac:chgData name="GEERTS, Julie" userId="7cd7de46-e492-4b22-8e45-838508e6ae99" providerId="ADAL" clId="{3931BAC8-30B5-42E1-9ECE-1B3F4433A729}" dt="2023-09-16T13:38:07.362" v="8384" actId="207"/>
          <ac:spMkLst>
            <pc:docMk/>
            <pc:sldMk cId="444060801" sldId="463"/>
            <ac:spMk id="43" creationId="{D93EFC69-C041-454D-5586-056398611CC5}"/>
          </ac:spMkLst>
        </pc:spChg>
        <pc:spChg chg="add mod">
          <ac:chgData name="GEERTS, Julie" userId="7cd7de46-e492-4b22-8e45-838508e6ae99" providerId="ADAL" clId="{3931BAC8-30B5-42E1-9ECE-1B3F4433A729}" dt="2023-09-16T13:37:58.230" v="8377" actId="207"/>
          <ac:spMkLst>
            <pc:docMk/>
            <pc:sldMk cId="444060801" sldId="463"/>
            <ac:spMk id="45" creationId="{313D92AE-44DB-EE64-7BA7-00631EF97F53}"/>
          </ac:spMkLst>
        </pc:spChg>
        <pc:spChg chg="add mod">
          <ac:chgData name="GEERTS, Julie" userId="7cd7de46-e492-4b22-8e45-838508e6ae99" providerId="ADAL" clId="{3931BAC8-30B5-42E1-9ECE-1B3F4433A729}" dt="2023-09-16T13:37:48.990" v="8374" actId="1036"/>
          <ac:spMkLst>
            <pc:docMk/>
            <pc:sldMk cId="444060801" sldId="463"/>
            <ac:spMk id="46" creationId="{800AC937-33F4-6D08-8315-29B4B87569D9}"/>
          </ac:spMkLst>
        </pc:spChg>
        <pc:spChg chg="del">
          <ac:chgData name="GEERTS, Julie" userId="7cd7de46-e492-4b22-8e45-838508e6ae99" providerId="ADAL" clId="{3931BAC8-30B5-42E1-9ECE-1B3F4433A729}" dt="2023-09-15T17:04:07.481" v="4541" actId="478"/>
          <ac:spMkLst>
            <pc:docMk/>
            <pc:sldMk cId="444060801" sldId="463"/>
            <ac:spMk id="606" creationId="{2A591E1B-1033-9F4B-01D4-0B2E86D31DE4}"/>
          </ac:spMkLst>
        </pc:spChg>
        <pc:spChg chg="mod">
          <ac:chgData name="GEERTS, Julie" userId="7cd7de46-e492-4b22-8e45-838508e6ae99" providerId="ADAL" clId="{3931BAC8-30B5-42E1-9ECE-1B3F4433A729}" dt="2023-09-16T10:44:03.580" v="5183" actId="1038"/>
          <ac:spMkLst>
            <pc:docMk/>
            <pc:sldMk cId="444060801" sldId="463"/>
            <ac:spMk id="1032" creationId="{3C2EB6EA-A585-4AE0-BFC4-6AEE8C243C2F}"/>
          </ac:spMkLst>
        </pc:spChg>
        <pc:spChg chg="del">
          <ac:chgData name="GEERTS, Julie" userId="7cd7de46-e492-4b22-8e45-838508e6ae99" providerId="ADAL" clId="{3931BAC8-30B5-42E1-9ECE-1B3F4433A729}" dt="2023-09-15T17:11:25.091" v="4586" actId="478"/>
          <ac:spMkLst>
            <pc:docMk/>
            <pc:sldMk cId="444060801" sldId="463"/>
            <ac:spMk id="2334" creationId="{3F9BBB98-BC83-C397-1F87-63F18B6E9E13}"/>
          </ac:spMkLst>
        </pc:spChg>
        <pc:grpChg chg="del">
          <ac:chgData name="GEERTS, Julie" userId="7cd7de46-e492-4b22-8e45-838508e6ae99" providerId="ADAL" clId="{3931BAC8-30B5-42E1-9ECE-1B3F4433A729}" dt="2023-09-15T14:52:55.480" v="2008" actId="478"/>
          <ac:grpSpMkLst>
            <pc:docMk/>
            <pc:sldMk cId="444060801" sldId="463"/>
            <ac:grpSpMk id="14" creationId="{E01C3850-67E4-79AC-0D80-BC5A852B8D66}"/>
          </ac:grpSpMkLst>
        </pc:grpChg>
        <pc:graphicFrameChg chg="del mod">
          <ac:chgData name="GEERTS, Julie" userId="7cd7de46-e492-4b22-8e45-838508e6ae99" providerId="ADAL" clId="{3931BAC8-30B5-42E1-9ECE-1B3F4433A729}" dt="2023-09-15T17:23:31.694" v="4775" actId="478"/>
          <ac:graphicFrameMkLst>
            <pc:docMk/>
            <pc:sldMk cId="444060801" sldId="463"/>
            <ac:graphicFrameMk id="2" creationId="{D83DD117-B186-B0B0-213E-027372C205A9}"/>
          </ac:graphicFrameMkLst>
        </pc:graphicFrameChg>
        <pc:graphicFrameChg chg="del mod">
          <ac:chgData name="GEERTS, Julie" userId="7cd7de46-e492-4b22-8e45-838508e6ae99" providerId="ADAL" clId="{3931BAC8-30B5-42E1-9ECE-1B3F4433A729}" dt="2023-09-15T17:05:32.901" v="4553" actId="478"/>
          <ac:graphicFrameMkLst>
            <pc:docMk/>
            <pc:sldMk cId="444060801" sldId="463"/>
            <ac:graphicFrameMk id="35" creationId="{B822B585-52DD-9CD3-35D2-197FD172A571}"/>
          </ac:graphicFrameMkLst>
        </pc:graphicFrameChg>
        <pc:picChg chg="add mod">
          <ac:chgData name="GEERTS, Julie" userId="7cd7de46-e492-4b22-8e45-838508e6ae99" providerId="ADAL" clId="{3931BAC8-30B5-42E1-9ECE-1B3F4433A729}" dt="2023-09-16T10:43:48.437" v="5161" actId="1076"/>
          <ac:picMkLst>
            <pc:docMk/>
            <pc:sldMk cId="444060801" sldId="463"/>
            <ac:picMk id="4" creationId="{89E384B5-DDCD-8BD6-F0B9-CF8424D30117}"/>
          </ac:picMkLst>
        </pc:picChg>
        <pc:picChg chg="add del mod">
          <ac:chgData name="GEERTS, Julie" userId="7cd7de46-e492-4b22-8e45-838508e6ae99" providerId="ADAL" clId="{3931BAC8-30B5-42E1-9ECE-1B3F4433A729}" dt="2023-09-15T17:19:07.461" v="4704" actId="478"/>
          <ac:picMkLst>
            <pc:docMk/>
            <pc:sldMk cId="444060801" sldId="463"/>
            <ac:picMk id="17" creationId="{C87F020B-3992-E9D2-A49B-5C82801ED328}"/>
          </ac:picMkLst>
        </pc:picChg>
        <pc:picChg chg="add del mod">
          <ac:chgData name="GEERTS, Julie" userId="7cd7de46-e492-4b22-8e45-838508e6ae99" providerId="ADAL" clId="{3931BAC8-30B5-42E1-9ECE-1B3F4433A729}" dt="2023-09-15T17:19:25.870" v="4713" actId="478"/>
          <ac:picMkLst>
            <pc:docMk/>
            <pc:sldMk cId="444060801" sldId="463"/>
            <ac:picMk id="19" creationId="{2CA996B1-7FEA-9AA7-22B2-6FE1B6C035F2}"/>
          </ac:picMkLst>
        </pc:picChg>
        <pc:picChg chg="add del mod">
          <ac:chgData name="GEERTS, Julie" userId="7cd7de46-e492-4b22-8e45-838508e6ae99" providerId="ADAL" clId="{3931BAC8-30B5-42E1-9ECE-1B3F4433A729}" dt="2023-09-15T17:23:33.696" v="4777" actId="478"/>
          <ac:picMkLst>
            <pc:docMk/>
            <pc:sldMk cId="444060801" sldId="463"/>
            <ac:picMk id="21" creationId="{3D1ED80B-F594-D232-530A-4638CBE73E51}"/>
          </ac:picMkLst>
        </pc:picChg>
        <pc:picChg chg="add mod modCrop">
          <ac:chgData name="GEERTS, Julie" userId="7cd7de46-e492-4b22-8e45-838508e6ae99" providerId="ADAL" clId="{3931BAC8-30B5-42E1-9ECE-1B3F4433A729}" dt="2023-09-16T13:37:06.900" v="8337" actId="1035"/>
          <ac:picMkLst>
            <pc:docMk/>
            <pc:sldMk cId="444060801" sldId="463"/>
            <ac:picMk id="32" creationId="{1BD6727D-01CA-9AB9-85AD-78245B53298F}"/>
          </ac:picMkLst>
        </pc:picChg>
        <pc:picChg chg="add del mod">
          <ac:chgData name="GEERTS, Julie" userId="7cd7de46-e492-4b22-8e45-838508e6ae99" providerId="ADAL" clId="{3931BAC8-30B5-42E1-9ECE-1B3F4433A729}" dt="2023-09-15T17:17:32.767" v="4703" actId="478"/>
          <ac:picMkLst>
            <pc:docMk/>
            <pc:sldMk cId="444060801" sldId="463"/>
            <ac:picMk id="34" creationId="{E335F943-8AC2-698D-7A19-69BC7D11E01A}"/>
          </ac:picMkLst>
        </pc:picChg>
        <pc:picChg chg="add mod modCrop">
          <ac:chgData name="GEERTS, Julie" userId="7cd7de46-e492-4b22-8e45-838508e6ae99" providerId="ADAL" clId="{3931BAC8-30B5-42E1-9ECE-1B3F4433A729}" dt="2023-09-16T13:37:02.842" v="8323" actId="1035"/>
          <ac:picMkLst>
            <pc:docMk/>
            <pc:sldMk cId="444060801" sldId="463"/>
            <ac:picMk id="37" creationId="{35796EE6-293D-5FEA-1233-42DDA5EEB814}"/>
          </ac:picMkLst>
        </pc:picChg>
        <pc:picChg chg="add mod modCrop">
          <ac:chgData name="GEERTS, Julie" userId="7cd7de46-e492-4b22-8e45-838508e6ae99" providerId="ADAL" clId="{3931BAC8-30B5-42E1-9ECE-1B3F4433A729}" dt="2023-09-16T13:38:03.076" v="8382" actId="1036"/>
          <ac:picMkLst>
            <pc:docMk/>
            <pc:sldMk cId="444060801" sldId="463"/>
            <ac:picMk id="39" creationId="{3B034048-23A1-DA49-06A7-DAB08997ACC2}"/>
          </ac:picMkLst>
        </pc:picChg>
        <pc:picChg chg="add mod modCrop">
          <ac:chgData name="GEERTS, Julie" userId="7cd7de46-e492-4b22-8e45-838508e6ae99" providerId="ADAL" clId="{3931BAC8-30B5-42E1-9ECE-1B3F4433A729}" dt="2023-09-16T10:44:03.580" v="5183" actId="1038"/>
          <ac:picMkLst>
            <pc:docMk/>
            <pc:sldMk cId="444060801" sldId="463"/>
            <ac:picMk id="41" creationId="{98D8375D-1FDD-88D3-59FC-6E266815CC86}"/>
          </ac:picMkLst>
        </pc:picChg>
        <pc:picChg chg="add mod modCrop">
          <ac:chgData name="GEERTS, Julie" userId="7cd7de46-e492-4b22-8e45-838508e6ae99" providerId="ADAL" clId="{3931BAC8-30B5-42E1-9ECE-1B3F4433A729}" dt="2023-09-16T10:44:03.580" v="5183" actId="1038"/>
          <ac:picMkLst>
            <pc:docMk/>
            <pc:sldMk cId="444060801" sldId="463"/>
            <ac:picMk id="48" creationId="{80D7635C-CBE4-67CA-4463-0E24F45C7F6F}"/>
          </ac:picMkLst>
        </pc:picChg>
        <pc:picChg chg="add mod modCrop">
          <ac:chgData name="GEERTS, Julie" userId="7cd7de46-e492-4b22-8e45-838508e6ae99" providerId="ADAL" clId="{3931BAC8-30B5-42E1-9ECE-1B3F4433A729}" dt="2023-09-16T13:37:45.815" v="8366" actId="1036"/>
          <ac:picMkLst>
            <pc:docMk/>
            <pc:sldMk cId="444060801" sldId="463"/>
            <ac:picMk id="50" creationId="{C49C17C0-D568-AA79-94AE-DC100E91E3CD}"/>
          </ac:picMkLst>
        </pc:picChg>
        <pc:picChg chg="add mod modCrop">
          <ac:chgData name="GEERTS, Julie" userId="7cd7de46-e492-4b22-8e45-838508e6ae99" providerId="ADAL" clId="{3931BAC8-30B5-42E1-9ECE-1B3F4433A729}" dt="2023-09-16T13:38:27.628" v="8398" actId="1076"/>
          <ac:picMkLst>
            <pc:docMk/>
            <pc:sldMk cId="444060801" sldId="463"/>
            <ac:picMk id="51" creationId="{BD7AFD7A-11A7-5689-CEB8-ED0DECD97C76}"/>
          </ac:picMkLst>
        </pc:picChg>
        <pc:picChg chg="del">
          <ac:chgData name="GEERTS, Julie" userId="7cd7de46-e492-4b22-8e45-838508e6ae99" providerId="ADAL" clId="{3931BAC8-30B5-42E1-9ECE-1B3F4433A729}" dt="2023-09-15T17:04:08.145" v="4542" actId="478"/>
          <ac:picMkLst>
            <pc:docMk/>
            <pc:sldMk cId="444060801" sldId="463"/>
            <ac:picMk id="602" creationId="{FBA05E71-2625-791F-D864-99C16C55BEFB}"/>
          </ac:picMkLst>
        </pc:picChg>
        <pc:picChg chg="add mod">
          <ac:chgData name="GEERTS, Julie" userId="7cd7de46-e492-4b22-8e45-838508e6ae99" providerId="ADAL" clId="{3931BAC8-30B5-42E1-9ECE-1B3F4433A729}" dt="2023-09-16T13:38:22.952" v="8396" actId="1076"/>
          <ac:picMkLst>
            <pc:docMk/>
            <pc:sldMk cId="444060801" sldId="463"/>
            <ac:picMk id="1026" creationId="{F4B356A4-4EF5-DA37-7C1E-D17199FCAC2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EERTS, Julie" userId="7cd7de46-e492-4b22-8e45-838508e6ae99" providerId="ADAL" clId="{3931BAC8-30B5-42E1-9ECE-1B3F4433A729}" dt="2023-09-18T19:04:01.102" v="10167"/>
              <pc2:cmMkLst xmlns:pc2="http://schemas.microsoft.com/office/powerpoint/2019/9/main/command">
                <pc:docMk/>
                <pc:sldMk cId="444060801" sldId="463"/>
                <pc2:cmMk id="{F78F9E08-8D20-40E6-9C0B-43653D1C37D1}"/>
              </pc2:cmMkLst>
              <pc226:cmRplyChg chg="add">
                <pc226:chgData name="GEERTS, Julie" userId="7cd7de46-e492-4b22-8e45-838508e6ae99" providerId="ADAL" clId="{3931BAC8-30B5-42E1-9ECE-1B3F4433A729}" dt="2023-09-18T19:04:01.102" v="10167"/>
                <pc2:cmRplyMkLst xmlns:pc2="http://schemas.microsoft.com/office/powerpoint/2019/9/main/command">
                  <pc:docMk/>
                  <pc:sldMk cId="444060801" sldId="463"/>
                  <pc2:cmMk id="{F78F9E08-8D20-40E6-9C0B-43653D1C37D1}"/>
                  <pc2:cmRplyMk id="{0F8D6287-BFA6-40AC-946F-8ECDE4EC1E94}"/>
                </pc2:cmRplyMkLst>
              </pc226:cmRplyChg>
            </pc226:cmChg>
          </p:ext>
        </pc:extLst>
      </pc:sldChg>
      <pc:sldChg chg="addSp delSp modSp mod">
        <pc:chgData name="GEERTS, Julie" userId="7cd7de46-e492-4b22-8e45-838508e6ae99" providerId="ADAL" clId="{3931BAC8-30B5-42E1-9ECE-1B3F4433A729}" dt="2023-09-14T14:21:59.669" v="1875"/>
        <pc:sldMkLst>
          <pc:docMk/>
          <pc:sldMk cId="1774196126" sldId="464"/>
        </pc:sldMkLst>
        <pc:spChg chg="del">
          <ac:chgData name="GEERTS, Julie" userId="7cd7de46-e492-4b22-8e45-838508e6ae99" providerId="ADAL" clId="{3931BAC8-30B5-42E1-9ECE-1B3F4433A729}" dt="2023-09-14T14:21:31.858" v="1867" actId="478"/>
          <ac:spMkLst>
            <pc:docMk/>
            <pc:sldMk cId="1774196126" sldId="464"/>
            <ac:spMk id="2" creationId="{64D1AC4E-B4A8-69AC-EB7A-A94BAAB94F8A}"/>
          </ac:spMkLst>
        </pc:spChg>
        <pc:spChg chg="mod">
          <ac:chgData name="GEERTS, Julie" userId="7cd7de46-e492-4b22-8e45-838508e6ae99" providerId="ADAL" clId="{3931BAC8-30B5-42E1-9ECE-1B3F4433A729}" dt="2023-09-14T14:21:46.941" v="1873" actId="1076"/>
          <ac:spMkLst>
            <pc:docMk/>
            <pc:sldMk cId="1774196126" sldId="464"/>
            <ac:spMk id="3" creationId="{3B82DF3E-9B99-CF93-EB99-35B99D52871A}"/>
          </ac:spMkLst>
        </pc:spChg>
        <pc:grpChg chg="del">
          <ac:chgData name="GEERTS, Julie" userId="7cd7de46-e492-4b22-8e45-838508e6ae99" providerId="ADAL" clId="{3931BAC8-30B5-42E1-9ECE-1B3F4433A729}" dt="2023-09-14T14:21:49.174" v="1874" actId="478"/>
          <ac:grpSpMkLst>
            <pc:docMk/>
            <pc:sldMk cId="1774196126" sldId="464"/>
            <ac:grpSpMk id="16" creationId="{426BDA68-FFC5-876D-7009-E4AC28567C69}"/>
          </ac:grpSpMkLst>
        </pc:grpChg>
        <pc:picChg chg="add mod">
          <ac:chgData name="GEERTS, Julie" userId="7cd7de46-e492-4b22-8e45-838508e6ae99" providerId="ADAL" clId="{3931BAC8-30B5-42E1-9ECE-1B3F4433A729}" dt="2023-09-14T14:21:43.685" v="1872" actId="167"/>
          <ac:picMkLst>
            <pc:docMk/>
            <pc:sldMk cId="1774196126" sldId="464"/>
            <ac:picMk id="4" creationId="{E0DC1F42-6825-2E40-CA9F-07B7F7DBC879}"/>
          </ac:picMkLst>
        </pc:picChg>
        <pc:picChg chg="add mod">
          <ac:chgData name="GEERTS, Julie" userId="7cd7de46-e492-4b22-8e45-838508e6ae99" providerId="ADAL" clId="{3931BAC8-30B5-42E1-9ECE-1B3F4433A729}" dt="2023-09-14T14:21:59.669" v="1875"/>
          <ac:picMkLst>
            <pc:docMk/>
            <pc:sldMk cId="1774196126" sldId="464"/>
            <ac:picMk id="5" creationId="{23AC3B46-4C8B-B6CF-B58D-19AB53B8F2B0}"/>
          </ac:picMkLst>
        </pc:picChg>
        <pc:picChg chg="del">
          <ac:chgData name="GEERTS, Julie" userId="7cd7de46-e492-4b22-8e45-838508e6ae99" providerId="ADAL" clId="{3931BAC8-30B5-42E1-9ECE-1B3F4433A729}" dt="2023-09-14T14:21:33.166" v="1868" actId="478"/>
          <ac:picMkLst>
            <pc:docMk/>
            <pc:sldMk cId="1774196126" sldId="464"/>
            <ac:picMk id="6" creationId="{CEABB6A0-244C-2969-346C-75BDE0F4D593}"/>
          </ac:picMkLst>
        </pc:picChg>
        <pc:picChg chg="add mod">
          <ac:chgData name="GEERTS, Julie" userId="7cd7de46-e492-4b22-8e45-838508e6ae99" providerId="ADAL" clId="{3931BAC8-30B5-42E1-9ECE-1B3F4433A729}" dt="2023-09-14T14:21:59.669" v="1875"/>
          <ac:picMkLst>
            <pc:docMk/>
            <pc:sldMk cId="1774196126" sldId="464"/>
            <ac:picMk id="7" creationId="{9CAE7817-33DE-FA01-91DC-9E34D34DE852}"/>
          </ac:picMkLst>
        </pc:picChg>
        <pc:picChg chg="add mod">
          <ac:chgData name="GEERTS, Julie" userId="7cd7de46-e492-4b22-8e45-838508e6ae99" providerId="ADAL" clId="{3931BAC8-30B5-42E1-9ECE-1B3F4433A729}" dt="2023-09-14T14:21:59.669" v="1875"/>
          <ac:picMkLst>
            <pc:docMk/>
            <pc:sldMk cId="1774196126" sldId="464"/>
            <ac:picMk id="8" creationId="{FEB8B2BE-B236-731E-C3FB-DF97AD10647B}"/>
          </ac:picMkLst>
        </pc:picChg>
        <pc:picChg chg="add mod">
          <ac:chgData name="GEERTS, Julie" userId="7cd7de46-e492-4b22-8e45-838508e6ae99" providerId="ADAL" clId="{3931BAC8-30B5-42E1-9ECE-1B3F4433A729}" dt="2023-09-14T14:21:59.669" v="1875"/>
          <ac:picMkLst>
            <pc:docMk/>
            <pc:sldMk cId="1774196126" sldId="464"/>
            <ac:picMk id="9" creationId="{1760BA81-A2A6-6802-E0DE-E7B46B0CB108}"/>
          </ac:picMkLst>
        </pc:picChg>
        <pc:picChg chg="del">
          <ac:chgData name="GEERTS, Julie" userId="7cd7de46-e492-4b22-8e45-838508e6ae99" providerId="ADAL" clId="{3931BAC8-30B5-42E1-9ECE-1B3F4433A729}" dt="2023-09-14T14:21:29.922" v="1866" actId="478"/>
          <ac:picMkLst>
            <pc:docMk/>
            <pc:sldMk cId="1774196126" sldId="464"/>
            <ac:picMk id="11" creationId="{62C05E65-E5FF-0CCD-CDEB-866D44E8E81C}"/>
          </ac:picMkLst>
        </pc:picChg>
        <pc:picChg chg="del">
          <ac:chgData name="GEERTS, Julie" userId="7cd7de46-e492-4b22-8e45-838508e6ae99" providerId="ADAL" clId="{3931BAC8-30B5-42E1-9ECE-1B3F4433A729}" dt="2023-09-14T14:21:35.014" v="1869" actId="478"/>
          <ac:picMkLst>
            <pc:docMk/>
            <pc:sldMk cId="1774196126" sldId="464"/>
            <ac:picMk id="15" creationId="{94BAC7BD-1EAD-6319-39E7-13CFA23D8971}"/>
          </ac:picMkLst>
        </pc:picChg>
      </pc:sldChg>
      <pc:sldChg chg="addSp delSp modSp add mod setBg modAnim delCm modCm">
        <pc:chgData name="GEERTS, Julie" userId="7cd7de46-e492-4b22-8e45-838508e6ae99" providerId="ADAL" clId="{3931BAC8-30B5-42E1-9ECE-1B3F4433A729}" dt="2023-09-18T18:26:19.646" v="9369"/>
        <pc:sldMkLst>
          <pc:docMk/>
          <pc:sldMk cId="4143069374" sldId="465"/>
        </pc:sldMkLst>
        <pc:spChg chg="add del mod">
          <ac:chgData name="GEERTS, Julie" userId="7cd7de46-e492-4b22-8e45-838508e6ae99" providerId="ADAL" clId="{3931BAC8-30B5-42E1-9ECE-1B3F4433A729}" dt="2023-09-14T10:14:28.148" v="871" actId="478"/>
          <ac:spMkLst>
            <pc:docMk/>
            <pc:sldMk cId="4143069374" sldId="465"/>
            <ac:spMk id="4" creationId="{BA8D4766-96B8-CF77-A95B-B3425CA9B4CE}"/>
          </ac:spMkLst>
        </pc:spChg>
        <pc:spChg chg="add mod">
          <ac:chgData name="GEERTS, Julie" userId="7cd7de46-e492-4b22-8e45-838508e6ae99" providerId="ADAL" clId="{3931BAC8-30B5-42E1-9ECE-1B3F4433A729}" dt="2023-09-18T18:26:15.684" v="9368" actId="164"/>
          <ac:spMkLst>
            <pc:docMk/>
            <pc:sldMk cId="4143069374" sldId="465"/>
            <ac:spMk id="5" creationId="{DDCAF554-4DB1-6AE4-8D79-C73CD03ED9D7}"/>
          </ac:spMkLst>
        </pc:spChg>
        <pc:spChg chg="add del mod ord">
          <ac:chgData name="GEERTS, Julie" userId="7cd7de46-e492-4b22-8e45-838508e6ae99" providerId="ADAL" clId="{3931BAC8-30B5-42E1-9ECE-1B3F4433A729}" dt="2023-09-14T10:16:44.120" v="892" actId="478"/>
          <ac:spMkLst>
            <pc:docMk/>
            <pc:sldMk cId="4143069374" sldId="465"/>
            <ac:spMk id="7" creationId="{B86A5A94-46C0-0CF1-00A2-6D7829AC6E89}"/>
          </ac:spMkLst>
        </pc:spChg>
        <pc:spChg chg="mod">
          <ac:chgData name="GEERTS, Julie" userId="7cd7de46-e492-4b22-8e45-838508e6ae99" providerId="ADAL" clId="{3931BAC8-30B5-42E1-9ECE-1B3F4433A729}" dt="2023-09-14T11:34:43.756" v="1523" actId="14100"/>
          <ac:spMkLst>
            <pc:docMk/>
            <pc:sldMk cId="4143069374" sldId="465"/>
            <ac:spMk id="12" creationId="{C146ABDA-37DA-A6CE-F833-E08EAC3DAF8A}"/>
          </ac:spMkLst>
        </pc:spChg>
        <pc:spChg chg="add mod">
          <ac:chgData name="GEERTS, Julie" userId="7cd7de46-e492-4b22-8e45-838508e6ae99" providerId="ADAL" clId="{3931BAC8-30B5-42E1-9ECE-1B3F4433A729}" dt="2023-09-14T11:33:47.191" v="1510" actId="1076"/>
          <ac:spMkLst>
            <pc:docMk/>
            <pc:sldMk cId="4143069374" sldId="465"/>
            <ac:spMk id="22" creationId="{592CCD54-D397-A07B-9556-BE2A6DF265B4}"/>
          </ac:spMkLst>
        </pc:spChg>
        <pc:spChg chg="add mod">
          <ac:chgData name="GEERTS, Julie" userId="7cd7de46-e492-4b22-8e45-838508e6ae99" providerId="ADAL" clId="{3931BAC8-30B5-42E1-9ECE-1B3F4433A729}" dt="2023-09-14T11:33:43.712" v="1509" actId="1076"/>
          <ac:spMkLst>
            <pc:docMk/>
            <pc:sldMk cId="4143069374" sldId="465"/>
            <ac:spMk id="26" creationId="{9AEAA72E-CC5F-7A22-5A81-335AE6FF85C5}"/>
          </ac:spMkLst>
        </pc:spChg>
        <pc:spChg chg="add mod">
          <ac:chgData name="GEERTS, Julie" userId="7cd7de46-e492-4b22-8e45-838508e6ae99" providerId="ADAL" clId="{3931BAC8-30B5-42E1-9ECE-1B3F4433A729}" dt="2023-09-14T11:34:19.492" v="1520" actId="14100"/>
          <ac:spMkLst>
            <pc:docMk/>
            <pc:sldMk cId="4143069374" sldId="465"/>
            <ac:spMk id="27" creationId="{EDCE2D04-9363-4DC1-80A9-E2F0FA16B012}"/>
          </ac:spMkLst>
        </pc:spChg>
        <pc:spChg chg="add mod">
          <ac:chgData name="GEERTS, Julie" userId="7cd7de46-e492-4b22-8e45-838508e6ae99" providerId="ADAL" clId="{3931BAC8-30B5-42E1-9ECE-1B3F4433A729}" dt="2023-09-14T11:30:57.287" v="1457" actId="164"/>
          <ac:spMkLst>
            <pc:docMk/>
            <pc:sldMk cId="4143069374" sldId="465"/>
            <ac:spMk id="28" creationId="{AE38B8EF-2290-8D89-8967-EF4DB628097E}"/>
          </ac:spMkLst>
        </pc:spChg>
        <pc:spChg chg="add mod">
          <ac:chgData name="GEERTS, Julie" userId="7cd7de46-e492-4b22-8e45-838508e6ae99" providerId="ADAL" clId="{3931BAC8-30B5-42E1-9ECE-1B3F4433A729}" dt="2023-09-14T11:34:32.952" v="1521" actId="1076"/>
          <ac:spMkLst>
            <pc:docMk/>
            <pc:sldMk cId="4143069374" sldId="465"/>
            <ac:spMk id="31" creationId="{82057274-EDDE-133D-6A9D-0980804E4990}"/>
          </ac:spMkLst>
        </pc:spChg>
        <pc:spChg chg="del">
          <ac:chgData name="GEERTS, Julie" userId="7cd7de46-e492-4b22-8e45-838508e6ae99" providerId="ADAL" clId="{3931BAC8-30B5-42E1-9ECE-1B3F4433A729}" dt="2023-09-14T09:50:25.787" v="652" actId="478"/>
          <ac:spMkLst>
            <pc:docMk/>
            <pc:sldMk cId="4143069374" sldId="465"/>
            <ac:spMk id="42" creationId="{D21585DA-63D2-5F00-3A87-013B99FE382E}"/>
          </ac:spMkLst>
        </pc:spChg>
        <pc:spChg chg="del">
          <ac:chgData name="GEERTS, Julie" userId="7cd7de46-e492-4b22-8e45-838508e6ae99" providerId="ADAL" clId="{3931BAC8-30B5-42E1-9ECE-1B3F4433A729}" dt="2023-09-14T09:50:29.290" v="653" actId="478"/>
          <ac:spMkLst>
            <pc:docMk/>
            <pc:sldMk cId="4143069374" sldId="465"/>
            <ac:spMk id="49" creationId="{C998EDDF-BC43-A15A-6414-33BD754A3148}"/>
          </ac:spMkLst>
        </pc:spChg>
        <pc:spChg chg="del">
          <ac:chgData name="GEERTS, Julie" userId="7cd7de46-e492-4b22-8e45-838508e6ae99" providerId="ADAL" clId="{3931BAC8-30B5-42E1-9ECE-1B3F4433A729}" dt="2023-09-14T09:50:29.290" v="653" actId="478"/>
          <ac:spMkLst>
            <pc:docMk/>
            <pc:sldMk cId="4143069374" sldId="465"/>
            <ac:spMk id="80" creationId="{87D02E3C-83C5-0416-E15B-AE27C1C60905}"/>
          </ac:spMkLst>
        </pc:spChg>
        <pc:spChg chg="del">
          <ac:chgData name="GEERTS, Julie" userId="7cd7de46-e492-4b22-8e45-838508e6ae99" providerId="ADAL" clId="{3931BAC8-30B5-42E1-9ECE-1B3F4433A729}" dt="2023-09-14T09:50:29.290" v="653" actId="478"/>
          <ac:spMkLst>
            <pc:docMk/>
            <pc:sldMk cId="4143069374" sldId="465"/>
            <ac:spMk id="88" creationId="{301E905C-CAC1-8FEB-DC2F-0C8A10921A70}"/>
          </ac:spMkLst>
        </pc:spChg>
        <pc:grpChg chg="add mod">
          <ac:chgData name="GEERTS, Julie" userId="7cd7de46-e492-4b22-8e45-838508e6ae99" providerId="ADAL" clId="{3931BAC8-30B5-42E1-9ECE-1B3F4433A729}" dt="2023-09-18T18:26:15.684" v="9368" actId="164"/>
          <ac:grpSpMkLst>
            <pc:docMk/>
            <pc:sldMk cId="4143069374" sldId="465"/>
            <ac:grpSpMk id="6" creationId="{4F161C5B-BFEE-C53A-D0F2-4954B42CEC27}"/>
          </ac:grpSpMkLst>
        </pc:grpChg>
        <pc:grpChg chg="del">
          <ac:chgData name="GEERTS, Julie" userId="7cd7de46-e492-4b22-8e45-838508e6ae99" providerId="ADAL" clId="{3931BAC8-30B5-42E1-9ECE-1B3F4433A729}" dt="2023-09-14T09:50:29.290" v="653" actId="478"/>
          <ac:grpSpMkLst>
            <pc:docMk/>
            <pc:sldMk cId="4143069374" sldId="465"/>
            <ac:grpSpMk id="10" creationId="{73B64049-FAD9-80DB-215F-911C021E6EBD}"/>
          </ac:grpSpMkLst>
        </pc:grpChg>
        <pc:grpChg chg="del">
          <ac:chgData name="GEERTS, Julie" userId="7cd7de46-e492-4b22-8e45-838508e6ae99" providerId="ADAL" clId="{3931BAC8-30B5-42E1-9ECE-1B3F4433A729}" dt="2023-09-14T09:50:29.290" v="653" actId="478"/>
          <ac:grpSpMkLst>
            <pc:docMk/>
            <pc:sldMk cId="4143069374" sldId="465"/>
            <ac:grpSpMk id="19" creationId="{888948D5-1EEF-C009-7ACE-15EA2FC8F9CD}"/>
          </ac:grpSpMkLst>
        </pc:grpChg>
        <pc:grpChg chg="del">
          <ac:chgData name="GEERTS, Julie" userId="7cd7de46-e492-4b22-8e45-838508e6ae99" providerId="ADAL" clId="{3931BAC8-30B5-42E1-9ECE-1B3F4433A729}" dt="2023-09-14T09:50:29.290" v="653" actId="478"/>
          <ac:grpSpMkLst>
            <pc:docMk/>
            <pc:sldMk cId="4143069374" sldId="465"/>
            <ac:grpSpMk id="21" creationId="{58F29922-87D9-76BE-92B7-E7005C53C815}"/>
          </ac:grpSpMkLst>
        </pc:grpChg>
        <pc:grpChg chg="del">
          <ac:chgData name="GEERTS, Julie" userId="7cd7de46-e492-4b22-8e45-838508e6ae99" providerId="ADAL" clId="{3931BAC8-30B5-42E1-9ECE-1B3F4433A729}" dt="2023-09-14T09:50:29.290" v="653" actId="478"/>
          <ac:grpSpMkLst>
            <pc:docMk/>
            <pc:sldMk cId="4143069374" sldId="465"/>
            <ac:grpSpMk id="25" creationId="{765FD2DE-75D7-3C7F-E4BB-5C70B506D57C}"/>
          </ac:grpSpMkLst>
        </pc:grpChg>
        <pc:grpChg chg="add del mod">
          <ac:chgData name="GEERTS, Julie" userId="7cd7de46-e492-4b22-8e45-838508e6ae99" providerId="ADAL" clId="{3931BAC8-30B5-42E1-9ECE-1B3F4433A729}" dt="2023-09-18T18:25:41.948" v="9354" actId="478"/>
          <ac:grpSpMkLst>
            <pc:docMk/>
            <pc:sldMk cId="4143069374" sldId="465"/>
            <ac:grpSpMk id="29" creationId="{5D5A94D5-A9C5-CB25-1DCF-B7D4ADCCF1C9}"/>
          </ac:grpSpMkLst>
        </pc:grpChg>
        <pc:grpChg chg="add mod">
          <ac:chgData name="GEERTS, Julie" userId="7cd7de46-e492-4b22-8e45-838508e6ae99" providerId="ADAL" clId="{3931BAC8-30B5-42E1-9ECE-1B3F4433A729}" dt="2023-09-14T11:34:32.952" v="1521" actId="1076"/>
          <ac:grpSpMkLst>
            <pc:docMk/>
            <pc:sldMk cId="4143069374" sldId="465"/>
            <ac:grpSpMk id="30" creationId="{26E44162-B9CA-E03E-C1BA-6C29004FDCF4}"/>
          </ac:grpSpMkLst>
        </pc:grpChg>
        <pc:picChg chg="del">
          <ac:chgData name="GEERTS, Julie" userId="7cd7de46-e492-4b22-8e45-838508e6ae99" providerId="ADAL" clId="{3931BAC8-30B5-42E1-9ECE-1B3F4433A729}" dt="2023-09-14T09:50:29.290" v="653" actId="478"/>
          <ac:picMkLst>
            <pc:docMk/>
            <pc:sldMk cId="4143069374" sldId="465"/>
            <ac:picMk id="3" creationId="{124B7C97-6EBA-2D8E-84FA-382B851A3AB5}"/>
          </ac:picMkLst>
        </pc:picChg>
        <pc:picChg chg="add mod ord">
          <ac:chgData name="GEERTS, Julie" userId="7cd7de46-e492-4b22-8e45-838508e6ae99" providerId="ADAL" clId="{3931BAC8-30B5-42E1-9ECE-1B3F4433A729}" dt="2023-09-18T18:26:15.684" v="9368" actId="164"/>
          <ac:picMkLst>
            <pc:docMk/>
            <pc:sldMk cId="4143069374" sldId="465"/>
            <ac:picMk id="4" creationId="{83005F7F-8B54-D81B-5D2B-AA795F3A1AFD}"/>
          </ac:picMkLst>
        </pc:picChg>
        <pc:picChg chg="add del mod">
          <ac:chgData name="GEERTS, Julie" userId="7cd7de46-e492-4b22-8e45-838508e6ae99" providerId="ADAL" clId="{3931BAC8-30B5-42E1-9ECE-1B3F4433A729}" dt="2023-09-14T10:16:44.120" v="892" actId="478"/>
          <ac:picMkLst>
            <pc:docMk/>
            <pc:sldMk cId="4143069374" sldId="465"/>
            <ac:picMk id="6" creationId="{48CB9BCE-DF90-B6B9-A287-ADCC279AD460}"/>
          </ac:picMkLst>
        </pc:picChg>
        <pc:picChg chg="del">
          <ac:chgData name="GEERTS, Julie" userId="7cd7de46-e492-4b22-8e45-838508e6ae99" providerId="ADAL" clId="{3931BAC8-30B5-42E1-9ECE-1B3F4433A729}" dt="2023-09-14T09:50:29.290" v="653" actId="478"/>
          <ac:picMkLst>
            <pc:docMk/>
            <pc:sldMk cId="4143069374" sldId="465"/>
            <ac:picMk id="9" creationId="{A332707A-0ECD-8FE9-575D-936CF641D5FB}"/>
          </ac:picMkLst>
        </pc:picChg>
        <pc:picChg chg="del">
          <ac:chgData name="GEERTS, Julie" userId="7cd7de46-e492-4b22-8e45-838508e6ae99" providerId="ADAL" clId="{3931BAC8-30B5-42E1-9ECE-1B3F4433A729}" dt="2023-09-14T09:50:29.290" v="653" actId="478"/>
          <ac:picMkLst>
            <pc:docMk/>
            <pc:sldMk cId="4143069374" sldId="465"/>
            <ac:picMk id="11" creationId="{6305FA7B-A804-A3A5-0D93-CEFAC355CAFF}"/>
          </ac:picMkLst>
        </pc:picChg>
        <pc:picChg chg="add mod modCrop">
          <ac:chgData name="GEERTS, Julie" userId="7cd7de46-e492-4b22-8e45-838508e6ae99" providerId="ADAL" clId="{3931BAC8-30B5-42E1-9ECE-1B3F4433A729}" dt="2023-09-14T11:30:57.287" v="1457" actId="164"/>
          <ac:picMkLst>
            <pc:docMk/>
            <pc:sldMk cId="4143069374" sldId="465"/>
            <ac:picMk id="13" creationId="{E4EA5F5B-7EA8-B9AA-7FFB-D9E3832F9788}"/>
          </ac:picMkLst>
        </pc:picChg>
        <pc:picChg chg="add mod">
          <ac:chgData name="GEERTS, Julie" userId="7cd7de46-e492-4b22-8e45-838508e6ae99" providerId="ADAL" clId="{3931BAC8-30B5-42E1-9ECE-1B3F4433A729}" dt="2023-09-14T11:33:12.788" v="1500" actId="14100"/>
          <ac:picMkLst>
            <pc:docMk/>
            <pc:sldMk cId="4143069374" sldId="465"/>
            <ac:picMk id="15" creationId="{5868671D-696F-987B-57B0-77618E75947C}"/>
          </ac:picMkLst>
        </pc:picChg>
        <pc:picChg chg="add mod">
          <ac:chgData name="GEERTS, Julie" userId="7cd7de46-e492-4b22-8e45-838508e6ae99" providerId="ADAL" clId="{3931BAC8-30B5-42E1-9ECE-1B3F4433A729}" dt="2023-09-14T11:33:09.710" v="1498" actId="14100"/>
          <ac:picMkLst>
            <pc:docMk/>
            <pc:sldMk cId="4143069374" sldId="465"/>
            <ac:picMk id="17" creationId="{DE0A3BBE-2F9A-71C1-69C4-EF97620945A9}"/>
          </ac:picMkLst>
        </pc:picChg>
        <pc:picChg chg="add mod modCrop">
          <ac:chgData name="GEERTS, Julie" userId="7cd7de46-e492-4b22-8e45-838508e6ae99" providerId="ADAL" clId="{3931BAC8-30B5-42E1-9ECE-1B3F4433A729}" dt="2023-09-14T11:34:14.009" v="1519" actId="1036"/>
          <ac:picMkLst>
            <pc:docMk/>
            <pc:sldMk cId="4143069374" sldId="465"/>
            <ac:picMk id="20" creationId="{1459DB67-A72C-0CCD-BDA1-D5AD4F98567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EERTS, Julie" userId="7cd7de46-e492-4b22-8e45-838508e6ae99" providerId="ADAL" clId="{3931BAC8-30B5-42E1-9ECE-1B3F4433A729}" dt="2023-09-18T18:26:19.646" v="9369"/>
              <pc2:cmMkLst xmlns:pc2="http://schemas.microsoft.com/office/powerpoint/2019/9/main/command">
                <pc:docMk/>
                <pc:sldMk cId="4143069374" sldId="465"/>
                <pc2:cmMk id="{1F923E22-163A-4813-8474-25DEE8CB858C}"/>
              </pc2:cmMkLst>
            </pc226:cmChg>
          </p:ext>
        </pc:extLst>
      </pc:sldChg>
      <pc:sldChg chg="addSp delSp modSp add mod delCm">
        <pc:chgData name="GEERTS, Julie" userId="7cd7de46-e492-4b22-8e45-838508e6ae99" providerId="ADAL" clId="{3931BAC8-30B5-42E1-9ECE-1B3F4433A729}" dt="2023-09-18T18:24:09.792" v="9353"/>
        <pc:sldMkLst>
          <pc:docMk/>
          <pc:sldMk cId="2732652609" sldId="466"/>
        </pc:sldMkLst>
        <pc:spChg chg="add mod">
          <ac:chgData name="GEERTS, Julie" userId="7cd7de46-e492-4b22-8e45-838508e6ae99" providerId="ADAL" clId="{3931BAC8-30B5-42E1-9ECE-1B3F4433A729}" dt="2023-09-14T10:42:53.059" v="1148"/>
          <ac:spMkLst>
            <pc:docMk/>
            <pc:sldMk cId="2732652609" sldId="466"/>
            <ac:spMk id="2" creationId="{AF3B6FEB-A3BD-015F-6B4E-B4930F197BAA}"/>
          </ac:spMkLst>
        </pc:spChg>
        <pc:spChg chg="del">
          <ac:chgData name="GEERTS, Julie" userId="7cd7de46-e492-4b22-8e45-838508e6ae99" providerId="ADAL" clId="{3931BAC8-30B5-42E1-9ECE-1B3F4433A729}" dt="2023-09-14T10:42:56.116" v="1150" actId="478"/>
          <ac:spMkLst>
            <pc:docMk/>
            <pc:sldMk cId="2732652609" sldId="466"/>
            <ac:spMk id="4" creationId="{BB1DE1FE-979F-7BB5-A8C2-EEB14298EBD6}"/>
          </ac:spMkLst>
        </pc:spChg>
        <pc:spChg chg="add del mod">
          <ac:chgData name="GEERTS, Julie" userId="7cd7de46-e492-4b22-8e45-838508e6ae99" providerId="ADAL" clId="{3931BAC8-30B5-42E1-9ECE-1B3F4433A729}" dt="2023-09-18T18:23:36.930" v="9338" actId="478"/>
          <ac:spMkLst>
            <pc:docMk/>
            <pc:sldMk cId="2732652609" sldId="466"/>
            <ac:spMk id="5" creationId="{47E1173D-635E-7A40-C766-092F63B0E4AE}"/>
          </ac:spMkLst>
        </pc:spChg>
        <pc:spChg chg="add mod">
          <ac:chgData name="GEERTS, Julie" userId="7cd7de46-e492-4b22-8e45-838508e6ae99" providerId="ADAL" clId="{3931BAC8-30B5-42E1-9ECE-1B3F4433A729}" dt="2023-09-14T11:34:56.115" v="1530" actId="14100"/>
          <ac:spMkLst>
            <pc:docMk/>
            <pc:sldMk cId="2732652609" sldId="466"/>
            <ac:spMk id="12" creationId="{4171F889-F885-3CD9-C94B-76FDA24EA8B3}"/>
          </ac:spMkLst>
        </pc:spChg>
        <pc:spChg chg="mod topLvl">
          <ac:chgData name="GEERTS, Julie" userId="7cd7de46-e492-4b22-8e45-838508e6ae99" providerId="ADAL" clId="{3931BAC8-30B5-42E1-9ECE-1B3F4433A729}" dt="2023-09-14T11:22:06.409" v="1249" actId="164"/>
          <ac:spMkLst>
            <pc:docMk/>
            <pc:sldMk cId="2732652609" sldId="466"/>
            <ac:spMk id="39" creationId="{766CFD90-9501-541C-C907-5B4CE4A086EB}"/>
          </ac:spMkLst>
        </pc:spChg>
        <pc:spChg chg="del">
          <ac:chgData name="GEERTS, Julie" userId="7cd7de46-e492-4b22-8e45-838508e6ae99" providerId="ADAL" clId="{3931BAC8-30B5-42E1-9ECE-1B3F4433A729}" dt="2023-09-14T10:42:42.171" v="1147" actId="478"/>
          <ac:spMkLst>
            <pc:docMk/>
            <pc:sldMk cId="2732652609" sldId="466"/>
            <ac:spMk id="42" creationId="{D21585DA-63D2-5F00-3A87-013B99FE382E}"/>
          </ac:spMkLst>
        </pc:spChg>
        <pc:spChg chg="mod">
          <ac:chgData name="GEERTS, Julie" userId="7cd7de46-e492-4b22-8e45-838508e6ae99" providerId="ADAL" clId="{3931BAC8-30B5-42E1-9ECE-1B3F4433A729}" dt="2023-09-14T10:52:27.829" v="1169" actId="14100"/>
          <ac:spMkLst>
            <pc:docMk/>
            <pc:sldMk cId="2732652609" sldId="466"/>
            <ac:spMk id="43" creationId="{F079CD9B-6ABE-D39F-02D3-9C52617A9BBC}"/>
          </ac:spMkLst>
        </pc:spChg>
        <pc:spChg chg="mod">
          <ac:chgData name="GEERTS, Julie" userId="7cd7de46-e492-4b22-8e45-838508e6ae99" providerId="ADAL" clId="{3931BAC8-30B5-42E1-9ECE-1B3F4433A729}" dt="2023-09-14T10:53:51.357" v="1192" actId="14100"/>
          <ac:spMkLst>
            <pc:docMk/>
            <pc:sldMk cId="2732652609" sldId="466"/>
            <ac:spMk id="44" creationId="{1250C7C7-A132-57EE-A2CC-83FF93BED9B1}"/>
          </ac:spMkLst>
        </pc:spChg>
        <pc:spChg chg="mod">
          <ac:chgData name="GEERTS, Julie" userId="7cd7de46-e492-4b22-8e45-838508e6ae99" providerId="ADAL" clId="{3931BAC8-30B5-42E1-9ECE-1B3F4433A729}" dt="2023-09-14T11:21:14.661" v="1235" actId="208"/>
          <ac:spMkLst>
            <pc:docMk/>
            <pc:sldMk cId="2732652609" sldId="466"/>
            <ac:spMk id="45" creationId="{3D08DA54-3550-AC04-627C-F1DBE542CD3E}"/>
          </ac:spMkLst>
        </pc:spChg>
        <pc:spChg chg="mod">
          <ac:chgData name="GEERTS, Julie" userId="7cd7de46-e492-4b22-8e45-838508e6ae99" providerId="ADAL" clId="{3931BAC8-30B5-42E1-9ECE-1B3F4433A729}" dt="2023-09-14T11:21:38.198" v="1239" actId="20577"/>
          <ac:spMkLst>
            <pc:docMk/>
            <pc:sldMk cId="2732652609" sldId="466"/>
            <ac:spMk id="46" creationId="{0D7992F0-121C-9CCD-DC16-BD98B05F62AF}"/>
          </ac:spMkLst>
        </pc:spChg>
        <pc:spChg chg="mod topLvl">
          <ac:chgData name="GEERTS, Julie" userId="7cd7de46-e492-4b22-8e45-838508e6ae99" providerId="ADAL" clId="{3931BAC8-30B5-42E1-9ECE-1B3F4433A729}" dt="2023-09-14T11:22:06.409" v="1249" actId="164"/>
          <ac:spMkLst>
            <pc:docMk/>
            <pc:sldMk cId="2732652609" sldId="466"/>
            <ac:spMk id="48" creationId="{96CAE5DD-B8FF-B60D-5471-750683051C93}"/>
          </ac:spMkLst>
        </pc:spChg>
        <pc:spChg chg="mod">
          <ac:chgData name="GEERTS, Julie" userId="7cd7de46-e492-4b22-8e45-838508e6ae99" providerId="ADAL" clId="{3931BAC8-30B5-42E1-9ECE-1B3F4433A729}" dt="2023-09-14T11:22:06.409" v="1249" actId="164"/>
          <ac:spMkLst>
            <pc:docMk/>
            <pc:sldMk cId="2732652609" sldId="466"/>
            <ac:spMk id="49" creationId="{C998EDDF-BC43-A15A-6414-33BD754A3148}"/>
          </ac:spMkLst>
        </pc:spChg>
        <pc:spChg chg="mod topLvl">
          <ac:chgData name="GEERTS, Julie" userId="7cd7de46-e492-4b22-8e45-838508e6ae99" providerId="ADAL" clId="{3931BAC8-30B5-42E1-9ECE-1B3F4433A729}" dt="2023-09-18T18:24:01.290" v="9352" actId="1035"/>
          <ac:spMkLst>
            <pc:docMk/>
            <pc:sldMk cId="2732652609" sldId="466"/>
            <ac:spMk id="54" creationId="{2B4A986B-1FD2-41CE-FC99-1F03F85BB77A}"/>
          </ac:spMkLst>
        </pc:spChg>
        <pc:spChg chg="mod">
          <ac:chgData name="GEERTS, Julie" userId="7cd7de46-e492-4b22-8e45-838508e6ae99" providerId="ADAL" clId="{3931BAC8-30B5-42E1-9ECE-1B3F4433A729}" dt="2023-09-14T10:52:41.466" v="1174" actId="207"/>
          <ac:spMkLst>
            <pc:docMk/>
            <pc:sldMk cId="2732652609" sldId="466"/>
            <ac:spMk id="58" creationId="{D305A759-D8ED-4DEF-AA5A-F00745693B7D}"/>
          </ac:spMkLst>
        </pc:spChg>
        <pc:spChg chg="mod">
          <ac:chgData name="GEERTS, Julie" userId="7cd7de46-e492-4b22-8e45-838508e6ae99" providerId="ADAL" clId="{3931BAC8-30B5-42E1-9ECE-1B3F4433A729}" dt="2023-09-14T10:53:01.840" v="1180" actId="207"/>
          <ac:spMkLst>
            <pc:docMk/>
            <pc:sldMk cId="2732652609" sldId="466"/>
            <ac:spMk id="59" creationId="{96C6673F-66A1-0F20-9145-3DF66617EBDD}"/>
          </ac:spMkLst>
        </pc:spChg>
        <pc:spChg chg="mod">
          <ac:chgData name="GEERTS, Julie" userId="7cd7de46-e492-4b22-8e45-838508e6ae99" providerId="ADAL" clId="{3931BAC8-30B5-42E1-9ECE-1B3F4433A729}" dt="2023-09-14T17:50:29.646" v="1893" actId="1035"/>
          <ac:spMkLst>
            <pc:docMk/>
            <pc:sldMk cId="2732652609" sldId="466"/>
            <ac:spMk id="80" creationId="{87D02E3C-83C5-0416-E15B-AE27C1C60905}"/>
          </ac:spMkLst>
        </pc:spChg>
        <pc:spChg chg="mod">
          <ac:chgData name="GEERTS, Julie" userId="7cd7de46-e492-4b22-8e45-838508e6ae99" providerId="ADAL" clId="{3931BAC8-30B5-42E1-9ECE-1B3F4433A729}" dt="2023-09-14T17:50:29.646" v="1893" actId="1035"/>
          <ac:spMkLst>
            <pc:docMk/>
            <pc:sldMk cId="2732652609" sldId="466"/>
            <ac:spMk id="88" creationId="{301E905C-CAC1-8FEB-DC2F-0C8A10921A70}"/>
          </ac:spMkLst>
        </pc:spChg>
        <pc:grpChg chg="mod">
          <ac:chgData name="GEERTS, Julie" userId="7cd7de46-e492-4b22-8e45-838508e6ae99" providerId="ADAL" clId="{3931BAC8-30B5-42E1-9ECE-1B3F4433A729}" dt="2023-09-14T17:50:40.179" v="1894" actId="1076"/>
          <ac:grpSpMkLst>
            <pc:docMk/>
            <pc:sldMk cId="2732652609" sldId="466"/>
            <ac:grpSpMk id="10" creationId="{73B64049-FAD9-80DB-215F-911C021E6EBD}"/>
          </ac:grpSpMkLst>
        </pc:grpChg>
        <pc:grpChg chg="add mod">
          <ac:chgData name="GEERTS, Julie" userId="7cd7de46-e492-4b22-8e45-838508e6ae99" providerId="ADAL" clId="{3931BAC8-30B5-42E1-9ECE-1B3F4433A729}" dt="2023-09-14T17:50:40.179" v="1894" actId="1076"/>
          <ac:grpSpMkLst>
            <pc:docMk/>
            <pc:sldMk cId="2732652609" sldId="466"/>
            <ac:grpSpMk id="13" creationId="{41119326-8F34-AE98-DDFC-DD26FD589A50}"/>
          </ac:grpSpMkLst>
        </pc:grpChg>
        <pc:grpChg chg="del mod">
          <ac:chgData name="GEERTS, Julie" userId="7cd7de46-e492-4b22-8e45-838508e6ae99" providerId="ADAL" clId="{3931BAC8-30B5-42E1-9ECE-1B3F4433A729}" dt="2023-09-14T11:19:50.423" v="1201" actId="165"/>
          <ac:grpSpMkLst>
            <pc:docMk/>
            <pc:sldMk cId="2732652609" sldId="466"/>
            <ac:grpSpMk id="19" creationId="{888948D5-1EEF-C009-7ACE-15EA2FC8F9CD}"/>
          </ac:grpSpMkLst>
        </pc:grpChg>
        <pc:grpChg chg="mod">
          <ac:chgData name="GEERTS, Julie" userId="7cd7de46-e492-4b22-8e45-838508e6ae99" providerId="ADAL" clId="{3931BAC8-30B5-42E1-9ECE-1B3F4433A729}" dt="2023-09-14T17:50:40.179" v="1894" actId="1076"/>
          <ac:grpSpMkLst>
            <pc:docMk/>
            <pc:sldMk cId="2732652609" sldId="466"/>
            <ac:grpSpMk id="21" creationId="{58F29922-87D9-76BE-92B7-E7005C53C815}"/>
          </ac:grpSpMkLst>
        </pc:grpChg>
        <pc:grpChg chg="mod">
          <ac:chgData name="GEERTS, Julie" userId="7cd7de46-e492-4b22-8e45-838508e6ae99" providerId="ADAL" clId="{3931BAC8-30B5-42E1-9ECE-1B3F4433A729}" dt="2023-09-14T17:50:29.646" v="1893" actId="1035"/>
          <ac:grpSpMkLst>
            <pc:docMk/>
            <pc:sldMk cId="2732652609" sldId="466"/>
            <ac:grpSpMk id="25" creationId="{765FD2DE-75D7-3C7F-E4BB-5C70B506D57C}"/>
          </ac:grpSpMkLst>
        </pc:grpChg>
        <pc:picChg chg="mod">
          <ac:chgData name="GEERTS, Julie" userId="7cd7de46-e492-4b22-8e45-838508e6ae99" providerId="ADAL" clId="{3931BAC8-30B5-42E1-9ECE-1B3F4433A729}" dt="2023-09-14T17:50:29.646" v="1893" actId="1035"/>
          <ac:picMkLst>
            <pc:docMk/>
            <pc:sldMk cId="2732652609" sldId="466"/>
            <ac:picMk id="3" creationId="{124B7C97-6EBA-2D8E-84FA-382B851A3AB5}"/>
          </ac:picMkLst>
        </pc:picChg>
        <pc:picChg chg="del">
          <ac:chgData name="GEERTS, Julie" userId="7cd7de46-e492-4b22-8e45-838508e6ae99" providerId="ADAL" clId="{3931BAC8-30B5-42E1-9ECE-1B3F4433A729}" dt="2023-09-14T10:42:40.720" v="1146" actId="478"/>
          <ac:picMkLst>
            <pc:docMk/>
            <pc:sldMk cId="2732652609" sldId="466"/>
            <ac:picMk id="6" creationId="{7BE948F5-9D52-98DB-3BAB-DE52775DB7E9}"/>
          </ac:picMkLst>
        </pc:picChg>
        <pc:picChg chg="del">
          <ac:chgData name="GEERTS, Julie" userId="7cd7de46-e492-4b22-8e45-838508e6ae99" providerId="ADAL" clId="{3931BAC8-30B5-42E1-9ECE-1B3F4433A729}" dt="2023-09-14T10:42:57.838" v="1152" actId="478"/>
          <ac:picMkLst>
            <pc:docMk/>
            <pc:sldMk cId="2732652609" sldId="466"/>
            <ac:picMk id="8" creationId="{DCC79F79-1BB4-2125-4C62-7E6B60BC6915}"/>
          </ac:picMkLst>
        </pc:picChg>
        <pc:picChg chg="mod">
          <ac:chgData name="GEERTS, Julie" userId="7cd7de46-e492-4b22-8e45-838508e6ae99" providerId="ADAL" clId="{3931BAC8-30B5-42E1-9ECE-1B3F4433A729}" dt="2023-09-14T17:50:40.179" v="1894" actId="1076"/>
          <ac:picMkLst>
            <pc:docMk/>
            <pc:sldMk cId="2732652609" sldId="466"/>
            <ac:picMk id="9" creationId="{A332707A-0ECD-8FE9-575D-936CF641D5FB}"/>
          </ac:picMkLst>
        </pc:picChg>
        <pc:picChg chg="mod">
          <ac:chgData name="GEERTS, Julie" userId="7cd7de46-e492-4b22-8e45-838508e6ae99" providerId="ADAL" clId="{3931BAC8-30B5-42E1-9ECE-1B3F4433A729}" dt="2023-09-14T17:50:40.179" v="1894" actId="1076"/>
          <ac:picMkLst>
            <pc:docMk/>
            <pc:sldMk cId="2732652609" sldId="466"/>
            <ac:picMk id="11" creationId="{6305FA7B-A804-A3A5-0D93-CEFAC355CAFF}"/>
          </ac:picMkLst>
        </pc:picChg>
        <pc:picChg chg="mod">
          <ac:chgData name="GEERTS, Julie" userId="7cd7de46-e492-4b22-8e45-838508e6ae99" providerId="ADAL" clId="{3931BAC8-30B5-42E1-9ECE-1B3F4433A729}" dt="2023-09-14T10:53:12.835" v="1183" actId="1076"/>
          <ac:picMkLst>
            <pc:docMk/>
            <pc:sldMk cId="2732652609" sldId="466"/>
            <ac:picMk id="47" creationId="{2F870A9D-11B1-A512-09F5-BD3EBFF1E85D}"/>
          </ac:picMkLst>
        </pc:picChg>
        <pc:picChg chg="mod">
          <ac:chgData name="GEERTS, Julie" userId="7cd7de46-e492-4b22-8e45-838508e6ae99" providerId="ADAL" clId="{3931BAC8-30B5-42E1-9ECE-1B3F4433A729}" dt="2023-09-14T10:53:42.477" v="1189" actId="14100"/>
          <ac:picMkLst>
            <pc:docMk/>
            <pc:sldMk cId="2732652609" sldId="466"/>
            <ac:picMk id="50" creationId="{2C5DECC1-74B6-6190-CBE7-12F2C79DC22F}"/>
          </ac:picMkLst>
        </pc:picChg>
        <pc:picChg chg="mod">
          <ac:chgData name="GEERTS, Julie" userId="7cd7de46-e492-4b22-8e45-838508e6ae99" providerId="ADAL" clId="{3931BAC8-30B5-42E1-9ECE-1B3F4433A729}" dt="2023-09-14T11:21:53.515" v="1248" actId="1038"/>
          <ac:picMkLst>
            <pc:docMk/>
            <pc:sldMk cId="2732652609" sldId="466"/>
            <ac:picMk id="51" creationId="{DBFA62F6-EFD0-3F2F-35AB-7B167418C1B9}"/>
          </ac:picMkLst>
        </pc:picChg>
        <pc:picChg chg="mod">
          <ac:chgData name="GEERTS, Julie" userId="7cd7de46-e492-4b22-8e45-838508e6ae99" providerId="ADAL" clId="{3931BAC8-30B5-42E1-9ECE-1B3F4433A729}" dt="2023-09-14T10:52:30.274" v="1170" actId="1076"/>
          <ac:picMkLst>
            <pc:docMk/>
            <pc:sldMk cId="2732652609" sldId="466"/>
            <ac:picMk id="56" creationId="{1DF37A7C-C7F3-A3D3-C4AC-685DAF813580}"/>
          </ac:picMkLst>
        </pc:picChg>
        <pc:picChg chg="mod">
          <ac:chgData name="GEERTS, Julie" userId="7cd7de46-e492-4b22-8e45-838508e6ae99" providerId="ADAL" clId="{3931BAC8-30B5-42E1-9ECE-1B3F4433A729}" dt="2023-09-14T10:52:44.851" v="1175" actId="1076"/>
          <ac:picMkLst>
            <pc:docMk/>
            <pc:sldMk cId="2732652609" sldId="466"/>
            <ac:picMk id="60" creationId="{3377D12B-9EC6-DF81-4D82-3E51BE905FE7}"/>
          </ac:picMkLst>
        </pc:picChg>
        <pc:cxnChg chg="del">
          <ac:chgData name="GEERTS, Julie" userId="7cd7de46-e492-4b22-8e45-838508e6ae99" providerId="ADAL" clId="{3931BAC8-30B5-42E1-9ECE-1B3F4433A729}" dt="2023-09-14T10:42:56.803" v="1151" actId="478"/>
          <ac:cxnSpMkLst>
            <pc:docMk/>
            <pc:sldMk cId="2732652609" sldId="466"/>
            <ac:cxnSpMk id="5" creationId="{A6BC55C9-D8C0-FEB5-155E-0A27674B921C}"/>
          </ac:cxnSpMkLst>
        </pc:cxnChg>
        <pc:cxnChg chg="del">
          <ac:chgData name="GEERTS, Julie" userId="7cd7de46-e492-4b22-8e45-838508e6ae99" providerId="ADAL" clId="{3931BAC8-30B5-42E1-9ECE-1B3F4433A729}" dt="2023-09-14T10:42:54.628" v="1149" actId="478"/>
          <ac:cxnSpMkLst>
            <pc:docMk/>
            <pc:sldMk cId="2732652609" sldId="466"/>
            <ac:cxnSpMk id="7" creationId="{5B7C2528-0773-647B-A6FC-E75BE47DDEE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8T18:24:09.792" v="9353"/>
              <pc2:cmMkLst xmlns:pc2="http://schemas.microsoft.com/office/powerpoint/2019/9/main/command">
                <pc:docMk/>
                <pc:sldMk cId="2732652609" sldId="466"/>
                <pc2:cmMk id="{A89C07E3-2954-4DD7-8FA0-3D69139534B3}"/>
              </pc2:cmMkLst>
            </pc226:cmChg>
          </p:ext>
        </pc:extLst>
      </pc:sldChg>
      <pc:sldChg chg="addSp delSp modSp add mod addCm delCm modCm">
        <pc:chgData name="GEERTS, Julie" userId="7cd7de46-e492-4b22-8e45-838508e6ae99" providerId="ADAL" clId="{3931BAC8-30B5-42E1-9ECE-1B3F4433A729}" dt="2023-09-16T17:13:44.330" v="9154" actId="14100"/>
        <pc:sldMkLst>
          <pc:docMk/>
          <pc:sldMk cId="2642297575" sldId="467"/>
        </pc:sldMkLst>
        <pc:spChg chg="mod">
          <ac:chgData name="GEERTS, Julie" userId="7cd7de46-e492-4b22-8e45-838508e6ae99" providerId="ADAL" clId="{3931BAC8-30B5-42E1-9ECE-1B3F4433A729}" dt="2023-09-16T16:34:06.807" v="8566" actId="14100"/>
          <ac:spMkLst>
            <pc:docMk/>
            <pc:sldMk cId="2642297575" sldId="467"/>
            <ac:spMk id="3" creationId="{E76A6955-A856-ABA4-4855-CE348AA83D70}"/>
          </ac:spMkLst>
        </pc:spChg>
        <pc:spChg chg="add del mod">
          <ac:chgData name="GEERTS, Julie" userId="7cd7de46-e492-4b22-8e45-838508e6ae99" providerId="ADAL" clId="{3931BAC8-30B5-42E1-9ECE-1B3F4433A729}" dt="2023-09-16T17:07:30.694" v="9074" actId="478"/>
          <ac:spMkLst>
            <pc:docMk/>
            <pc:sldMk cId="2642297575" sldId="467"/>
            <ac:spMk id="4" creationId="{7EB64B42-C88E-6F82-6062-9A131A2FD32C}"/>
          </ac:spMkLst>
        </pc:spChg>
        <pc:spChg chg="del">
          <ac:chgData name="GEERTS, Julie" userId="7cd7de46-e492-4b22-8e45-838508e6ae99" providerId="ADAL" clId="{3931BAC8-30B5-42E1-9ECE-1B3F4433A729}" dt="2023-09-15T14:55:10.482" v="2217" actId="478"/>
          <ac:spMkLst>
            <pc:docMk/>
            <pc:sldMk cId="2642297575" sldId="467"/>
            <ac:spMk id="4" creationId="{CA4672AE-D4E0-2C2C-478A-339D5359CB61}"/>
          </ac:spMkLst>
        </pc:spChg>
        <pc:spChg chg="add mod">
          <ac:chgData name="GEERTS, Julie" userId="7cd7de46-e492-4b22-8e45-838508e6ae99" providerId="ADAL" clId="{3931BAC8-30B5-42E1-9ECE-1B3F4433A729}" dt="2023-09-16T17:12:02.068" v="9147" actId="1582"/>
          <ac:spMkLst>
            <pc:docMk/>
            <pc:sldMk cId="2642297575" sldId="467"/>
            <ac:spMk id="6" creationId="{0322202F-ACFB-EA81-B2C9-82E116B1881B}"/>
          </ac:spMkLst>
        </pc:spChg>
        <pc:spChg chg="mod">
          <ac:chgData name="GEERTS, Julie" userId="7cd7de46-e492-4b22-8e45-838508e6ae99" providerId="ADAL" clId="{3931BAC8-30B5-42E1-9ECE-1B3F4433A729}" dt="2023-09-16T17:13:44.330" v="9154" actId="14100"/>
          <ac:spMkLst>
            <pc:docMk/>
            <pc:sldMk cId="2642297575" sldId="467"/>
            <ac:spMk id="9" creationId="{7584C423-D05B-B8EE-BEF2-18A7172645D3}"/>
          </ac:spMkLst>
        </pc:spChg>
        <pc:spChg chg="add mod">
          <ac:chgData name="GEERTS, Julie" userId="7cd7de46-e492-4b22-8e45-838508e6ae99" providerId="ADAL" clId="{3931BAC8-30B5-42E1-9ECE-1B3F4433A729}" dt="2023-09-16T17:12:08.186" v="9150" actId="1582"/>
          <ac:spMkLst>
            <pc:docMk/>
            <pc:sldMk cId="2642297575" sldId="467"/>
            <ac:spMk id="10" creationId="{1325DC69-52B3-2AA2-A404-6353026DD73C}"/>
          </ac:spMkLst>
        </pc:spChg>
        <pc:spChg chg="mod">
          <ac:chgData name="GEERTS, Julie" userId="7cd7de46-e492-4b22-8e45-838508e6ae99" providerId="ADAL" clId="{3931BAC8-30B5-42E1-9ECE-1B3F4433A729}" dt="2023-09-16T17:11:37.242" v="9135" actId="1582"/>
          <ac:spMkLst>
            <pc:docMk/>
            <pc:sldMk cId="2642297575" sldId="467"/>
            <ac:spMk id="12" creationId="{6F69E72D-132E-535D-6CD4-85D983571190}"/>
          </ac:spMkLst>
        </pc:spChg>
        <pc:spChg chg="mod">
          <ac:chgData name="GEERTS, Julie" userId="7cd7de46-e492-4b22-8e45-838508e6ae99" providerId="ADAL" clId="{3931BAC8-30B5-42E1-9ECE-1B3F4433A729}" dt="2023-09-16T17:11:43.582" v="9138" actId="1582"/>
          <ac:spMkLst>
            <pc:docMk/>
            <pc:sldMk cId="2642297575" sldId="467"/>
            <ac:spMk id="14" creationId="{992984D9-F630-C0A9-5985-A47948749B1F}"/>
          </ac:spMkLst>
        </pc:spChg>
        <pc:spChg chg="mod">
          <ac:chgData name="GEERTS, Julie" userId="7cd7de46-e492-4b22-8e45-838508e6ae99" providerId="ADAL" clId="{3931BAC8-30B5-42E1-9ECE-1B3F4433A729}" dt="2023-09-16T17:11:49.269" v="9141" actId="1582"/>
          <ac:spMkLst>
            <pc:docMk/>
            <pc:sldMk cId="2642297575" sldId="467"/>
            <ac:spMk id="16" creationId="{54A5577F-84B7-C180-8D6A-B8AEE18EFCDC}"/>
          </ac:spMkLst>
        </pc:spChg>
        <pc:spChg chg="mod">
          <ac:chgData name="GEERTS, Julie" userId="7cd7de46-e492-4b22-8e45-838508e6ae99" providerId="ADAL" clId="{3931BAC8-30B5-42E1-9ECE-1B3F4433A729}" dt="2023-09-16T17:11:55.317" v="9144" actId="1582"/>
          <ac:spMkLst>
            <pc:docMk/>
            <pc:sldMk cId="2642297575" sldId="467"/>
            <ac:spMk id="18" creationId="{756D03F6-5214-985E-3492-BBCF13630B4A}"/>
          </ac:spMkLst>
        </pc:spChg>
        <pc:picChg chg="del">
          <ac:chgData name="GEERTS, Julie" userId="7cd7de46-e492-4b22-8e45-838508e6ae99" providerId="ADAL" clId="{3931BAC8-30B5-42E1-9ECE-1B3F4433A729}" dt="2023-09-15T14:55:11.805" v="2218" actId="478"/>
          <ac:picMkLst>
            <pc:docMk/>
            <pc:sldMk cId="2642297575" sldId="467"/>
            <ac:picMk id="7" creationId="{D168FEB9-F10B-C733-FE97-766B0A7ACDB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EERTS, Julie" userId="7cd7de46-e492-4b22-8e45-838508e6ae99" providerId="ADAL" clId="{3931BAC8-30B5-42E1-9ECE-1B3F4433A729}" dt="2023-09-16T11:03:11.003" v="6028"/>
              <pc2:cmMkLst xmlns:pc2="http://schemas.microsoft.com/office/powerpoint/2019/9/main/command">
                <pc:docMk/>
                <pc:sldMk cId="2642297575" sldId="467"/>
                <pc2:cmMk id="{847CED52-574A-4939-9ED0-AAB09A6F3F70}"/>
              </pc2:cmMkLst>
              <pc226:cmRplyChg chg="add">
                <pc226:chgData name="GEERTS, Julie" userId="7cd7de46-e492-4b22-8e45-838508e6ae99" providerId="ADAL" clId="{3931BAC8-30B5-42E1-9ECE-1B3F4433A729}" dt="2023-09-15T08:17:34.018" v="1966"/>
                <pc2:cmRplyMkLst xmlns:pc2="http://schemas.microsoft.com/office/powerpoint/2019/9/main/command">
                  <pc:docMk/>
                  <pc:sldMk cId="2642297575" sldId="467"/>
                  <pc2:cmMk id="{847CED52-574A-4939-9ED0-AAB09A6F3F70}"/>
                  <pc2:cmRplyMk id="{F76ECB4F-7BC5-4A35-BB2B-4818035F5EF3}"/>
                </pc2:cmRplyMkLst>
              </pc226:cmRplyChg>
            </pc226:cmChg>
          </p:ext>
        </pc:extLst>
      </pc:sldChg>
      <pc:sldChg chg="addSp delSp modSp add mod ord addCm modCm">
        <pc:chgData name="GEERTS, Julie" userId="7cd7de46-e492-4b22-8e45-838508e6ae99" providerId="ADAL" clId="{3931BAC8-30B5-42E1-9ECE-1B3F4433A729}" dt="2023-09-16T17:12:48.543" v="9152"/>
        <pc:sldMkLst>
          <pc:docMk/>
          <pc:sldMk cId="1246020069" sldId="468"/>
        </pc:sldMkLst>
        <pc:spChg chg="del">
          <ac:chgData name="GEERTS, Julie" userId="7cd7de46-e492-4b22-8e45-838508e6ae99" providerId="ADAL" clId="{3931BAC8-30B5-42E1-9ECE-1B3F4433A729}" dt="2023-09-15T14:55:13.766" v="2219" actId="478"/>
          <ac:spMkLst>
            <pc:docMk/>
            <pc:sldMk cId="1246020069" sldId="468"/>
            <ac:spMk id="4" creationId="{CA4672AE-D4E0-2C2C-478A-339D5359CB61}"/>
          </ac:spMkLst>
        </pc:spChg>
        <pc:spChg chg="add del mod">
          <ac:chgData name="GEERTS, Julie" userId="7cd7de46-e492-4b22-8e45-838508e6ae99" providerId="ADAL" clId="{3931BAC8-30B5-42E1-9ECE-1B3F4433A729}" dt="2023-09-16T10:55:59.925" v="5667" actId="478"/>
          <ac:spMkLst>
            <pc:docMk/>
            <pc:sldMk cId="1246020069" sldId="468"/>
            <ac:spMk id="5" creationId="{28F8C5C4-3290-1D8F-6B41-0159E9435B1E}"/>
          </ac:spMkLst>
        </pc:spChg>
        <pc:spChg chg="del">
          <ac:chgData name="GEERTS, Julie" userId="7cd7de46-e492-4b22-8e45-838508e6ae99" providerId="ADAL" clId="{3931BAC8-30B5-42E1-9ECE-1B3F4433A729}" dt="2023-09-14T11:59:55.385" v="1838" actId="478"/>
          <ac:spMkLst>
            <pc:docMk/>
            <pc:sldMk cId="1246020069" sldId="468"/>
            <ac:spMk id="6" creationId="{0322202F-ACFB-EA81-B2C9-82E116B1881B}"/>
          </ac:spMkLst>
        </pc:spChg>
        <pc:spChg chg="add mod">
          <ac:chgData name="GEERTS, Julie" userId="7cd7de46-e492-4b22-8e45-838508e6ae99" providerId="ADAL" clId="{3931BAC8-30B5-42E1-9ECE-1B3F4433A729}" dt="2023-09-16T17:03:12.881" v="8992" actId="207"/>
          <ac:spMkLst>
            <pc:docMk/>
            <pc:sldMk cId="1246020069" sldId="468"/>
            <ac:spMk id="6" creationId="{F08EA3ED-9719-2078-3239-B4B4AEFC5A3B}"/>
          </ac:spMkLst>
        </pc:spChg>
        <pc:spChg chg="add mod">
          <ac:chgData name="GEERTS, Julie" userId="7cd7de46-e492-4b22-8e45-838508e6ae99" providerId="ADAL" clId="{3931BAC8-30B5-42E1-9ECE-1B3F4433A729}" dt="2023-09-16T17:03:39.313" v="8999" actId="1076"/>
          <ac:spMkLst>
            <pc:docMk/>
            <pc:sldMk cId="1246020069" sldId="468"/>
            <ac:spMk id="7" creationId="{F7098DE3-49F1-D94C-8B18-6F68AFDF6980}"/>
          </ac:spMkLst>
        </pc:spChg>
        <pc:spChg chg="add mod topLvl">
          <ac:chgData name="GEERTS, Julie" userId="7cd7de46-e492-4b22-8e45-838508e6ae99" providerId="ADAL" clId="{3931BAC8-30B5-42E1-9ECE-1B3F4433A729}" dt="2023-09-16T17:03:25.560" v="8996" actId="207"/>
          <ac:spMkLst>
            <pc:docMk/>
            <pc:sldMk cId="1246020069" sldId="468"/>
            <ac:spMk id="8" creationId="{B3C65285-2CDC-12DF-43AD-CB983007C52D}"/>
          </ac:spMkLst>
        </pc:spChg>
        <pc:spChg chg="add del">
          <ac:chgData name="GEERTS, Julie" userId="7cd7de46-e492-4b22-8e45-838508e6ae99" providerId="ADAL" clId="{3931BAC8-30B5-42E1-9ECE-1B3F4433A729}" dt="2023-09-16T11:02:18.026" v="6026" actId="478"/>
          <ac:spMkLst>
            <pc:docMk/>
            <pc:sldMk cId="1246020069" sldId="468"/>
            <ac:spMk id="9" creationId="{7584C423-D05B-B8EE-BEF2-18A7172645D3}"/>
          </ac:spMkLst>
        </pc:spChg>
        <pc:spChg chg="del mod">
          <ac:chgData name="GEERTS, Julie" userId="7cd7de46-e492-4b22-8e45-838508e6ae99" providerId="ADAL" clId="{3931BAC8-30B5-42E1-9ECE-1B3F4433A729}" dt="2023-09-16T11:02:16.878" v="6025" actId="478"/>
          <ac:spMkLst>
            <pc:docMk/>
            <pc:sldMk cId="1246020069" sldId="468"/>
            <ac:spMk id="10" creationId="{1325DC69-52B3-2AA2-A404-6353026DD73C}"/>
          </ac:spMkLst>
        </pc:spChg>
        <pc:spChg chg="add mod topLvl">
          <ac:chgData name="GEERTS, Julie" userId="7cd7de46-e492-4b22-8e45-838508e6ae99" providerId="ADAL" clId="{3931BAC8-30B5-42E1-9ECE-1B3F4433A729}" dt="2023-09-16T17:03:25.560" v="8996" actId="207"/>
          <ac:spMkLst>
            <pc:docMk/>
            <pc:sldMk cId="1246020069" sldId="468"/>
            <ac:spMk id="11" creationId="{F36D1889-CF59-9C44-213C-69DB17524BC0}"/>
          </ac:spMkLst>
        </pc:spChg>
        <pc:spChg chg="del">
          <ac:chgData name="GEERTS, Julie" userId="7cd7de46-e492-4b22-8e45-838508e6ae99" providerId="ADAL" clId="{3931BAC8-30B5-42E1-9ECE-1B3F4433A729}" dt="2023-09-14T11:59:45.772" v="1833" actId="478"/>
          <ac:spMkLst>
            <pc:docMk/>
            <pc:sldMk cId="1246020069" sldId="468"/>
            <ac:spMk id="12" creationId="{6F69E72D-132E-535D-6CD4-85D983571190}"/>
          </ac:spMkLst>
        </pc:spChg>
        <pc:spChg chg="add mod topLvl">
          <ac:chgData name="GEERTS, Julie" userId="7cd7de46-e492-4b22-8e45-838508e6ae99" providerId="ADAL" clId="{3931BAC8-30B5-42E1-9ECE-1B3F4433A729}" dt="2023-09-16T17:03:16.203" v="8993" actId="207"/>
          <ac:spMkLst>
            <pc:docMk/>
            <pc:sldMk cId="1246020069" sldId="468"/>
            <ac:spMk id="13" creationId="{3EB056BF-9D98-4C37-10D2-5004058DF482}"/>
          </ac:spMkLst>
        </pc:spChg>
        <pc:spChg chg="del">
          <ac:chgData name="GEERTS, Julie" userId="7cd7de46-e492-4b22-8e45-838508e6ae99" providerId="ADAL" clId="{3931BAC8-30B5-42E1-9ECE-1B3F4433A729}" dt="2023-09-14T11:59:51.658" v="1835" actId="478"/>
          <ac:spMkLst>
            <pc:docMk/>
            <pc:sldMk cId="1246020069" sldId="468"/>
            <ac:spMk id="14" creationId="{992984D9-F630-C0A9-5985-A47948749B1F}"/>
          </ac:spMkLst>
        </pc:spChg>
        <pc:spChg chg="del">
          <ac:chgData name="GEERTS, Julie" userId="7cd7de46-e492-4b22-8e45-838508e6ae99" providerId="ADAL" clId="{3931BAC8-30B5-42E1-9ECE-1B3F4433A729}" dt="2023-09-14T11:59:52.552" v="1836" actId="478"/>
          <ac:spMkLst>
            <pc:docMk/>
            <pc:sldMk cId="1246020069" sldId="468"/>
            <ac:spMk id="16" creationId="{54A5577F-84B7-C180-8D6A-B8AEE18EFCDC}"/>
          </ac:spMkLst>
        </pc:spChg>
        <pc:spChg chg="del">
          <ac:chgData name="GEERTS, Julie" userId="7cd7de46-e492-4b22-8e45-838508e6ae99" providerId="ADAL" clId="{3931BAC8-30B5-42E1-9ECE-1B3F4433A729}" dt="2023-09-14T11:59:53.536" v="1837" actId="478"/>
          <ac:spMkLst>
            <pc:docMk/>
            <pc:sldMk cId="1246020069" sldId="468"/>
            <ac:spMk id="18" creationId="{756D03F6-5214-985E-3492-BBCF13630B4A}"/>
          </ac:spMkLst>
        </pc:spChg>
        <pc:grpChg chg="add del mod">
          <ac:chgData name="GEERTS, Julie" userId="7cd7de46-e492-4b22-8e45-838508e6ae99" providerId="ADAL" clId="{3931BAC8-30B5-42E1-9ECE-1B3F4433A729}" dt="2023-09-16T11:01:30.788" v="6015" actId="165"/>
          <ac:grpSpMkLst>
            <pc:docMk/>
            <pc:sldMk cId="1246020069" sldId="468"/>
            <ac:grpSpMk id="12" creationId="{5D5E6731-A8D9-363D-11B8-15D979F58E2F}"/>
          </ac:grpSpMkLst>
        </pc:grpChg>
        <pc:grpChg chg="add mod">
          <ac:chgData name="GEERTS, Julie" userId="7cd7de46-e492-4b22-8e45-838508e6ae99" providerId="ADAL" clId="{3931BAC8-30B5-42E1-9ECE-1B3F4433A729}" dt="2023-09-16T17:03:37.011" v="8998" actId="1076"/>
          <ac:grpSpMkLst>
            <pc:docMk/>
            <pc:sldMk cId="1246020069" sldId="468"/>
            <ac:grpSpMk id="14" creationId="{A63EA183-01A4-2F19-8BCF-6E4DE94B9F6A}"/>
          </ac:grpSpMkLst>
        </pc:grpChg>
        <pc:grpChg chg="add mod">
          <ac:chgData name="GEERTS, Julie" userId="7cd7de46-e492-4b22-8e45-838508e6ae99" providerId="ADAL" clId="{3931BAC8-30B5-42E1-9ECE-1B3F4433A729}" dt="2023-09-16T17:03:12.881" v="8992" actId="207"/>
          <ac:grpSpMkLst>
            <pc:docMk/>
            <pc:sldMk cId="1246020069" sldId="468"/>
            <ac:grpSpMk id="15" creationId="{66302199-7B24-62D2-408F-617A2A3B06EE}"/>
          </ac:grpSpMkLst>
        </pc:grpChg>
        <pc:graphicFrameChg chg="add del mod modGraphic">
          <ac:chgData name="GEERTS, Julie" userId="7cd7de46-e492-4b22-8e45-838508e6ae99" providerId="ADAL" clId="{3931BAC8-30B5-42E1-9ECE-1B3F4433A729}" dt="2023-09-16T10:59:02.992" v="5861" actId="478"/>
          <ac:graphicFrameMkLst>
            <pc:docMk/>
            <pc:sldMk cId="1246020069" sldId="468"/>
            <ac:graphicFrameMk id="4" creationId="{7630D27E-9A80-00E5-D695-2E28BCBC1F77}"/>
          </ac:graphicFrameMkLst>
        </pc:graphicFrameChg>
        <pc:picChg chg="del">
          <ac:chgData name="GEERTS, Julie" userId="7cd7de46-e492-4b22-8e45-838508e6ae99" providerId="ADAL" clId="{3931BAC8-30B5-42E1-9ECE-1B3F4433A729}" dt="2023-09-15T14:55:14.919" v="2220" actId="478"/>
          <ac:picMkLst>
            <pc:docMk/>
            <pc:sldMk cId="1246020069" sldId="468"/>
            <ac:picMk id="7" creationId="{D168FEB9-F10B-C733-FE97-766B0A7ACDB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7cd7de46-e492-4b22-8e45-838508e6ae99" providerId="ADAL" clId="{3931BAC8-30B5-42E1-9ECE-1B3F4433A729}" dt="2023-09-16T17:12:48.543" v="9152"/>
              <pc2:cmMkLst xmlns:pc2="http://schemas.microsoft.com/office/powerpoint/2019/9/main/command">
                <pc:docMk/>
                <pc:sldMk cId="1246020069" sldId="468"/>
                <pc2:cmMk id="{2C33B963-5DD1-4708-B49D-B57728D23BC2}"/>
              </pc2:cmMkLst>
              <pc226:cmRplyChg chg="add">
                <pc226:chgData name="GEERTS, Julie" userId="7cd7de46-e492-4b22-8e45-838508e6ae99" providerId="ADAL" clId="{3931BAC8-30B5-42E1-9ECE-1B3F4433A729}" dt="2023-09-16T17:12:48.543" v="9152"/>
                <pc2:cmRplyMkLst xmlns:pc2="http://schemas.microsoft.com/office/powerpoint/2019/9/main/command">
                  <pc:docMk/>
                  <pc:sldMk cId="1246020069" sldId="468"/>
                  <pc2:cmMk id="{2C33B963-5DD1-4708-B49D-B57728D23BC2}"/>
                  <pc2:cmRplyMk id="{36249163-4FEF-4F5C-9E37-1924764AE75C}"/>
                </pc2:cmRplyMkLst>
              </pc226:cmRplyChg>
            </pc226:cmChg>
          </p:ext>
        </pc:extLst>
      </pc:sldChg>
      <pc:sldChg chg="addSp delSp modSp add mod addCm delCm modCm">
        <pc:chgData name="GEERTS, Julie" userId="7cd7de46-e492-4b22-8e45-838508e6ae99" providerId="ADAL" clId="{3931BAC8-30B5-42E1-9ECE-1B3F4433A729}" dt="2023-09-18T18:31:50.778" v="9413" actId="208"/>
        <pc:sldMkLst>
          <pc:docMk/>
          <pc:sldMk cId="1229998251" sldId="469"/>
        </pc:sldMkLst>
        <pc:spChg chg="del">
          <ac:chgData name="GEERTS, Julie" userId="7cd7de46-e492-4b22-8e45-838508e6ae99" providerId="ADAL" clId="{3931BAC8-30B5-42E1-9ECE-1B3F4433A729}" dt="2023-09-15T15:10:12.021" v="2246" actId="478"/>
          <ac:spMkLst>
            <pc:docMk/>
            <pc:sldMk cId="1229998251" sldId="469"/>
            <ac:spMk id="2" creationId="{55A412BB-D454-01C6-2BE1-AD536F40B294}"/>
          </ac:spMkLst>
        </pc:spChg>
        <pc:spChg chg="add del mod">
          <ac:chgData name="GEERTS, Julie" userId="7cd7de46-e492-4b22-8e45-838508e6ae99" providerId="ADAL" clId="{3931BAC8-30B5-42E1-9ECE-1B3F4433A729}" dt="2023-09-18T18:27:52.037" v="9382" actId="478"/>
          <ac:spMkLst>
            <pc:docMk/>
            <pc:sldMk cId="1229998251" sldId="469"/>
            <ac:spMk id="2" creationId="{9C96A6DC-38D8-C5A4-308C-3EE94914D5DF}"/>
          </ac:spMkLst>
        </pc:spChg>
        <pc:spChg chg="mod">
          <ac:chgData name="GEERTS, Julie" userId="7cd7de46-e492-4b22-8e45-838508e6ae99" providerId="ADAL" clId="{3931BAC8-30B5-42E1-9ECE-1B3F4433A729}" dt="2023-09-15T16:00:34.340" v="3562" actId="207"/>
          <ac:spMkLst>
            <pc:docMk/>
            <pc:sldMk cId="1229998251" sldId="469"/>
            <ac:spMk id="4" creationId="{7B0CB3A8-CF30-C02D-4080-7FAAFD3450BF}"/>
          </ac:spMkLst>
        </pc:spChg>
        <pc:spChg chg="mod">
          <ac:chgData name="GEERTS, Julie" userId="7cd7de46-e492-4b22-8e45-838508e6ae99" providerId="ADAL" clId="{3931BAC8-30B5-42E1-9ECE-1B3F4433A729}" dt="2023-09-16T12:37:43.920" v="7731"/>
          <ac:spMkLst>
            <pc:docMk/>
            <pc:sldMk cId="1229998251" sldId="469"/>
            <ac:spMk id="5" creationId="{27E9DD80-BCB7-B5DC-ADC1-4EA4EFC0C9C9}"/>
          </ac:spMkLst>
        </pc:spChg>
        <pc:spChg chg="del">
          <ac:chgData name="GEERTS, Julie" userId="7cd7de46-e492-4b22-8e45-838508e6ae99" providerId="ADAL" clId="{3931BAC8-30B5-42E1-9ECE-1B3F4433A729}" dt="2023-09-15T15:09:44.429" v="2234" actId="478"/>
          <ac:spMkLst>
            <pc:docMk/>
            <pc:sldMk cId="1229998251" sldId="469"/>
            <ac:spMk id="5" creationId="{8822AB20-5D7C-E521-53FC-5ABE574F66E7}"/>
          </ac:spMkLst>
        </pc:spChg>
        <pc:spChg chg="add del mod">
          <ac:chgData name="GEERTS, Julie" userId="7cd7de46-e492-4b22-8e45-838508e6ae99" providerId="ADAL" clId="{3931BAC8-30B5-42E1-9ECE-1B3F4433A729}" dt="2023-09-18T18:29:54.112" v="9395" actId="478"/>
          <ac:spMkLst>
            <pc:docMk/>
            <pc:sldMk cId="1229998251" sldId="469"/>
            <ac:spMk id="5" creationId="{F6BDE686-4D56-2F35-AACA-9E21A55C3D72}"/>
          </ac:spMkLst>
        </pc:spChg>
        <pc:spChg chg="del">
          <ac:chgData name="GEERTS, Julie" userId="7cd7de46-e492-4b22-8e45-838508e6ae99" providerId="ADAL" clId="{3931BAC8-30B5-42E1-9ECE-1B3F4433A729}" dt="2023-09-15T15:10:10.913" v="2245" actId="478"/>
          <ac:spMkLst>
            <pc:docMk/>
            <pc:sldMk cId="1229998251" sldId="469"/>
            <ac:spMk id="6" creationId="{4E487817-F847-02F0-E92B-24CE38AE5D83}"/>
          </ac:spMkLst>
        </pc:spChg>
        <pc:spChg chg="del">
          <ac:chgData name="GEERTS, Julie" userId="7cd7de46-e492-4b22-8e45-838508e6ae99" providerId="ADAL" clId="{3931BAC8-30B5-42E1-9ECE-1B3F4433A729}" dt="2023-09-15T15:10:14.757" v="2249" actId="478"/>
          <ac:spMkLst>
            <pc:docMk/>
            <pc:sldMk cId="1229998251" sldId="469"/>
            <ac:spMk id="8" creationId="{6CD52FBB-A0A4-F1D1-6A62-CBE1FBA0405F}"/>
          </ac:spMkLst>
        </pc:spChg>
        <pc:spChg chg="add mod">
          <ac:chgData name="GEERTS, Julie" userId="7cd7de46-e492-4b22-8e45-838508e6ae99" providerId="ADAL" clId="{3931BAC8-30B5-42E1-9ECE-1B3F4433A729}" dt="2023-09-16T12:42:17.282" v="7844" actId="1035"/>
          <ac:spMkLst>
            <pc:docMk/>
            <pc:sldMk cId="1229998251" sldId="469"/>
            <ac:spMk id="8" creationId="{F9C02EBF-F8DB-5E5A-F81A-164B0C1458B8}"/>
          </ac:spMkLst>
        </pc:spChg>
        <pc:spChg chg="del mod">
          <ac:chgData name="GEERTS, Julie" userId="7cd7de46-e492-4b22-8e45-838508e6ae99" providerId="ADAL" clId="{3931BAC8-30B5-42E1-9ECE-1B3F4433A729}" dt="2023-09-16T12:40:03.194" v="7736" actId="478"/>
          <ac:spMkLst>
            <pc:docMk/>
            <pc:sldMk cId="1229998251" sldId="469"/>
            <ac:spMk id="9" creationId="{0E5FBB64-404D-05CF-E9BA-92D215F1ADD4}"/>
          </ac:spMkLst>
        </pc:spChg>
        <pc:spChg chg="add mod">
          <ac:chgData name="GEERTS, Julie" userId="7cd7de46-e492-4b22-8e45-838508e6ae99" providerId="ADAL" clId="{3931BAC8-30B5-42E1-9ECE-1B3F4433A729}" dt="2023-09-16T12:42:17.282" v="7844" actId="1035"/>
          <ac:spMkLst>
            <pc:docMk/>
            <pc:sldMk cId="1229998251" sldId="469"/>
            <ac:spMk id="10" creationId="{93019970-A2DE-90A3-1A13-324DEEA59361}"/>
          </ac:spMkLst>
        </pc:spChg>
        <pc:spChg chg="del">
          <ac:chgData name="GEERTS, Julie" userId="7cd7de46-e492-4b22-8e45-838508e6ae99" providerId="ADAL" clId="{3931BAC8-30B5-42E1-9ECE-1B3F4433A729}" dt="2023-09-15T15:09:50.818" v="2238" actId="478"/>
          <ac:spMkLst>
            <pc:docMk/>
            <pc:sldMk cId="1229998251" sldId="469"/>
            <ac:spMk id="11" creationId="{0DD68654-3B60-55B8-0AA9-42D9A4A119F7}"/>
          </ac:spMkLst>
        </pc:spChg>
        <pc:spChg chg="add mod">
          <ac:chgData name="GEERTS, Julie" userId="7cd7de46-e492-4b22-8e45-838508e6ae99" providerId="ADAL" clId="{3931BAC8-30B5-42E1-9ECE-1B3F4433A729}" dt="2023-09-16T12:42:17.282" v="7844" actId="1035"/>
          <ac:spMkLst>
            <pc:docMk/>
            <pc:sldMk cId="1229998251" sldId="469"/>
            <ac:spMk id="11" creationId="{DC59BDCC-D4A5-D3E2-6F21-5283DF02A108}"/>
          </ac:spMkLst>
        </pc:spChg>
        <pc:spChg chg="add mod">
          <ac:chgData name="GEERTS, Julie" userId="7cd7de46-e492-4b22-8e45-838508e6ae99" providerId="ADAL" clId="{3931BAC8-30B5-42E1-9ECE-1B3F4433A729}" dt="2023-09-18T18:28:46.143" v="9389" actId="208"/>
          <ac:spMkLst>
            <pc:docMk/>
            <pc:sldMk cId="1229998251" sldId="469"/>
            <ac:spMk id="12" creationId="{1599ADFA-75A6-B1FF-F37F-7EECA563AAFF}"/>
          </ac:spMkLst>
        </pc:spChg>
        <pc:spChg chg="del">
          <ac:chgData name="GEERTS, Julie" userId="7cd7de46-e492-4b22-8e45-838508e6ae99" providerId="ADAL" clId="{3931BAC8-30B5-42E1-9ECE-1B3F4433A729}" dt="2023-09-15T15:09:53.226" v="2240" actId="478"/>
          <ac:spMkLst>
            <pc:docMk/>
            <pc:sldMk cId="1229998251" sldId="469"/>
            <ac:spMk id="13" creationId="{C329D899-0AB7-6E85-01A2-57763C11D567}"/>
          </ac:spMkLst>
        </pc:spChg>
        <pc:spChg chg="mod">
          <ac:chgData name="GEERTS, Julie" userId="7cd7de46-e492-4b22-8e45-838508e6ae99" providerId="ADAL" clId="{3931BAC8-30B5-42E1-9ECE-1B3F4433A729}" dt="2023-09-15T16:00:34.890" v="3563" actId="207"/>
          <ac:spMkLst>
            <pc:docMk/>
            <pc:sldMk cId="1229998251" sldId="469"/>
            <ac:spMk id="14" creationId="{E0C99C86-B5E1-7DA8-0E11-C734D90BA790}"/>
          </ac:spMkLst>
        </pc:spChg>
        <pc:spChg chg="del">
          <ac:chgData name="GEERTS, Julie" userId="7cd7de46-e492-4b22-8e45-838508e6ae99" providerId="ADAL" clId="{3931BAC8-30B5-42E1-9ECE-1B3F4433A729}" dt="2023-09-15T15:10:13.725" v="2248" actId="478"/>
          <ac:spMkLst>
            <pc:docMk/>
            <pc:sldMk cId="1229998251" sldId="469"/>
            <ac:spMk id="17" creationId="{7AC15660-DE3B-1D7B-996C-B7CCFA0EB4D6}"/>
          </ac:spMkLst>
        </pc:spChg>
        <pc:spChg chg="mod">
          <ac:chgData name="GEERTS, Julie" userId="7cd7de46-e492-4b22-8e45-838508e6ae99" providerId="ADAL" clId="{3931BAC8-30B5-42E1-9ECE-1B3F4433A729}" dt="2023-09-16T12:40:03.909" v="7737"/>
          <ac:spMkLst>
            <pc:docMk/>
            <pc:sldMk cId="1229998251" sldId="469"/>
            <ac:spMk id="17" creationId="{FD704204-837E-E4B1-BE3D-9E32A1FA55CD}"/>
          </ac:spMkLst>
        </pc:spChg>
        <pc:spChg chg="del">
          <ac:chgData name="GEERTS, Julie" userId="7cd7de46-e492-4b22-8e45-838508e6ae99" providerId="ADAL" clId="{3931BAC8-30B5-42E1-9ECE-1B3F4433A729}" dt="2023-09-15T15:09:48.772" v="2236" actId="478"/>
          <ac:spMkLst>
            <pc:docMk/>
            <pc:sldMk cId="1229998251" sldId="469"/>
            <ac:spMk id="18" creationId="{4406A16C-FC0D-CBE3-F3C3-6DB5B37E4E27}"/>
          </ac:spMkLst>
        </pc:spChg>
        <pc:spChg chg="add mod">
          <ac:chgData name="GEERTS, Julie" userId="7cd7de46-e492-4b22-8e45-838508e6ae99" providerId="ADAL" clId="{3931BAC8-30B5-42E1-9ECE-1B3F4433A729}" dt="2023-09-16T12:42:17.282" v="7844" actId="1035"/>
          <ac:spMkLst>
            <pc:docMk/>
            <pc:sldMk cId="1229998251" sldId="469"/>
            <ac:spMk id="19" creationId="{C36E6BBB-1FA6-18D4-92B0-2149BB37E024}"/>
          </ac:spMkLst>
        </pc:spChg>
        <pc:spChg chg="del mod topLvl">
          <ac:chgData name="GEERTS, Julie" userId="7cd7de46-e492-4b22-8e45-838508e6ae99" providerId="ADAL" clId="{3931BAC8-30B5-42E1-9ECE-1B3F4433A729}" dt="2023-09-15T15:10:36.420" v="2254" actId="478"/>
          <ac:spMkLst>
            <pc:docMk/>
            <pc:sldMk cId="1229998251" sldId="469"/>
            <ac:spMk id="20" creationId="{D99BBDCE-5062-6FDE-8636-DFA933964E47}"/>
          </ac:spMkLst>
        </pc:spChg>
        <pc:spChg chg="mod">
          <ac:chgData name="GEERTS, Julie" userId="7cd7de46-e492-4b22-8e45-838508e6ae99" providerId="ADAL" clId="{3931BAC8-30B5-42E1-9ECE-1B3F4433A729}" dt="2023-09-16T12:40:03.909" v="7737"/>
          <ac:spMkLst>
            <pc:docMk/>
            <pc:sldMk cId="1229998251" sldId="469"/>
            <ac:spMk id="21" creationId="{5C1E823A-F1E2-8CDF-CE28-66C8D1B13CEC}"/>
          </ac:spMkLst>
        </pc:spChg>
        <pc:spChg chg="del">
          <ac:chgData name="GEERTS, Julie" userId="7cd7de46-e492-4b22-8e45-838508e6ae99" providerId="ADAL" clId="{3931BAC8-30B5-42E1-9ECE-1B3F4433A729}" dt="2023-09-15T15:10:15.819" v="2250" actId="478"/>
          <ac:spMkLst>
            <pc:docMk/>
            <pc:sldMk cId="1229998251" sldId="469"/>
            <ac:spMk id="21" creationId="{7E1828B9-C5E8-8E6D-49D7-21CCA510CAA5}"/>
          </ac:spMkLst>
        </pc:spChg>
        <pc:spChg chg="del">
          <ac:chgData name="GEERTS, Julie" userId="7cd7de46-e492-4b22-8e45-838508e6ae99" providerId="ADAL" clId="{3931BAC8-30B5-42E1-9ECE-1B3F4433A729}" dt="2023-09-15T15:10:12.815" v="2247" actId="478"/>
          <ac:spMkLst>
            <pc:docMk/>
            <pc:sldMk cId="1229998251" sldId="469"/>
            <ac:spMk id="23" creationId="{D6F759A4-F181-C8CB-0A1E-C5BBFC96AA12}"/>
          </ac:spMkLst>
        </pc:spChg>
        <pc:spChg chg="add mod">
          <ac:chgData name="GEERTS, Julie" userId="7cd7de46-e492-4b22-8e45-838508e6ae99" providerId="ADAL" clId="{3931BAC8-30B5-42E1-9ECE-1B3F4433A729}" dt="2023-09-16T12:42:17.282" v="7844" actId="1035"/>
          <ac:spMkLst>
            <pc:docMk/>
            <pc:sldMk cId="1229998251" sldId="469"/>
            <ac:spMk id="24" creationId="{C57C191C-5052-A0B6-8ECF-AFE055468411}"/>
          </ac:spMkLst>
        </pc:spChg>
        <pc:spChg chg="del">
          <ac:chgData name="GEERTS, Julie" userId="7cd7de46-e492-4b22-8e45-838508e6ae99" providerId="ADAL" clId="{3931BAC8-30B5-42E1-9ECE-1B3F4433A729}" dt="2023-09-15T15:09:50.176" v="2237" actId="478"/>
          <ac:spMkLst>
            <pc:docMk/>
            <pc:sldMk cId="1229998251" sldId="469"/>
            <ac:spMk id="24" creationId="{FB52C1F7-CB76-4E8C-BD15-A5E2140029A4}"/>
          </ac:spMkLst>
        </pc:spChg>
        <pc:spChg chg="del">
          <ac:chgData name="GEERTS, Julie" userId="7cd7de46-e492-4b22-8e45-838508e6ae99" providerId="ADAL" clId="{3931BAC8-30B5-42E1-9ECE-1B3F4433A729}" dt="2023-09-15T15:32:12.481" v="2435" actId="478"/>
          <ac:spMkLst>
            <pc:docMk/>
            <pc:sldMk cId="1229998251" sldId="469"/>
            <ac:spMk id="25" creationId="{85FF1A4B-A6EC-7752-A7C0-B75AE0805B7E}"/>
          </ac:spMkLst>
        </pc:spChg>
        <pc:spChg chg="mod">
          <ac:chgData name="GEERTS, Julie" userId="7cd7de46-e492-4b22-8e45-838508e6ae99" providerId="ADAL" clId="{3931BAC8-30B5-42E1-9ECE-1B3F4433A729}" dt="2023-09-16T12:40:03.909" v="7737"/>
          <ac:spMkLst>
            <pc:docMk/>
            <pc:sldMk cId="1229998251" sldId="469"/>
            <ac:spMk id="27" creationId="{547159FF-BBC6-84C7-C7D2-D421E8118FC2}"/>
          </ac:spMkLst>
        </pc:spChg>
        <pc:spChg chg="del">
          <ac:chgData name="GEERTS, Julie" userId="7cd7de46-e492-4b22-8e45-838508e6ae99" providerId="ADAL" clId="{3931BAC8-30B5-42E1-9ECE-1B3F4433A729}" dt="2023-09-15T15:09:52.545" v="2239" actId="478"/>
          <ac:spMkLst>
            <pc:docMk/>
            <pc:sldMk cId="1229998251" sldId="469"/>
            <ac:spMk id="27" creationId="{F6003C1B-9C74-0642-3F09-61E5D03E2FCE}"/>
          </ac:spMkLst>
        </pc:spChg>
        <pc:spChg chg="del mod">
          <ac:chgData name="GEERTS, Julie" userId="7cd7de46-e492-4b22-8e45-838508e6ae99" providerId="ADAL" clId="{3931BAC8-30B5-42E1-9ECE-1B3F4433A729}" dt="2023-09-15T15:33:53.128" v="2471" actId="478"/>
          <ac:spMkLst>
            <pc:docMk/>
            <pc:sldMk cId="1229998251" sldId="469"/>
            <ac:spMk id="28" creationId="{3BA823A3-CF39-6F7F-2B69-B6A55AE10FA9}"/>
          </ac:spMkLst>
        </pc:spChg>
        <pc:spChg chg="add mod">
          <ac:chgData name="GEERTS, Julie" userId="7cd7de46-e492-4b22-8e45-838508e6ae99" providerId="ADAL" clId="{3931BAC8-30B5-42E1-9ECE-1B3F4433A729}" dt="2023-09-15T15:39:50.994" v="2628" actId="1038"/>
          <ac:spMkLst>
            <pc:docMk/>
            <pc:sldMk cId="1229998251" sldId="469"/>
            <ac:spMk id="30" creationId="{EBABE098-B27A-7B91-C959-ABE25AC3281A}"/>
          </ac:spMkLst>
        </pc:spChg>
        <pc:spChg chg="add mod">
          <ac:chgData name="GEERTS, Julie" userId="7cd7de46-e492-4b22-8e45-838508e6ae99" providerId="ADAL" clId="{3931BAC8-30B5-42E1-9ECE-1B3F4433A729}" dt="2023-09-16T13:31:06.044" v="8242" actId="208"/>
          <ac:spMkLst>
            <pc:docMk/>
            <pc:sldMk cId="1229998251" sldId="469"/>
            <ac:spMk id="31" creationId="{48C761DD-7F16-0E49-9E5C-A9FB595BA2F3}"/>
          </ac:spMkLst>
        </pc:spChg>
        <pc:spChg chg="del mod">
          <ac:chgData name="GEERTS, Julie" userId="7cd7de46-e492-4b22-8e45-838508e6ae99" providerId="ADAL" clId="{3931BAC8-30B5-42E1-9ECE-1B3F4433A729}" dt="2023-09-16T12:40:03.194" v="7736" actId="478"/>
          <ac:spMkLst>
            <pc:docMk/>
            <pc:sldMk cId="1229998251" sldId="469"/>
            <ac:spMk id="32" creationId="{12859A54-6AA1-C97C-F20A-1A3052D19596}"/>
          </ac:spMkLst>
        </pc:spChg>
        <pc:spChg chg="add mod ord">
          <ac:chgData name="GEERTS, Julie" userId="7cd7de46-e492-4b22-8e45-838508e6ae99" providerId="ADAL" clId="{3931BAC8-30B5-42E1-9ECE-1B3F4433A729}" dt="2023-09-16T12:42:17.282" v="7844" actId="1035"/>
          <ac:spMkLst>
            <pc:docMk/>
            <pc:sldMk cId="1229998251" sldId="469"/>
            <ac:spMk id="33" creationId="{7CD55F89-9FC3-F747-1DFA-46438685B128}"/>
          </ac:spMkLst>
        </pc:spChg>
        <pc:spChg chg="del mod">
          <ac:chgData name="GEERTS, Julie" userId="7cd7de46-e492-4b22-8e45-838508e6ae99" providerId="ADAL" clId="{3931BAC8-30B5-42E1-9ECE-1B3F4433A729}" dt="2023-09-16T12:40:03.194" v="7736" actId="478"/>
          <ac:spMkLst>
            <pc:docMk/>
            <pc:sldMk cId="1229998251" sldId="469"/>
            <ac:spMk id="34" creationId="{35C6D1A0-A54E-7909-B506-D9B4400D35C8}"/>
          </ac:spMkLst>
        </pc:spChg>
        <pc:spChg chg="add mod">
          <ac:chgData name="GEERTS, Julie" userId="7cd7de46-e492-4b22-8e45-838508e6ae99" providerId="ADAL" clId="{3931BAC8-30B5-42E1-9ECE-1B3F4433A729}" dt="2023-09-18T18:30:28.618" v="9407" actId="1035"/>
          <ac:spMkLst>
            <pc:docMk/>
            <pc:sldMk cId="1229998251" sldId="469"/>
            <ac:spMk id="36" creationId="{8BD354F4-81D7-1FA5-15E4-9ECA55BE8ECC}"/>
          </ac:spMkLst>
        </pc:spChg>
        <pc:spChg chg="add mod">
          <ac:chgData name="GEERTS, Julie" userId="7cd7de46-e492-4b22-8e45-838508e6ae99" providerId="ADAL" clId="{3931BAC8-30B5-42E1-9ECE-1B3F4433A729}" dt="2023-09-18T18:31:50.778" v="9413" actId="208"/>
          <ac:spMkLst>
            <pc:docMk/>
            <pc:sldMk cId="1229998251" sldId="469"/>
            <ac:spMk id="37" creationId="{DEE16D2D-15BF-0197-DE30-70FE7D97E965}"/>
          </ac:spMkLst>
        </pc:spChg>
        <pc:spChg chg="add mod">
          <ac:chgData name="GEERTS, Julie" userId="7cd7de46-e492-4b22-8e45-838508e6ae99" providerId="ADAL" clId="{3931BAC8-30B5-42E1-9ECE-1B3F4433A729}" dt="2023-09-18T18:30:27.654" v="9403" actId="1036"/>
          <ac:spMkLst>
            <pc:docMk/>
            <pc:sldMk cId="1229998251" sldId="469"/>
            <ac:spMk id="38" creationId="{ABF9DDCF-75F3-7623-31DC-2E55EB926013}"/>
          </ac:spMkLst>
        </pc:spChg>
        <pc:grpChg chg="add del mod">
          <ac:chgData name="GEERTS, Julie" userId="7cd7de46-e492-4b22-8e45-838508e6ae99" providerId="ADAL" clId="{3931BAC8-30B5-42E1-9ECE-1B3F4433A729}" dt="2023-09-16T12:40:03.194" v="7736" actId="478"/>
          <ac:grpSpMkLst>
            <pc:docMk/>
            <pc:sldMk cId="1229998251" sldId="469"/>
            <ac:grpSpMk id="2" creationId="{DD31BEB4-977F-7E57-3FA9-B1BC9EB04983}"/>
          </ac:grpSpMkLst>
        </pc:grpChg>
        <pc:grpChg chg="add mod">
          <ac:chgData name="GEERTS, Julie" userId="7cd7de46-e492-4b22-8e45-838508e6ae99" providerId="ADAL" clId="{3931BAC8-30B5-42E1-9ECE-1B3F4433A729}" dt="2023-09-16T12:42:17.282" v="7844" actId="1035"/>
          <ac:grpSpMkLst>
            <pc:docMk/>
            <pc:sldMk cId="1229998251" sldId="469"/>
            <ac:grpSpMk id="13" creationId="{6B79123B-17F6-D9BD-9263-2261FF9B988C}"/>
          </ac:grpSpMkLst>
        </pc:grpChg>
        <pc:grpChg chg="mod">
          <ac:chgData name="GEERTS, Julie" userId="7cd7de46-e492-4b22-8e45-838508e6ae99" providerId="ADAL" clId="{3931BAC8-30B5-42E1-9ECE-1B3F4433A729}" dt="2023-09-15T15:11:24.752" v="2276" actId="1076"/>
          <ac:grpSpMkLst>
            <pc:docMk/>
            <pc:sldMk cId="1229998251" sldId="469"/>
            <ac:grpSpMk id="16" creationId="{3A1B933C-EA1F-5E98-D9C4-F8587951FC70}"/>
          </ac:grpSpMkLst>
        </pc:grpChg>
        <pc:grpChg chg="del mod">
          <ac:chgData name="GEERTS, Julie" userId="7cd7de46-e492-4b22-8e45-838508e6ae99" providerId="ADAL" clId="{3931BAC8-30B5-42E1-9ECE-1B3F4433A729}" dt="2023-09-15T15:10:26.056" v="2251" actId="165"/>
          <ac:grpSpMkLst>
            <pc:docMk/>
            <pc:sldMk cId="1229998251" sldId="469"/>
            <ac:grpSpMk id="19" creationId="{CA858D8D-CC32-6D4D-02FC-41EFB976922D}"/>
          </ac:grpSpMkLst>
        </pc:grpChg>
        <pc:grpChg chg="add mod">
          <ac:chgData name="GEERTS, Julie" userId="7cd7de46-e492-4b22-8e45-838508e6ae99" providerId="ADAL" clId="{3931BAC8-30B5-42E1-9ECE-1B3F4433A729}" dt="2023-09-16T12:42:17.282" v="7844" actId="1035"/>
          <ac:grpSpMkLst>
            <pc:docMk/>
            <pc:sldMk cId="1229998251" sldId="469"/>
            <ac:grpSpMk id="20" creationId="{6ACF227A-315F-17AD-8F7C-25975F3F5E87}"/>
          </ac:grpSpMkLst>
        </pc:grpChg>
        <pc:grpChg chg="add mod">
          <ac:chgData name="GEERTS, Julie" userId="7cd7de46-e492-4b22-8e45-838508e6ae99" providerId="ADAL" clId="{3931BAC8-30B5-42E1-9ECE-1B3F4433A729}" dt="2023-09-16T12:42:17.282" v="7844" actId="1035"/>
          <ac:grpSpMkLst>
            <pc:docMk/>
            <pc:sldMk cId="1229998251" sldId="469"/>
            <ac:grpSpMk id="25" creationId="{431A17F4-2DF5-555D-FF86-C1C93C90D24D}"/>
          </ac:grpSpMkLst>
        </pc:grpChg>
        <pc:picChg chg="mod">
          <ac:chgData name="GEERTS, Julie" userId="7cd7de46-e492-4b22-8e45-838508e6ae99" providerId="ADAL" clId="{3931BAC8-30B5-42E1-9ECE-1B3F4433A729}" dt="2023-09-16T12:37:43.920" v="7731"/>
          <ac:picMkLst>
            <pc:docMk/>
            <pc:sldMk cId="1229998251" sldId="469"/>
            <ac:picMk id="6" creationId="{6C83BC80-0603-F1B9-E582-FE141C7D6950}"/>
          </ac:picMkLst>
        </pc:picChg>
        <pc:picChg chg="del">
          <ac:chgData name="GEERTS, Julie" userId="7cd7de46-e492-4b22-8e45-838508e6ae99" providerId="ADAL" clId="{3931BAC8-30B5-42E1-9ECE-1B3F4433A729}" dt="2023-09-15T15:10:50.346" v="2268" actId="478"/>
          <ac:picMkLst>
            <pc:docMk/>
            <pc:sldMk cId="1229998251" sldId="469"/>
            <ac:picMk id="10" creationId="{32C190B6-9527-D5AF-9880-8E752DDD6716}"/>
          </ac:picMkLst>
        </pc:picChg>
        <pc:picChg chg="mod">
          <ac:chgData name="GEERTS, Julie" userId="7cd7de46-e492-4b22-8e45-838508e6ae99" providerId="ADAL" clId="{3931BAC8-30B5-42E1-9ECE-1B3F4433A729}" dt="2023-09-16T12:40:03.909" v="7737"/>
          <ac:picMkLst>
            <pc:docMk/>
            <pc:sldMk cId="1229998251" sldId="469"/>
            <ac:picMk id="18" creationId="{565EC233-0FD4-87B4-42C6-FB312370579B}"/>
          </ac:picMkLst>
        </pc:picChg>
        <pc:picChg chg="del mod ord topLvl">
          <ac:chgData name="GEERTS, Julie" userId="7cd7de46-e492-4b22-8e45-838508e6ae99" providerId="ADAL" clId="{3931BAC8-30B5-42E1-9ECE-1B3F4433A729}" dt="2023-09-16T12:37:43.380" v="7730" actId="478"/>
          <ac:picMkLst>
            <pc:docMk/>
            <pc:sldMk cId="1229998251" sldId="469"/>
            <ac:picMk id="22" creationId="{EA004397-EB98-4A0F-7ECB-70F20DB76607}"/>
          </ac:picMkLst>
        </pc:picChg>
        <pc:picChg chg="mod">
          <ac:chgData name="GEERTS, Julie" userId="7cd7de46-e492-4b22-8e45-838508e6ae99" providerId="ADAL" clId="{3931BAC8-30B5-42E1-9ECE-1B3F4433A729}" dt="2023-09-16T12:40:03.909" v="7737"/>
          <ac:picMkLst>
            <pc:docMk/>
            <pc:sldMk cId="1229998251" sldId="469"/>
            <ac:picMk id="23" creationId="{CEDF691E-90B9-CDE2-B640-A80CCA4D4533}"/>
          </ac:picMkLst>
        </pc:picChg>
        <pc:picChg chg="del mod ord">
          <ac:chgData name="GEERTS, Julie" userId="7cd7de46-e492-4b22-8e45-838508e6ae99" providerId="ADAL" clId="{3931BAC8-30B5-42E1-9ECE-1B3F4433A729}" dt="2023-09-16T12:40:03.194" v="7736" actId="478"/>
          <ac:picMkLst>
            <pc:docMk/>
            <pc:sldMk cId="1229998251" sldId="469"/>
            <ac:picMk id="26" creationId="{1719A144-333A-7471-3CE2-544F76C5B985}"/>
          </ac:picMkLst>
        </pc:picChg>
        <pc:picChg chg="mod">
          <ac:chgData name="GEERTS, Julie" userId="7cd7de46-e492-4b22-8e45-838508e6ae99" providerId="ADAL" clId="{3931BAC8-30B5-42E1-9ECE-1B3F4433A729}" dt="2023-09-16T12:40:03.909" v="7737"/>
          <ac:picMkLst>
            <pc:docMk/>
            <pc:sldMk cId="1229998251" sldId="469"/>
            <ac:picMk id="28" creationId="{B93D2A89-DC82-D8B2-9374-920403B6D6BB}"/>
          </ac:picMkLst>
        </pc:picChg>
        <pc:picChg chg="del mod ord">
          <ac:chgData name="GEERTS, Julie" userId="7cd7de46-e492-4b22-8e45-838508e6ae99" providerId="ADAL" clId="{3931BAC8-30B5-42E1-9ECE-1B3F4433A729}" dt="2023-09-16T12:40:03.194" v="7736" actId="478"/>
          <ac:picMkLst>
            <pc:docMk/>
            <pc:sldMk cId="1229998251" sldId="469"/>
            <ac:picMk id="29" creationId="{E7CA37C8-36D3-0FEF-A3BD-339AE908358D}"/>
          </ac:picMkLst>
        </pc:picChg>
        <pc:picChg chg="del">
          <ac:chgData name="GEERTS, Julie" userId="7cd7de46-e492-4b22-8e45-838508e6ae99" providerId="ADAL" clId="{3931BAC8-30B5-42E1-9ECE-1B3F4433A729}" dt="2023-09-15T15:31:04.991" v="2412" actId="478"/>
          <ac:picMkLst>
            <pc:docMk/>
            <pc:sldMk cId="1229998251" sldId="469"/>
            <ac:picMk id="33" creationId="{0C61590A-0277-FF32-A40C-C34590EE8495}"/>
          </ac:picMkLst>
        </pc:picChg>
        <pc:picChg chg="del">
          <ac:chgData name="GEERTS, Julie" userId="7cd7de46-e492-4b22-8e45-838508e6ae99" providerId="ADAL" clId="{3931BAC8-30B5-42E1-9ECE-1B3F4433A729}" dt="2023-09-15T15:32:46.306" v="2447" actId="478"/>
          <ac:picMkLst>
            <pc:docMk/>
            <pc:sldMk cId="1229998251" sldId="469"/>
            <ac:picMk id="35" creationId="{3B9EEB40-AD1B-1DBA-C2F1-2B19E77C469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EERTS, Julie" userId="7cd7de46-e492-4b22-8e45-838508e6ae99" providerId="ADAL" clId="{3931BAC8-30B5-42E1-9ECE-1B3F4433A729}" dt="2023-09-18T18:30:43.699" v="9409"/>
              <pc2:cmMkLst xmlns:pc2="http://schemas.microsoft.com/office/powerpoint/2019/9/main/command">
                <pc:docMk/>
                <pc:sldMk cId="1229998251" sldId="469"/>
                <pc2:cmMk id="{17A3324D-4E33-48C1-924F-F1A1501C71C8}"/>
              </pc2:cmMkLst>
              <pc226:cmRplyChg chg="add">
                <pc226:chgData name="GEERTS, Julie" userId="7cd7de46-e492-4b22-8e45-838508e6ae99" providerId="ADAL" clId="{3931BAC8-30B5-42E1-9ECE-1B3F4433A729}" dt="2023-09-18T18:30:35.463" v="9408"/>
                <pc2:cmRplyMkLst xmlns:pc2="http://schemas.microsoft.com/office/powerpoint/2019/9/main/command">
                  <pc:docMk/>
                  <pc:sldMk cId="1229998251" sldId="469"/>
                  <pc2:cmMk id="{17A3324D-4E33-48C1-924F-F1A1501C71C8}"/>
                  <pc2:cmRplyMk id="{45F70D91-FA5E-4EB7-91E4-075707E4ED1C}"/>
                </pc2:cmRplyMkLst>
              </pc226:cmRplyChg>
            </pc226:cmChg>
            <pc226:cmChg xmlns:pc226="http://schemas.microsoft.com/office/powerpoint/2022/06/main/command" chg="add del">
              <pc226:chgData name="GEERTS, Julie" userId="7cd7de46-e492-4b22-8e45-838508e6ae99" providerId="ADAL" clId="{3931BAC8-30B5-42E1-9ECE-1B3F4433A729}" dt="2023-09-16T10:36:09.151" v="5067"/>
              <pc2:cmMkLst xmlns:pc2="http://schemas.microsoft.com/office/powerpoint/2019/9/main/command">
                <pc:docMk/>
                <pc:sldMk cId="1229998251" sldId="469"/>
                <pc2:cmMk id="{555A1E52-7220-4D69-B36B-BF41DEDEB1BE}"/>
              </pc2:cmMkLst>
            </pc226:cmChg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8T18:30:50.447" v="9411"/>
              <pc2:cmMkLst xmlns:pc2="http://schemas.microsoft.com/office/powerpoint/2019/9/main/command">
                <pc:docMk/>
                <pc:sldMk cId="1229998251" sldId="469"/>
                <pc2:cmMk id="{319B0487-030A-4088-BB10-EF20D5771921}"/>
              </pc2:cmMkLst>
            </pc226:cmChg>
            <pc226:cmChg xmlns:pc226="http://schemas.microsoft.com/office/powerpoint/2022/06/main/command" chg="add">
              <pc226:chgData name="GEERTS, Julie" userId="7cd7de46-e492-4b22-8e45-838508e6ae99" providerId="ADAL" clId="{3931BAC8-30B5-42E1-9ECE-1B3F4433A729}" dt="2023-09-18T18:31:20.140" v="9412"/>
              <pc2:cmMkLst xmlns:pc2="http://schemas.microsoft.com/office/powerpoint/2019/9/main/command">
                <pc:docMk/>
                <pc:sldMk cId="1229998251" sldId="469"/>
                <pc2:cmMk id="{2CCFC3AC-1F35-49F3-854A-A7DB99B9C9AF}"/>
              </pc2:cmMkLst>
            </pc226:cmChg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8T18:30:48.803" v="9410"/>
              <pc2:cmMkLst xmlns:pc2="http://schemas.microsoft.com/office/powerpoint/2019/9/main/command">
                <pc:docMk/>
                <pc:sldMk cId="1229998251" sldId="469"/>
                <pc2:cmMk id="{B22603DF-B8D1-4B90-A7E9-69234C05E955}"/>
              </pc2:cmMkLst>
            </pc226:cmChg>
            <pc226:cmChg xmlns:pc226="http://schemas.microsoft.com/office/powerpoint/2022/06/main/command" chg="del">
              <pc226:chgData name="GEERTS, Julie" userId="7cd7de46-e492-4b22-8e45-838508e6ae99" providerId="ADAL" clId="{3931BAC8-30B5-42E1-9ECE-1B3F4433A729}" dt="2023-09-18T18:27:11.176" v="9376"/>
              <pc2:cmMkLst xmlns:pc2="http://schemas.microsoft.com/office/powerpoint/2019/9/main/command">
                <pc:docMk/>
                <pc:sldMk cId="1229998251" sldId="469"/>
                <pc2:cmMk id="{5CEDDDFA-A28F-40B5-B134-3A76050749AD}"/>
              </pc2:cmMkLst>
            </pc226:cmChg>
          </p:ext>
        </pc:extLst>
      </pc:sldChg>
      <pc:sldChg chg="addSp delSp modSp add mod addCm">
        <pc:chgData name="GEERTS, Julie" userId="7cd7de46-e492-4b22-8e45-838508e6ae99" providerId="ADAL" clId="{3931BAC8-30B5-42E1-9ECE-1B3F4433A729}" dt="2023-09-16T16:58:27.689" v="8964" actId="113"/>
        <pc:sldMkLst>
          <pc:docMk/>
          <pc:sldMk cId="3132409189" sldId="470"/>
        </pc:sldMkLst>
        <pc:spChg chg="del">
          <ac:chgData name="GEERTS, Julie" userId="7cd7de46-e492-4b22-8e45-838508e6ae99" providerId="ADAL" clId="{3931BAC8-30B5-42E1-9ECE-1B3F4433A729}" dt="2023-09-15T16:02:15.574" v="3645" actId="478"/>
          <ac:spMkLst>
            <pc:docMk/>
            <pc:sldMk cId="3132409189" sldId="470"/>
            <ac:spMk id="2" creationId="{66E34F2F-A79A-E585-7EC5-D7498FB5AFDF}"/>
          </ac:spMkLst>
        </pc:spChg>
        <pc:spChg chg="mod">
          <ac:chgData name="GEERTS, Julie" userId="7cd7de46-e492-4b22-8e45-838508e6ae99" providerId="ADAL" clId="{3931BAC8-30B5-42E1-9ECE-1B3F4433A729}" dt="2023-09-16T16:38:12.210" v="8594" actId="1038"/>
          <ac:spMkLst>
            <pc:docMk/>
            <pc:sldMk cId="3132409189" sldId="470"/>
            <ac:spMk id="4" creationId="{7B0CB3A8-CF30-C02D-4080-7FAAFD3450BF}"/>
          </ac:spMkLst>
        </pc:spChg>
        <pc:spChg chg="del">
          <ac:chgData name="GEERTS, Julie" userId="7cd7de46-e492-4b22-8e45-838508e6ae99" providerId="ADAL" clId="{3931BAC8-30B5-42E1-9ECE-1B3F4433A729}" dt="2023-09-15T16:02:15.574" v="3645" actId="478"/>
          <ac:spMkLst>
            <pc:docMk/>
            <pc:sldMk cId="3132409189" sldId="470"/>
            <ac:spMk id="5" creationId="{B1BD0D9F-BE28-59DD-5032-94EF3FA9C69A}"/>
          </ac:spMkLst>
        </pc:spChg>
        <pc:spChg chg="del">
          <ac:chgData name="GEERTS, Julie" userId="7cd7de46-e492-4b22-8e45-838508e6ae99" providerId="ADAL" clId="{3931BAC8-30B5-42E1-9ECE-1B3F4433A729}" dt="2023-09-15T16:17:01.781" v="3686" actId="478"/>
          <ac:spMkLst>
            <pc:docMk/>
            <pc:sldMk cId="3132409189" sldId="470"/>
            <ac:spMk id="6" creationId="{16C128B9-66F7-454A-E3B1-71CE89869AF5}"/>
          </ac:spMkLst>
        </pc:spChg>
        <pc:spChg chg="mod">
          <ac:chgData name="GEERTS, Julie" userId="7cd7de46-e492-4b22-8e45-838508e6ae99" providerId="ADAL" clId="{3931BAC8-30B5-42E1-9ECE-1B3F4433A729}" dt="2023-09-15T16:00:53.483" v="3582"/>
          <ac:spMkLst>
            <pc:docMk/>
            <pc:sldMk cId="3132409189" sldId="470"/>
            <ac:spMk id="15" creationId="{49F3AD0B-3D45-7C19-854F-E58D1FEE5642}"/>
          </ac:spMkLst>
        </pc:spChg>
        <pc:spChg chg="add del mod">
          <ac:chgData name="GEERTS, Julie" userId="7cd7de46-e492-4b22-8e45-838508e6ae99" providerId="ADAL" clId="{3931BAC8-30B5-42E1-9ECE-1B3F4433A729}" dt="2023-09-15T16:02:18.461" v="3647" actId="478"/>
          <ac:spMkLst>
            <pc:docMk/>
            <pc:sldMk cId="3132409189" sldId="470"/>
            <ac:spMk id="19" creationId="{87B9FA38-29EF-13F5-943A-9B8B9282F4C1}"/>
          </ac:spMkLst>
        </pc:spChg>
        <pc:spChg chg="add mod">
          <ac:chgData name="GEERTS, Julie" userId="7cd7de46-e492-4b22-8e45-838508e6ae99" providerId="ADAL" clId="{3931BAC8-30B5-42E1-9ECE-1B3F4433A729}" dt="2023-09-16T16:58:27.689" v="8964" actId="113"/>
          <ac:spMkLst>
            <pc:docMk/>
            <pc:sldMk cId="3132409189" sldId="470"/>
            <ac:spMk id="20" creationId="{157FBDC8-5BCD-906D-F5EB-CAD84EE73D41}"/>
          </ac:spMkLst>
        </pc:spChg>
        <pc:spChg chg="add mod">
          <ac:chgData name="GEERTS, Julie" userId="7cd7de46-e492-4b22-8e45-838508e6ae99" providerId="ADAL" clId="{3931BAC8-30B5-42E1-9ECE-1B3F4433A729}" dt="2023-09-16T16:57:28.682" v="8936" actId="1035"/>
          <ac:spMkLst>
            <pc:docMk/>
            <pc:sldMk cId="3132409189" sldId="470"/>
            <ac:spMk id="22" creationId="{25FD709C-672C-0D06-64CC-75DEFAF3A7CA}"/>
          </ac:spMkLst>
        </pc:spChg>
        <pc:spChg chg="del">
          <ac:chgData name="GEERTS, Julie" userId="7cd7de46-e492-4b22-8e45-838508e6ae99" providerId="ADAL" clId="{3931BAC8-30B5-42E1-9ECE-1B3F4433A729}" dt="2023-09-15T16:02:15.574" v="3645" actId="478"/>
          <ac:spMkLst>
            <pc:docMk/>
            <pc:sldMk cId="3132409189" sldId="470"/>
            <ac:spMk id="33" creationId="{1BDF2EA7-2B95-E0CE-893B-5E8324CA4796}"/>
          </ac:spMkLst>
        </pc:spChg>
        <pc:spChg chg="del">
          <ac:chgData name="GEERTS, Julie" userId="7cd7de46-e492-4b22-8e45-838508e6ae99" providerId="ADAL" clId="{3931BAC8-30B5-42E1-9ECE-1B3F4433A729}" dt="2023-09-15T16:02:15.574" v="3645" actId="478"/>
          <ac:spMkLst>
            <pc:docMk/>
            <pc:sldMk cId="3132409189" sldId="470"/>
            <ac:spMk id="41" creationId="{57CB3826-6888-7946-9618-C3C44DBE5852}"/>
          </ac:spMkLst>
        </pc:spChg>
        <pc:spChg chg="del">
          <ac:chgData name="GEERTS, Julie" userId="7cd7de46-e492-4b22-8e45-838508e6ae99" providerId="ADAL" clId="{3931BAC8-30B5-42E1-9ECE-1B3F4433A729}" dt="2023-09-15T16:17:01.781" v="3686" actId="478"/>
          <ac:spMkLst>
            <pc:docMk/>
            <pc:sldMk cId="3132409189" sldId="470"/>
            <ac:spMk id="43" creationId="{F8990ECD-A132-6FE5-EA81-AE1EE49F7047}"/>
          </ac:spMkLst>
        </pc:spChg>
        <pc:spChg chg="del">
          <ac:chgData name="GEERTS, Julie" userId="7cd7de46-e492-4b22-8e45-838508e6ae99" providerId="ADAL" clId="{3931BAC8-30B5-42E1-9ECE-1B3F4433A729}" dt="2023-09-15T16:17:01.781" v="3686" actId="478"/>
          <ac:spMkLst>
            <pc:docMk/>
            <pc:sldMk cId="3132409189" sldId="470"/>
            <ac:spMk id="45" creationId="{0655C2A2-F429-595B-4F7F-2F234B5B358E}"/>
          </ac:spMkLst>
        </pc:spChg>
        <pc:spChg chg="mod">
          <ac:chgData name="GEERTS, Julie" userId="7cd7de46-e492-4b22-8e45-838508e6ae99" providerId="ADAL" clId="{3931BAC8-30B5-42E1-9ECE-1B3F4433A729}" dt="2023-09-16T16:57:28.682" v="8936" actId="1035"/>
          <ac:spMkLst>
            <pc:docMk/>
            <pc:sldMk cId="3132409189" sldId="470"/>
            <ac:spMk id="53" creationId="{3F02935A-5756-47B7-1A56-EB421D93AF95}"/>
          </ac:spMkLst>
        </pc:spChg>
        <pc:spChg chg="mod">
          <ac:chgData name="GEERTS, Julie" userId="7cd7de46-e492-4b22-8e45-838508e6ae99" providerId="ADAL" clId="{3931BAC8-30B5-42E1-9ECE-1B3F4433A729}" dt="2023-09-16T16:57:28.682" v="8936" actId="1035"/>
          <ac:spMkLst>
            <pc:docMk/>
            <pc:sldMk cId="3132409189" sldId="470"/>
            <ac:spMk id="65" creationId="{1A19EBFB-93D1-425C-6157-33259E5FB0A1}"/>
          </ac:spMkLst>
        </pc:spChg>
        <pc:spChg chg="del">
          <ac:chgData name="GEERTS, Julie" userId="7cd7de46-e492-4b22-8e45-838508e6ae99" providerId="ADAL" clId="{3931BAC8-30B5-42E1-9ECE-1B3F4433A729}" dt="2023-09-15T16:00:42.186" v="3565" actId="478"/>
          <ac:spMkLst>
            <pc:docMk/>
            <pc:sldMk cId="3132409189" sldId="470"/>
            <ac:spMk id="91" creationId="{9F1408AE-F76A-221C-BAE2-17DFE34CE426}"/>
          </ac:spMkLst>
        </pc:spChg>
        <pc:grpChg chg="add mod">
          <ac:chgData name="GEERTS, Julie" userId="7cd7de46-e492-4b22-8e45-838508e6ae99" providerId="ADAL" clId="{3931BAC8-30B5-42E1-9ECE-1B3F4433A729}" dt="2023-09-16T16:38:12.210" v="8594" actId="1038"/>
          <ac:grpSpMkLst>
            <pc:docMk/>
            <pc:sldMk cId="3132409189" sldId="470"/>
            <ac:grpSpMk id="9" creationId="{BE54F40C-1399-ECFA-D18D-6514B34C213D}"/>
          </ac:grpSpMkLst>
        </pc:grpChg>
        <pc:grpChg chg="del">
          <ac:chgData name="GEERTS, Julie" userId="7cd7de46-e492-4b22-8e45-838508e6ae99" providerId="ADAL" clId="{3931BAC8-30B5-42E1-9ECE-1B3F4433A729}" dt="2023-09-15T16:00:53.119" v="3581" actId="478"/>
          <ac:grpSpMkLst>
            <pc:docMk/>
            <pc:sldMk cId="3132409189" sldId="470"/>
            <ac:grpSpMk id="11" creationId="{259F9118-1708-FF79-470A-9FAAFE382CB4}"/>
          </ac:grpSpMkLst>
        </pc:grpChg>
        <pc:grpChg chg="del">
          <ac:chgData name="GEERTS, Julie" userId="7cd7de46-e492-4b22-8e45-838508e6ae99" providerId="ADAL" clId="{3931BAC8-30B5-42E1-9ECE-1B3F4433A729}" dt="2023-09-15T16:17:01.781" v="3686" actId="478"/>
          <ac:grpSpMkLst>
            <pc:docMk/>
            <pc:sldMk cId="3132409189" sldId="470"/>
            <ac:grpSpMk id="12" creationId="{3C4442CD-D3D8-C28D-E068-9356A3216528}"/>
          </ac:grpSpMkLst>
        </pc:grpChg>
        <pc:grpChg chg="del">
          <ac:chgData name="GEERTS, Julie" userId="7cd7de46-e492-4b22-8e45-838508e6ae99" providerId="ADAL" clId="{3931BAC8-30B5-42E1-9ECE-1B3F4433A729}" dt="2023-09-15T16:17:01.781" v="3686" actId="478"/>
          <ac:grpSpMkLst>
            <pc:docMk/>
            <pc:sldMk cId="3132409189" sldId="470"/>
            <ac:grpSpMk id="13" creationId="{327E88AF-F7EC-ED3C-95E3-289343DBE47B}"/>
          </ac:grpSpMkLst>
        </pc:grpChg>
        <pc:grpChg chg="del">
          <ac:chgData name="GEERTS, Julie" userId="7cd7de46-e492-4b22-8e45-838508e6ae99" providerId="ADAL" clId="{3931BAC8-30B5-42E1-9ECE-1B3F4433A729}" dt="2023-09-15T16:02:15.574" v="3645" actId="478"/>
          <ac:grpSpMkLst>
            <pc:docMk/>
            <pc:sldMk cId="3132409189" sldId="470"/>
            <ac:grpSpMk id="51" creationId="{4F4206EB-F644-8B86-0CFD-06B17CA1D524}"/>
          </ac:grpSpMkLst>
        </pc:grpChg>
        <pc:grpChg chg="del">
          <ac:chgData name="GEERTS, Julie" userId="7cd7de46-e492-4b22-8e45-838508e6ae99" providerId="ADAL" clId="{3931BAC8-30B5-42E1-9ECE-1B3F4433A729}" dt="2023-09-15T16:02:15.574" v="3645" actId="478"/>
          <ac:grpSpMkLst>
            <pc:docMk/>
            <pc:sldMk cId="3132409189" sldId="470"/>
            <ac:grpSpMk id="63" creationId="{5BCE3027-4EB7-2D90-1401-78012D6DCA76}"/>
          </ac:grpSpMkLst>
        </pc:grpChg>
        <pc:grpChg chg="del">
          <ac:chgData name="GEERTS, Julie" userId="7cd7de46-e492-4b22-8e45-838508e6ae99" providerId="ADAL" clId="{3931BAC8-30B5-42E1-9ECE-1B3F4433A729}" dt="2023-09-15T16:17:01.781" v="3686" actId="478"/>
          <ac:grpSpMkLst>
            <pc:docMk/>
            <pc:sldMk cId="3132409189" sldId="470"/>
            <ac:grpSpMk id="83" creationId="{D967A607-D710-6AAE-2549-7690085FE64B}"/>
          </ac:grpSpMkLst>
        </pc:grpChg>
        <pc:picChg chg="mod">
          <ac:chgData name="GEERTS, Julie" userId="7cd7de46-e492-4b22-8e45-838508e6ae99" providerId="ADAL" clId="{3931BAC8-30B5-42E1-9ECE-1B3F4433A729}" dt="2023-09-15T16:00:53.483" v="3582"/>
          <ac:picMkLst>
            <pc:docMk/>
            <pc:sldMk cId="3132409189" sldId="470"/>
            <ac:picMk id="16" creationId="{839E6FFD-EA63-BE43-F37A-BD6E9CCEBD52}"/>
          </ac:picMkLst>
        </pc:picChg>
        <pc:picChg chg="add mod">
          <ac:chgData name="GEERTS, Julie" userId="7cd7de46-e492-4b22-8e45-838508e6ae99" providerId="ADAL" clId="{3931BAC8-30B5-42E1-9ECE-1B3F4433A729}" dt="2023-09-16T16:57:51.287" v="8954" actId="1076"/>
          <ac:picMkLst>
            <pc:docMk/>
            <pc:sldMk cId="3132409189" sldId="470"/>
            <ac:picMk id="17" creationId="{9F16484D-26D3-D6EA-C3C4-530D557D7895}"/>
          </ac:picMkLst>
        </pc:picChg>
        <pc:picChg chg="add mod">
          <ac:chgData name="GEERTS, Julie" userId="7cd7de46-e492-4b22-8e45-838508e6ae99" providerId="ADAL" clId="{3931BAC8-30B5-42E1-9ECE-1B3F4433A729}" dt="2023-09-16T16:58:02.420" v="8959" actId="1037"/>
          <ac:picMkLst>
            <pc:docMk/>
            <pc:sldMk cId="3132409189" sldId="470"/>
            <ac:picMk id="18" creationId="{8A872491-A053-D5DA-19E7-EA5F180B1425}"/>
          </ac:picMkLst>
        </pc:picChg>
        <pc:picChg chg="del">
          <ac:chgData name="GEERTS, Julie" userId="7cd7de46-e492-4b22-8e45-838508e6ae99" providerId="ADAL" clId="{3931BAC8-30B5-42E1-9ECE-1B3F4433A729}" dt="2023-09-15T16:01:31.732" v="3618" actId="478"/>
          <ac:picMkLst>
            <pc:docMk/>
            <pc:sldMk cId="3132409189" sldId="470"/>
            <ac:picMk id="59" creationId="{EE6DFA03-0055-2CB3-768C-60A7A42E1C6B}"/>
          </ac:picMkLst>
        </pc:picChg>
        <pc:picChg chg="del">
          <ac:chgData name="GEERTS, Julie" userId="7cd7de46-e492-4b22-8e45-838508e6ae99" providerId="ADAL" clId="{3931BAC8-30B5-42E1-9ECE-1B3F4433A729}" dt="2023-09-15T16:01:57.014" v="3626" actId="478"/>
          <ac:picMkLst>
            <pc:docMk/>
            <pc:sldMk cId="3132409189" sldId="470"/>
            <ac:picMk id="75" creationId="{FF24614A-8C81-74B4-C674-2A559EFD9513}"/>
          </ac:picMkLst>
        </pc:picChg>
        <pc:picChg chg="del">
          <ac:chgData name="GEERTS, Julie" userId="7cd7de46-e492-4b22-8e45-838508e6ae99" providerId="ADAL" clId="{3931BAC8-30B5-42E1-9ECE-1B3F4433A729}" dt="2023-09-15T16:00:42.851" v="3566" actId="478"/>
          <ac:picMkLst>
            <pc:docMk/>
            <pc:sldMk cId="3132409189" sldId="470"/>
            <ac:picMk id="89" creationId="{01C0D3BD-6B20-AB11-0D8C-AA46C1EC3F4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7cd7de46-e492-4b22-8e45-838508e6ae99" providerId="ADAL" clId="{3931BAC8-30B5-42E1-9ECE-1B3F4433A729}" dt="2023-09-16T13:35:11.746" v="8250"/>
              <pc2:cmMkLst xmlns:pc2="http://schemas.microsoft.com/office/powerpoint/2019/9/main/command">
                <pc:docMk/>
                <pc:sldMk cId="3132409189" sldId="470"/>
                <pc2:cmMk id="{C5CA956D-1D7A-47E4-8793-65B7B157A5B6}"/>
              </pc2:cmMkLst>
            </pc226:cmChg>
          </p:ext>
        </pc:extLst>
      </pc:sldChg>
      <pc:sldChg chg="addSp delSp modSp add mod ord addCm modNotesTx">
        <pc:chgData name="GEERTS, Julie" userId="7cd7de46-e492-4b22-8e45-838508e6ae99" providerId="ADAL" clId="{3931BAC8-30B5-42E1-9ECE-1B3F4433A729}" dt="2023-09-18T18:47:31.155" v="9758" actId="20577"/>
        <pc:sldMkLst>
          <pc:docMk/>
          <pc:sldMk cId="3156607458" sldId="471"/>
        </pc:sldMkLst>
        <pc:spChg chg="add mod">
          <ac:chgData name="GEERTS, Julie" userId="7cd7de46-e492-4b22-8e45-838508e6ae99" providerId="ADAL" clId="{3931BAC8-30B5-42E1-9ECE-1B3F4433A729}" dt="2023-09-18T18:40:08.549" v="9566" actId="1037"/>
          <ac:spMkLst>
            <pc:docMk/>
            <pc:sldMk cId="3156607458" sldId="471"/>
            <ac:spMk id="2" creationId="{B2DDC5DA-BBFB-B857-062F-B9817E585096}"/>
          </ac:spMkLst>
        </pc:spChg>
        <pc:spChg chg="add 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5" creationId="{23BF661F-6BFC-312F-7DA9-F59904E8610A}"/>
          </ac:spMkLst>
        </pc:spChg>
        <pc:spChg chg="add mod">
          <ac:chgData name="GEERTS, Julie" userId="7cd7de46-e492-4b22-8e45-838508e6ae99" providerId="ADAL" clId="{3931BAC8-30B5-42E1-9ECE-1B3F4433A729}" dt="2023-09-18T18:47:15.611" v="9753" actId="20577"/>
          <ac:spMkLst>
            <pc:docMk/>
            <pc:sldMk cId="3156607458" sldId="471"/>
            <ac:spMk id="6" creationId="{2FCBF7B7-6605-ED32-B5F0-45C66B3C630D}"/>
          </ac:spMkLst>
        </pc:spChg>
        <pc:spChg chg="mod">
          <ac:chgData name="GEERTS, Julie" userId="7cd7de46-e492-4b22-8e45-838508e6ae99" providerId="ADAL" clId="{3931BAC8-30B5-42E1-9ECE-1B3F4433A729}" dt="2023-09-16T11:42:19.981" v="7481"/>
          <ac:spMkLst>
            <pc:docMk/>
            <pc:sldMk cId="3156607458" sldId="471"/>
            <ac:spMk id="7" creationId="{9CAA53DF-8184-A81F-241E-B40565415B52}"/>
          </ac:spMkLst>
        </pc:spChg>
        <pc:spChg chg="add mod">
          <ac:chgData name="GEERTS, Julie" userId="7cd7de46-e492-4b22-8e45-838508e6ae99" providerId="ADAL" clId="{3931BAC8-30B5-42E1-9ECE-1B3F4433A729}" dt="2023-09-18T18:47:01.694" v="9740" actId="207"/>
          <ac:spMkLst>
            <pc:docMk/>
            <pc:sldMk cId="3156607458" sldId="471"/>
            <ac:spMk id="8" creationId="{7BE1FB3A-11D2-E2EE-67E5-323CFBFB1372}"/>
          </ac:spMkLst>
        </pc:spChg>
        <pc:spChg chg="del mod">
          <ac:chgData name="GEERTS, Julie" userId="7cd7de46-e492-4b22-8e45-838508e6ae99" providerId="ADAL" clId="{3931BAC8-30B5-42E1-9ECE-1B3F4433A729}" dt="2023-09-16T12:59:50.553" v="7901" actId="478"/>
          <ac:spMkLst>
            <pc:docMk/>
            <pc:sldMk cId="3156607458" sldId="471"/>
            <ac:spMk id="9" creationId="{0E5FBB64-404D-05CF-E9BA-92D215F1ADD4}"/>
          </ac:spMkLst>
        </pc:spChg>
        <pc:spChg chg="del mod">
          <ac:chgData name="GEERTS, Julie" userId="7cd7de46-e492-4b22-8e45-838508e6ae99" providerId="ADAL" clId="{3931BAC8-30B5-42E1-9ECE-1B3F4433A729}" dt="2023-09-18T18:45:02.827" v="9685" actId="478"/>
          <ac:spMkLst>
            <pc:docMk/>
            <pc:sldMk cId="3156607458" sldId="471"/>
            <ac:spMk id="9" creationId="{B2229191-BB6B-1F63-3E37-B83399F589AB}"/>
          </ac:spMkLst>
        </pc:spChg>
        <pc:spChg chg="add mod">
          <ac:chgData name="GEERTS, Julie" userId="7cd7de46-e492-4b22-8e45-838508e6ae99" providerId="ADAL" clId="{3931BAC8-30B5-42E1-9ECE-1B3F4433A729}" dt="2023-09-18T18:40:28.430" v="9572" actId="1036"/>
          <ac:spMkLst>
            <pc:docMk/>
            <pc:sldMk cId="3156607458" sldId="471"/>
            <ac:spMk id="10" creationId="{C2D583EC-33A3-6F8E-60F6-8DA173AC4E06}"/>
          </ac:spMkLst>
        </pc:spChg>
        <pc:spChg chg="add mod ord">
          <ac:chgData name="GEERTS, Julie" userId="7cd7de46-e492-4b22-8e45-838508e6ae99" providerId="ADAL" clId="{3931BAC8-30B5-42E1-9ECE-1B3F4433A729}" dt="2023-09-18T18:40:06.273" v="9559" actId="14100"/>
          <ac:spMkLst>
            <pc:docMk/>
            <pc:sldMk cId="3156607458" sldId="471"/>
            <ac:spMk id="11" creationId="{6B2B8035-89F6-184B-9E77-AF4790B5B419}"/>
          </ac:spMkLst>
        </pc:spChg>
        <pc:spChg chg="add del mod">
          <ac:chgData name="GEERTS, Julie" userId="7cd7de46-e492-4b22-8e45-838508e6ae99" providerId="ADAL" clId="{3931BAC8-30B5-42E1-9ECE-1B3F4433A729}" dt="2023-09-15T16:36:18.914" v="4289" actId="478"/>
          <ac:spMkLst>
            <pc:docMk/>
            <pc:sldMk cId="3156607458" sldId="471"/>
            <ac:spMk id="11" creationId="{8BC83685-4A9A-2A87-8FE4-456FC1430DC0}"/>
          </ac:spMkLst>
        </pc:spChg>
        <pc:spChg chg="del">
          <ac:chgData name="GEERTS, Julie" userId="7cd7de46-e492-4b22-8e45-838508e6ae99" providerId="ADAL" clId="{3931BAC8-30B5-42E1-9ECE-1B3F4433A729}" dt="2023-09-15T16:31:55.331" v="4062" actId="478"/>
          <ac:spMkLst>
            <pc:docMk/>
            <pc:sldMk cId="3156607458" sldId="471"/>
            <ac:spMk id="12" creationId="{1599ADFA-75A6-B1FF-F37F-7EECA563AAFF}"/>
          </ac:spMkLst>
        </pc:spChg>
        <pc:spChg chg="add mod ord">
          <ac:chgData name="GEERTS, Julie" userId="7cd7de46-e492-4b22-8e45-838508e6ae99" providerId="ADAL" clId="{3931BAC8-30B5-42E1-9ECE-1B3F4433A729}" dt="2023-09-18T18:40:23.220" v="9570" actId="14100"/>
          <ac:spMkLst>
            <pc:docMk/>
            <pc:sldMk cId="3156607458" sldId="471"/>
            <ac:spMk id="12" creationId="{86427EB8-3B9D-6742-A0F8-88E5296BEE11}"/>
          </ac:spMkLst>
        </pc:spChg>
        <pc:spChg chg="add mod">
          <ac:chgData name="GEERTS, Julie" userId="7cd7de46-e492-4b22-8e45-838508e6ae99" providerId="ADAL" clId="{3931BAC8-30B5-42E1-9ECE-1B3F4433A729}" dt="2023-09-18T18:41:55.118" v="9615" actId="14100"/>
          <ac:spMkLst>
            <pc:docMk/>
            <pc:sldMk cId="3156607458" sldId="471"/>
            <ac:spMk id="13" creationId="{B03A3CF6-10EE-76BC-0C2B-DE2F2C7F0756}"/>
          </ac:spMkLst>
        </pc:spChg>
        <pc:spChg chg="add mod ord">
          <ac:chgData name="GEERTS, Julie" userId="7cd7de46-e492-4b22-8e45-838508e6ae99" providerId="ADAL" clId="{3931BAC8-30B5-42E1-9ECE-1B3F4433A729}" dt="2023-09-18T18:46:51.348" v="9739" actId="14100"/>
          <ac:spMkLst>
            <pc:docMk/>
            <pc:sldMk cId="3156607458" sldId="471"/>
            <ac:spMk id="17" creationId="{342C6BB0-A495-E087-CA53-6D4585F87FFE}"/>
          </ac:spMkLst>
        </pc:spChg>
        <pc:spChg chg="add mod ord">
          <ac:chgData name="GEERTS, Julie" userId="7cd7de46-e492-4b22-8e45-838508e6ae99" providerId="ADAL" clId="{3931BAC8-30B5-42E1-9ECE-1B3F4433A729}" dt="2023-09-18T18:46:47.727" v="9738" actId="14100"/>
          <ac:spMkLst>
            <pc:docMk/>
            <pc:sldMk cId="3156607458" sldId="471"/>
            <ac:spMk id="18" creationId="{2ED40BC7-BD9B-7486-FC3F-91F610A61966}"/>
          </ac:spMkLst>
        </pc:spChg>
        <pc:spChg chg="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18" creationId="{AC7B95F8-BFB4-766F-5A1D-A96A2A649993}"/>
          </ac:spMkLst>
        </pc:spChg>
        <pc:spChg chg="add mod ord">
          <ac:chgData name="GEERTS, Julie" userId="7cd7de46-e492-4b22-8e45-838508e6ae99" providerId="ADAL" clId="{3931BAC8-30B5-42E1-9ECE-1B3F4433A729}" dt="2023-09-18T18:47:07.221" v="9741" actId="14100"/>
          <ac:spMkLst>
            <pc:docMk/>
            <pc:sldMk cId="3156607458" sldId="471"/>
            <ac:spMk id="19" creationId="{0B0AB9B5-D99D-C3E3-E8D2-9A2508BAF88D}"/>
          </ac:spMkLst>
        </pc:spChg>
        <pc:spChg chg="add mod">
          <ac:chgData name="GEERTS, Julie" userId="7cd7de46-e492-4b22-8e45-838508e6ae99" providerId="ADAL" clId="{3931BAC8-30B5-42E1-9ECE-1B3F4433A729}" dt="2023-09-18T18:45:09.316" v="9688" actId="14100"/>
          <ac:spMkLst>
            <pc:docMk/>
            <pc:sldMk cId="3156607458" sldId="471"/>
            <ac:spMk id="20" creationId="{C0BB4495-7210-2EA8-A2D2-9814302A0B3C}"/>
          </ac:spMkLst>
        </pc:spChg>
        <pc:spChg chg="add mod">
          <ac:chgData name="GEERTS, Julie" userId="7cd7de46-e492-4b22-8e45-838508e6ae99" providerId="ADAL" clId="{3931BAC8-30B5-42E1-9ECE-1B3F4433A729}" dt="2023-09-18T18:40:33.136" v="9573" actId="14100"/>
          <ac:spMkLst>
            <pc:docMk/>
            <pc:sldMk cId="3156607458" sldId="471"/>
            <ac:spMk id="21" creationId="{0073C68C-3865-54A4-1DC7-D64834DFD748}"/>
          </ac:spMkLst>
        </pc:spChg>
        <pc:spChg chg="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21" creationId="{4870C31D-E401-C4E2-1C8D-FC4AF5A47290}"/>
          </ac:spMkLst>
        </pc:spChg>
        <pc:spChg chg="del mod">
          <ac:chgData name="GEERTS, Julie" userId="7cd7de46-e492-4b22-8e45-838508e6ae99" providerId="ADAL" clId="{3931BAC8-30B5-42E1-9ECE-1B3F4433A729}" dt="2023-09-18T18:45:04.916" v="9686" actId="478"/>
          <ac:spMkLst>
            <pc:docMk/>
            <pc:sldMk cId="3156607458" sldId="471"/>
            <ac:spMk id="22" creationId="{60D209DE-D4DA-5B2E-A7F7-4FA21302EBFF}"/>
          </ac:spMkLst>
        </pc:spChg>
        <pc:spChg chg="add mod">
          <ac:chgData name="GEERTS, Julie" userId="7cd7de46-e492-4b22-8e45-838508e6ae99" providerId="ADAL" clId="{3931BAC8-30B5-42E1-9ECE-1B3F4433A729}" dt="2023-09-18T18:42:11.962" v="9643" actId="1038"/>
          <ac:spMkLst>
            <pc:docMk/>
            <pc:sldMk cId="3156607458" sldId="471"/>
            <ac:spMk id="23" creationId="{4DF5C91E-41BA-D219-68E7-2F054D3C8F1B}"/>
          </ac:spMkLst>
        </pc:spChg>
        <pc:spChg chg="add mod">
          <ac:chgData name="GEERTS, Julie" userId="7cd7de46-e492-4b22-8e45-838508e6ae99" providerId="ADAL" clId="{3931BAC8-30B5-42E1-9ECE-1B3F4433A729}" dt="2023-09-18T18:40:37.773" v="9574" actId="14100"/>
          <ac:spMkLst>
            <pc:docMk/>
            <pc:sldMk cId="3156607458" sldId="471"/>
            <ac:spMk id="24" creationId="{F10E89EF-FE0F-5A07-659B-B320072B8666}"/>
          </ac:spMkLst>
        </pc:spChg>
        <pc:spChg chg="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25" creationId="{16183489-2AF9-B922-5106-159534F526D3}"/>
          </ac:spMkLst>
        </pc:spChg>
        <pc:spChg chg="del mod">
          <ac:chgData name="GEERTS, Julie" userId="7cd7de46-e492-4b22-8e45-838508e6ae99" providerId="ADAL" clId="{3931BAC8-30B5-42E1-9ECE-1B3F4433A729}" dt="2023-09-18T18:45:05.751" v="9687" actId="478"/>
          <ac:spMkLst>
            <pc:docMk/>
            <pc:sldMk cId="3156607458" sldId="471"/>
            <ac:spMk id="26" creationId="{59E4EB3E-F310-FA7D-3700-30D3DA802921}"/>
          </ac:spMkLst>
        </pc:spChg>
        <pc:spChg chg="mod">
          <ac:chgData name="GEERTS, Julie" userId="7cd7de46-e492-4b22-8e45-838508e6ae99" providerId="ADAL" clId="{3931BAC8-30B5-42E1-9ECE-1B3F4433A729}" dt="2023-09-16T12:59:51.055" v="7902"/>
          <ac:spMkLst>
            <pc:docMk/>
            <pc:sldMk cId="3156607458" sldId="471"/>
            <ac:spMk id="27" creationId="{CE8ED7D1-ED81-7213-66FC-B107A0B774CF}"/>
          </ac:spMkLst>
        </pc:spChg>
        <pc:spChg chg="add mod">
          <ac:chgData name="GEERTS, Julie" userId="7cd7de46-e492-4b22-8e45-838508e6ae99" providerId="ADAL" clId="{3931BAC8-30B5-42E1-9ECE-1B3F4433A729}" dt="2023-09-16T13:03:39.276" v="7997" actId="1035"/>
          <ac:spMkLst>
            <pc:docMk/>
            <pc:sldMk cId="3156607458" sldId="471"/>
            <ac:spMk id="30" creationId="{3B6B5439-42E7-A03A-5C9B-89FA683E49F5}"/>
          </ac:spMkLst>
        </pc:spChg>
        <pc:spChg chg="del">
          <ac:chgData name="GEERTS, Julie" userId="7cd7de46-e492-4b22-8e45-838508e6ae99" providerId="ADAL" clId="{3931BAC8-30B5-42E1-9ECE-1B3F4433A729}" dt="2023-09-15T16:31:55.331" v="4062" actId="478"/>
          <ac:spMkLst>
            <pc:docMk/>
            <pc:sldMk cId="3156607458" sldId="471"/>
            <ac:spMk id="30" creationId="{EBABE098-B27A-7B91-C959-ABE25AC3281A}"/>
          </ac:spMkLst>
        </pc:spChg>
        <pc:spChg chg="del">
          <ac:chgData name="GEERTS, Julie" userId="7cd7de46-e492-4b22-8e45-838508e6ae99" providerId="ADAL" clId="{3931BAC8-30B5-42E1-9ECE-1B3F4433A729}" dt="2023-09-15T16:31:55.331" v="4062" actId="478"/>
          <ac:spMkLst>
            <pc:docMk/>
            <pc:sldMk cId="3156607458" sldId="471"/>
            <ac:spMk id="31" creationId="{48C761DD-7F16-0E49-9E5C-A9FB595BA2F3}"/>
          </ac:spMkLst>
        </pc:spChg>
        <pc:spChg chg="del mod">
          <ac:chgData name="GEERTS, Julie" userId="7cd7de46-e492-4b22-8e45-838508e6ae99" providerId="ADAL" clId="{3931BAC8-30B5-42E1-9ECE-1B3F4433A729}" dt="2023-09-16T12:59:50.553" v="7901" actId="478"/>
          <ac:spMkLst>
            <pc:docMk/>
            <pc:sldMk cId="3156607458" sldId="471"/>
            <ac:spMk id="32" creationId="{12859A54-6AA1-C97C-F20A-1A3052D19596}"/>
          </ac:spMkLst>
        </pc:spChg>
        <pc:spChg chg="mod">
          <ac:chgData name="GEERTS, Julie" userId="7cd7de46-e492-4b22-8e45-838508e6ae99" providerId="ADAL" clId="{3931BAC8-30B5-42E1-9ECE-1B3F4433A729}" dt="2023-09-16T12:59:51.055" v="7902"/>
          <ac:spMkLst>
            <pc:docMk/>
            <pc:sldMk cId="3156607458" sldId="471"/>
            <ac:spMk id="33" creationId="{4B32C861-B973-9CC5-FB58-FCE5541EAB46}"/>
          </ac:spMkLst>
        </pc:spChg>
        <pc:spChg chg="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33" creationId="{84F73AD4-7E2A-C0A2-9630-940CBB18E0FA}"/>
          </ac:spMkLst>
        </pc:spChg>
        <pc:spChg chg="del mod">
          <ac:chgData name="GEERTS, Julie" userId="7cd7de46-e492-4b22-8e45-838508e6ae99" providerId="ADAL" clId="{3931BAC8-30B5-42E1-9ECE-1B3F4433A729}" dt="2023-09-16T12:59:50.553" v="7901" actId="478"/>
          <ac:spMkLst>
            <pc:docMk/>
            <pc:sldMk cId="3156607458" sldId="471"/>
            <ac:spMk id="34" creationId="{35C6D1A0-A54E-7909-B506-D9B4400D35C8}"/>
          </ac:spMkLst>
        </pc:spChg>
        <pc:spChg chg="add mod">
          <ac:chgData name="GEERTS, Julie" userId="7cd7de46-e492-4b22-8e45-838508e6ae99" providerId="ADAL" clId="{3931BAC8-30B5-42E1-9ECE-1B3F4433A729}" dt="2023-09-18T18:42:11.962" v="9643" actId="1038"/>
          <ac:spMkLst>
            <pc:docMk/>
            <pc:sldMk cId="3156607458" sldId="471"/>
            <ac:spMk id="36" creationId="{7DE72AA1-C010-8670-D643-62BDB148A96D}"/>
          </ac:spMkLst>
        </pc:spChg>
        <pc:spChg chg="del">
          <ac:chgData name="GEERTS, Julie" userId="7cd7de46-e492-4b22-8e45-838508e6ae99" providerId="ADAL" clId="{3931BAC8-30B5-42E1-9ECE-1B3F4433A729}" dt="2023-09-15T16:31:55.331" v="4062" actId="478"/>
          <ac:spMkLst>
            <pc:docMk/>
            <pc:sldMk cId="3156607458" sldId="471"/>
            <ac:spMk id="36" creationId="{8BD354F4-81D7-1FA5-15E4-9ECA55BE8ECC}"/>
          </ac:spMkLst>
        </pc:spChg>
        <pc:spChg chg="del">
          <ac:chgData name="GEERTS, Julie" userId="7cd7de46-e492-4b22-8e45-838508e6ae99" providerId="ADAL" clId="{3931BAC8-30B5-42E1-9ECE-1B3F4433A729}" dt="2023-09-15T16:31:55.331" v="4062" actId="478"/>
          <ac:spMkLst>
            <pc:docMk/>
            <pc:sldMk cId="3156607458" sldId="471"/>
            <ac:spMk id="37" creationId="{DEE16D2D-15BF-0197-DE30-70FE7D97E965}"/>
          </ac:spMkLst>
        </pc:spChg>
        <pc:spChg chg="mod">
          <ac:chgData name="GEERTS, Julie" userId="7cd7de46-e492-4b22-8e45-838508e6ae99" providerId="ADAL" clId="{3931BAC8-30B5-42E1-9ECE-1B3F4433A729}" dt="2023-09-16T12:59:51.055" v="7902"/>
          <ac:spMkLst>
            <pc:docMk/>
            <pc:sldMk cId="3156607458" sldId="471"/>
            <ac:spMk id="38" creationId="{1F015F6A-8217-0657-5C0B-99A7D2B44B5A}"/>
          </ac:spMkLst>
        </pc:spChg>
        <pc:spChg chg="del">
          <ac:chgData name="GEERTS, Julie" userId="7cd7de46-e492-4b22-8e45-838508e6ae99" providerId="ADAL" clId="{3931BAC8-30B5-42E1-9ECE-1B3F4433A729}" dt="2023-09-15T16:31:55.331" v="4062" actId="478"/>
          <ac:spMkLst>
            <pc:docMk/>
            <pc:sldMk cId="3156607458" sldId="471"/>
            <ac:spMk id="38" creationId="{ABF9DDCF-75F3-7623-31DC-2E55EB926013}"/>
          </ac:spMkLst>
        </pc:spChg>
        <pc:spChg chg="add 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39" creationId="{7639F587-8948-908E-DAA6-240F4D1C8DF4}"/>
          </ac:spMkLst>
        </pc:spChg>
        <pc:spChg chg="add 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40" creationId="{D07F14E7-1B2E-2D79-73ED-BD47203A106D}"/>
          </ac:spMkLst>
        </pc:spChg>
        <pc:spChg chg="add 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41" creationId="{7828DE1C-2281-C3B6-1F2B-DDA90B53A574}"/>
          </ac:spMkLst>
        </pc:spChg>
        <pc:spChg chg="add mod">
          <ac:chgData name="GEERTS, Julie" userId="7cd7de46-e492-4b22-8e45-838508e6ae99" providerId="ADAL" clId="{3931BAC8-30B5-42E1-9ECE-1B3F4433A729}" dt="2023-09-15T16:31:55.592" v="4063"/>
          <ac:spMkLst>
            <pc:docMk/>
            <pc:sldMk cId="3156607458" sldId="471"/>
            <ac:spMk id="42" creationId="{AAE25977-E911-A85E-BCA0-8F373E7656FB}"/>
          </ac:spMkLst>
        </pc:spChg>
        <pc:spChg chg="add del mod">
          <ac:chgData name="GEERTS, Julie" userId="7cd7de46-e492-4b22-8e45-838508e6ae99" providerId="ADAL" clId="{3931BAC8-30B5-42E1-9ECE-1B3F4433A729}" dt="2023-09-15T16:35:48.684" v="4288" actId="478"/>
          <ac:spMkLst>
            <pc:docMk/>
            <pc:sldMk cId="3156607458" sldId="471"/>
            <ac:spMk id="43" creationId="{94F69A5A-8F49-5884-BAD2-BD7895BCF485}"/>
          </ac:spMkLst>
        </pc:spChg>
        <pc:spChg chg="add mod">
          <ac:chgData name="GEERTS, Julie" userId="7cd7de46-e492-4b22-8e45-838508e6ae99" providerId="ADAL" clId="{3931BAC8-30B5-42E1-9ECE-1B3F4433A729}" dt="2023-09-15T16:32:33.929" v="4155" actId="1037"/>
          <ac:spMkLst>
            <pc:docMk/>
            <pc:sldMk cId="3156607458" sldId="471"/>
            <ac:spMk id="45" creationId="{EEF95A17-33DA-C067-0F74-02DAE0388429}"/>
          </ac:spMkLst>
        </pc:spChg>
        <pc:spChg chg="mod">
          <ac:chgData name="GEERTS, Julie" userId="7cd7de46-e492-4b22-8e45-838508e6ae99" providerId="ADAL" clId="{3931BAC8-30B5-42E1-9ECE-1B3F4433A729}" dt="2023-09-15T16:33:03.599" v="4161"/>
          <ac:spMkLst>
            <pc:docMk/>
            <pc:sldMk cId="3156607458" sldId="471"/>
            <ac:spMk id="47" creationId="{B60DCFEA-F1FE-F760-0359-D70B3DD6710B}"/>
          </ac:spMkLst>
        </pc:spChg>
        <pc:spChg chg="mod">
          <ac:chgData name="GEERTS, Julie" userId="7cd7de46-e492-4b22-8e45-838508e6ae99" providerId="ADAL" clId="{3931BAC8-30B5-42E1-9ECE-1B3F4433A729}" dt="2023-09-15T16:33:03.599" v="4161"/>
          <ac:spMkLst>
            <pc:docMk/>
            <pc:sldMk cId="3156607458" sldId="471"/>
            <ac:spMk id="50" creationId="{6944BCA3-18CA-573C-40D2-718AE7FFD54E}"/>
          </ac:spMkLst>
        </pc:spChg>
        <pc:spChg chg="mod">
          <ac:chgData name="GEERTS, Julie" userId="7cd7de46-e492-4b22-8e45-838508e6ae99" providerId="ADAL" clId="{3931BAC8-30B5-42E1-9ECE-1B3F4433A729}" dt="2023-09-15T16:33:03.599" v="4161"/>
          <ac:spMkLst>
            <pc:docMk/>
            <pc:sldMk cId="3156607458" sldId="471"/>
            <ac:spMk id="53" creationId="{532F91A0-2DBB-A8C6-7E9B-2867B86D0111}"/>
          </ac:spMkLst>
        </pc:spChg>
        <pc:spChg chg="mod">
          <ac:chgData name="GEERTS, Julie" userId="7cd7de46-e492-4b22-8e45-838508e6ae99" providerId="ADAL" clId="{3931BAC8-30B5-42E1-9ECE-1B3F4433A729}" dt="2023-09-16T13:01:19.477" v="7923"/>
          <ac:spMkLst>
            <pc:docMk/>
            <pc:sldMk cId="3156607458" sldId="471"/>
            <ac:spMk id="53" creationId="{62C35FB3-69D2-7D70-C257-EADB68B231D9}"/>
          </ac:spMkLst>
        </pc:spChg>
        <pc:spChg chg="mod">
          <ac:chgData name="GEERTS, Julie" userId="7cd7de46-e492-4b22-8e45-838508e6ae99" providerId="ADAL" clId="{3931BAC8-30B5-42E1-9ECE-1B3F4433A729}" dt="2023-09-16T13:01:19.477" v="7923"/>
          <ac:spMkLst>
            <pc:docMk/>
            <pc:sldMk cId="3156607458" sldId="471"/>
            <ac:spMk id="56" creationId="{6260E222-7BBD-9D70-6736-642A45B6D771}"/>
          </ac:spMkLst>
        </pc:spChg>
        <pc:spChg chg="mod">
          <ac:chgData name="GEERTS, Julie" userId="7cd7de46-e492-4b22-8e45-838508e6ae99" providerId="ADAL" clId="{3931BAC8-30B5-42E1-9ECE-1B3F4433A729}" dt="2023-09-15T16:33:03.599" v="4161"/>
          <ac:spMkLst>
            <pc:docMk/>
            <pc:sldMk cId="3156607458" sldId="471"/>
            <ac:spMk id="56" creationId="{DD9000E7-D29D-A928-E23F-8F782AEA1A3E}"/>
          </ac:spMkLst>
        </pc:spChg>
        <pc:spChg chg="mod">
          <ac:chgData name="GEERTS, Julie" userId="7cd7de46-e492-4b22-8e45-838508e6ae99" providerId="ADAL" clId="{3931BAC8-30B5-42E1-9ECE-1B3F4433A729}" dt="2023-09-15T16:34:19.241" v="4203"/>
          <ac:spMkLst>
            <pc:docMk/>
            <pc:sldMk cId="3156607458" sldId="471"/>
            <ac:spMk id="59" creationId="{F684055D-E4DC-7128-1495-C57A18FA50ED}"/>
          </ac:spMkLst>
        </pc:spChg>
        <pc:spChg chg="mod">
          <ac:chgData name="GEERTS, Julie" userId="7cd7de46-e492-4b22-8e45-838508e6ae99" providerId="ADAL" clId="{3931BAC8-30B5-42E1-9ECE-1B3F4433A729}" dt="2023-09-15T16:34:19.241" v="4203"/>
          <ac:spMkLst>
            <pc:docMk/>
            <pc:sldMk cId="3156607458" sldId="471"/>
            <ac:spMk id="62" creationId="{8EF905E9-9965-A02A-13FF-8F157341FB74}"/>
          </ac:spMkLst>
        </pc:spChg>
        <pc:grpChg chg="add del mod">
          <ac:chgData name="GEERTS, Julie" userId="7cd7de46-e492-4b22-8e45-838508e6ae99" providerId="ADAL" clId="{3931BAC8-30B5-42E1-9ECE-1B3F4433A729}" dt="2023-09-15T16:33:03.063" v="4160" actId="478"/>
          <ac:grpSpMkLst>
            <pc:docMk/>
            <pc:sldMk cId="3156607458" sldId="471"/>
            <ac:grpSpMk id="17" creationId="{52186706-67E8-1CF4-1E74-3AC5C4F7F80C}"/>
          </ac:grpSpMkLst>
        </pc:grpChg>
        <pc:grpChg chg="add del mod">
          <ac:chgData name="GEERTS, Julie" userId="7cd7de46-e492-4b22-8e45-838508e6ae99" providerId="ADAL" clId="{3931BAC8-30B5-42E1-9ECE-1B3F4433A729}" dt="2023-09-15T16:33:02.451" v="4159" actId="478"/>
          <ac:grpSpMkLst>
            <pc:docMk/>
            <pc:sldMk cId="3156607458" sldId="471"/>
            <ac:grpSpMk id="20" creationId="{07273A9F-76AF-A4F2-0D7C-C57B12248619}"/>
          </ac:grpSpMkLst>
        </pc:grpChg>
        <pc:grpChg chg="add del mod">
          <ac:chgData name="GEERTS, Julie" userId="7cd7de46-e492-4b22-8e45-838508e6ae99" providerId="ADAL" clId="{3931BAC8-30B5-42E1-9ECE-1B3F4433A729}" dt="2023-09-15T16:33:01.750" v="4158" actId="478"/>
          <ac:grpSpMkLst>
            <pc:docMk/>
            <pc:sldMk cId="3156607458" sldId="471"/>
            <ac:grpSpMk id="24" creationId="{964A796D-AB76-7C01-DAD1-5B3739284A35}"/>
          </ac:grpSpMkLst>
        </pc:grpChg>
        <pc:grpChg chg="add mod">
          <ac:chgData name="GEERTS, Julie" userId="7cd7de46-e492-4b22-8e45-838508e6ae99" providerId="ADAL" clId="{3931BAC8-30B5-42E1-9ECE-1B3F4433A729}" dt="2023-09-18T18:39:25.624" v="9546" actId="1037"/>
          <ac:grpSpMkLst>
            <pc:docMk/>
            <pc:sldMk cId="3156607458" sldId="471"/>
            <ac:grpSpMk id="25" creationId="{B9C7B06A-8C9E-BCD1-55E3-895054FAF2CA}"/>
          </ac:grpSpMkLst>
        </pc:grpChg>
        <pc:grpChg chg="add del mod">
          <ac:chgData name="GEERTS, Julie" userId="7cd7de46-e492-4b22-8e45-838508e6ae99" providerId="ADAL" clId="{3931BAC8-30B5-42E1-9ECE-1B3F4433A729}" dt="2023-09-15T16:33:01.019" v="4157" actId="478"/>
          <ac:grpSpMkLst>
            <pc:docMk/>
            <pc:sldMk cId="3156607458" sldId="471"/>
            <ac:grpSpMk id="28" creationId="{900CFB9A-7288-0939-68D1-9DCC9E86EAA0}"/>
          </ac:grpSpMkLst>
        </pc:grpChg>
        <pc:grpChg chg="add mod">
          <ac:chgData name="GEERTS, Julie" userId="7cd7de46-e492-4b22-8e45-838508e6ae99" providerId="ADAL" clId="{3931BAC8-30B5-42E1-9ECE-1B3F4433A729}" dt="2023-09-18T18:43:13.281" v="9660" actId="1037"/>
          <ac:grpSpMkLst>
            <pc:docMk/>
            <pc:sldMk cId="3156607458" sldId="471"/>
            <ac:grpSpMk id="29" creationId="{29EC04A6-2675-DFDD-FFDD-13DEF5CF2405}"/>
          </ac:grpSpMkLst>
        </pc:grpChg>
        <pc:grpChg chg="add mod">
          <ac:chgData name="GEERTS, Julie" userId="7cd7de46-e492-4b22-8e45-838508e6ae99" providerId="ADAL" clId="{3931BAC8-30B5-42E1-9ECE-1B3F4433A729}" dt="2023-09-16T13:03:39.276" v="7997" actId="1035"/>
          <ac:grpSpMkLst>
            <pc:docMk/>
            <pc:sldMk cId="3156607458" sldId="471"/>
            <ac:grpSpMk id="31" creationId="{1E10BE6C-3C3A-335D-0881-19C5CB34B344}"/>
          </ac:grpSpMkLst>
        </pc:grpChg>
        <pc:grpChg chg="add mod">
          <ac:chgData name="GEERTS, Julie" userId="7cd7de46-e492-4b22-8e45-838508e6ae99" providerId="ADAL" clId="{3931BAC8-30B5-42E1-9ECE-1B3F4433A729}" dt="2023-09-18T18:42:11.962" v="9643" actId="1038"/>
          <ac:grpSpMkLst>
            <pc:docMk/>
            <pc:sldMk cId="3156607458" sldId="471"/>
            <ac:grpSpMk id="37" creationId="{548F6291-6A52-45A7-B994-3039A5DF578B}"/>
          </ac:grpSpMkLst>
        </pc:grpChg>
        <pc:grpChg chg="add del mod">
          <ac:chgData name="GEERTS, Julie" userId="7cd7de46-e492-4b22-8e45-838508e6ae99" providerId="ADAL" clId="{3931BAC8-30B5-42E1-9ECE-1B3F4433A729}" dt="2023-09-16T13:01:17.794" v="7921" actId="478"/>
          <ac:grpSpMkLst>
            <pc:docMk/>
            <pc:sldMk cId="3156607458" sldId="471"/>
            <ac:grpSpMk id="46" creationId="{F9689F89-1A71-547B-B8DB-8A41457D46BD}"/>
          </ac:grpSpMkLst>
        </pc:grpChg>
        <pc:grpChg chg="add del mod">
          <ac:chgData name="GEERTS, Julie" userId="7cd7de46-e492-4b22-8e45-838508e6ae99" providerId="ADAL" clId="{3931BAC8-30B5-42E1-9ECE-1B3F4433A729}" dt="2023-09-16T13:01:18.498" v="7922" actId="478"/>
          <ac:grpSpMkLst>
            <pc:docMk/>
            <pc:sldMk cId="3156607458" sldId="471"/>
            <ac:grpSpMk id="49" creationId="{B7921741-9345-64D4-6FD9-798EE7D84B61}"/>
          </ac:grpSpMkLst>
        </pc:grpChg>
        <pc:grpChg chg="add del mod">
          <ac:chgData name="GEERTS, Julie" userId="7cd7de46-e492-4b22-8e45-838508e6ae99" providerId="ADAL" clId="{3931BAC8-30B5-42E1-9ECE-1B3F4433A729}" dt="2023-09-15T16:33:18.958" v="4164" actId="478"/>
          <ac:grpSpMkLst>
            <pc:docMk/>
            <pc:sldMk cId="3156607458" sldId="471"/>
            <ac:grpSpMk id="52" creationId="{B131EA8D-416C-E769-3AAB-83844D0FBB57}"/>
          </ac:grpSpMkLst>
        </pc:grpChg>
        <pc:grpChg chg="add mod">
          <ac:chgData name="GEERTS, Julie" userId="7cd7de46-e492-4b22-8e45-838508e6ae99" providerId="ADAL" clId="{3931BAC8-30B5-42E1-9ECE-1B3F4433A729}" dt="2023-09-18T18:40:14.577" v="9568" actId="1076"/>
          <ac:grpSpMkLst>
            <pc:docMk/>
            <pc:sldMk cId="3156607458" sldId="471"/>
            <ac:grpSpMk id="52" creationId="{D375982D-1F41-25E4-7764-976D2FC32C52}"/>
          </ac:grpSpMkLst>
        </pc:grpChg>
        <pc:grpChg chg="add del mod">
          <ac:chgData name="GEERTS, Julie" userId="7cd7de46-e492-4b22-8e45-838508e6ae99" providerId="ADAL" clId="{3931BAC8-30B5-42E1-9ECE-1B3F4433A729}" dt="2023-09-15T16:33:18.319" v="4163" actId="478"/>
          <ac:grpSpMkLst>
            <pc:docMk/>
            <pc:sldMk cId="3156607458" sldId="471"/>
            <ac:grpSpMk id="55" creationId="{4570D6B9-9519-81A4-3079-E9226B2395C8}"/>
          </ac:grpSpMkLst>
        </pc:grpChg>
        <pc:grpChg chg="add mod">
          <ac:chgData name="GEERTS, Julie" userId="7cd7de46-e492-4b22-8e45-838508e6ae99" providerId="ADAL" clId="{3931BAC8-30B5-42E1-9ECE-1B3F4433A729}" dt="2023-09-18T18:40:11.549" v="9567" actId="1076"/>
          <ac:grpSpMkLst>
            <pc:docMk/>
            <pc:sldMk cId="3156607458" sldId="471"/>
            <ac:grpSpMk id="55" creationId="{BFCBD120-B40D-2F8D-DB81-01A88EF8FD14}"/>
          </ac:grpSpMkLst>
        </pc:grpChg>
        <pc:grpChg chg="add mod">
          <ac:chgData name="GEERTS, Julie" userId="7cd7de46-e492-4b22-8e45-838508e6ae99" providerId="ADAL" clId="{3931BAC8-30B5-42E1-9ECE-1B3F4433A729}" dt="2023-09-16T13:02:44.800" v="7980" actId="1076"/>
          <ac:grpSpMkLst>
            <pc:docMk/>
            <pc:sldMk cId="3156607458" sldId="471"/>
            <ac:grpSpMk id="58" creationId="{75A86D65-9FDE-453A-C4A4-2841DC8FF04B}"/>
          </ac:grpSpMkLst>
        </pc:grpChg>
        <pc:grpChg chg="add mod">
          <ac:chgData name="GEERTS, Julie" userId="7cd7de46-e492-4b22-8e45-838508e6ae99" providerId="ADAL" clId="{3931BAC8-30B5-42E1-9ECE-1B3F4433A729}" dt="2023-09-18T18:45:24.247" v="9711" actId="1038"/>
          <ac:grpSpMkLst>
            <pc:docMk/>
            <pc:sldMk cId="3156607458" sldId="471"/>
            <ac:grpSpMk id="61" creationId="{D414D060-0AF6-E07E-1B7F-F72586307A28}"/>
          </ac:grpSpMkLst>
        </pc:grpChg>
        <pc:picChg chg="mod">
          <ac:chgData name="GEERTS, Julie" userId="7cd7de46-e492-4b22-8e45-838508e6ae99" providerId="ADAL" clId="{3931BAC8-30B5-42E1-9ECE-1B3F4433A729}" dt="2023-09-15T16:31:55.592" v="4063"/>
          <ac:picMkLst>
            <pc:docMk/>
            <pc:sldMk cId="3156607458" sldId="471"/>
            <ac:picMk id="19" creationId="{72086A3A-1504-B9CE-CCC2-EBC72150A74B}"/>
          </ac:picMkLst>
        </pc:picChg>
        <pc:picChg chg="del mod">
          <ac:chgData name="GEERTS, Julie" userId="7cd7de46-e492-4b22-8e45-838508e6ae99" providerId="ADAL" clId="{3931BAC8-30B5-42E1-9ECE-1B3F4433A729}" dt="2023-09-16T12:59:50.553" v="7901" actId="478"/>
          <ac:picMkLst>
            <pc:docMk/>
            <pc:sldMk cId="3156607458" sldId="471"/>
            <ac:picMk id="22" creationId="{EA004397-EB98-4A0F-7ECB-70F20DB76607}"/>
          </ac:picMkLst>
        </pc:picChg>
        <pc:picChg chg="mod">
          <ac:chgData name="GEERTS, Julie" userId="7cd7de46-e492-4b22-8e45-838508e6ae99" providerId="ADAL" clId="{3931BAC8-30B5-42E1-9ECE-1B3F4433A729}" dt="2023-09-15T16:31:55.592" v="4063"/>
          <ac:picMkLst>
            <pc:docMk/>
            <pc:sldMk cId="3156607458" sldId="471"/>
            <ac:picMk id="23" creationId="{0FA37378-D635-1C8D-886F-6E408C271E4E}"/>
          </ac:picMkLst>
        </pc:picChg>
        <pc:picChg chg="del mod">
          <ac:chgData name="GEERTS, Julie" userId="7cd7de46-e492-4b22-8e45-838508e6ae99" providerId="ADAL" clId="{3931BAC8-30B5-42E1-9ECE-1B3F4433A729}" dt="2023-09-16T12:59:50.553" v="7901" actId="478"/>
          <ac:picMkLst>
            <pc:docMk/>
            <pc:sldMk cId="3156607458" sldId="471"/>
            <ac:picMk id="26" creationId="{1719A144-333A-7471-3CE2-544F76C5B985}"/>
          </ac:picMkLst>
        </pc:picChg>
        <pc:picChg chg="mod">
          <ac:chgData name="GEERTS, Julie" userId="7cd7de46-e492-4b22-8e45-838508e6ae99" providerId="ADAL" clId="{3931BAC8-30B5-42E1-9ECE-1B3F4433A729}" dt="2023-09-15T16:31:55.592" v="4063"/>
          <ac:picMkLst>
            <pc:docMk/>
            <pc:sldMk cId="3156607458" sldId="471"/>
            <ac:picMk id="27" creationId="{29344091-35F3-73E6-6D0F-8DAEB5AAD3BF}"/>
          </ac:picMkLst>
        </pc:picChg>
        <pc:picChg chg="mod">
          <ac:chgData name="GEERTS, Julie" userId="7cd7de46-e492-4b22-8e45-838508e6ae99" providerId="ADAL" clId="{3931BAC8-30B5-42E1-9ECE-1B3F4433A729}" dt="2023-09-16T12:59:51.055" v="7902"/>
          <ac:picMkLst>
            <pc:docMk/>
            <pc:sldMk cId="3156607458" sldId="471"/>
            <ac:picMk id="28" creationId="{C64E99F7-D80D-01E4-B615-166DE5F4BCCD}"/>
          </ac:picMkLst>
        </pc:picChg>
        <pc:picChg chg="del mod">
          <ac:chgData name="GEERTS, Julie" userId="7cd7de46-e492-4b22-8e45-838508e6ae99" providerId="ADAL" clId="{3931BAC8-30B5-42E1-9ECE-1B3F4433A729}" dt="2023-09-16T12:59:50.553" v="7901" actId="478"/>
          <ac:picMkLst>
            <pc:docMk/>
            <pc:sldMk cId="3156607458" sldId="471"/>
            <ac:picMk id="29" creationId="{E7CA37C8-36D3-0FEF-A3BD-339AE908358D}"/>
          </ac:picMkLst>
        </pc:picChg>
        <pc:picChg chg="mod">
          <ac:chgData name="GEERTS, Julie" userId="7cd7de46-e492-4b22-8e45-838508e6ae99" providerId="ADAL" clId="{3931BAC8-30B5-42E1-9ECE-1B3F4433A729}" dt="2023-09-15T16:31:55.592" v="4063"/>
          <ac:picMkLst>
            <pc:docMk/>
            <pc:sldMk cId="3156607458" sldId="471"/>
            <ac:picMk id="35" creationId="{4E3ACCBF-696E-B734-6A40-91FAABD5230D}"/>
          </ac:picMkLst>
        </pc:picChg>
        <pc:picChg chg="mod">
          <ac:chgData name="GEERTS, Julie" userId="7cd7de46-e492-4b22-8e45-838508e6ae99" providerId="ADAL" clId="{3931BAC8-30B5-42E1-9ECE-1B3F4433A729}" dt="2023-09-16T12:59:51.055" v="7902"/>
          <ac:picMkLst>
            <pc:docMk/>
            <pc:sldMk cId="3156607458" sldId="471"/>
            <ac:picMk id="35" creationId="{AB20039D-11E7-175F-0489-0A761C9E04D4}"/>
          </ac:picMkLst>
        </pc:picChg>
        <pc:picChg chg="mod">
          <ac:chgData name="GEERTS, Julie" userId="7cd7de46-e492-4b22-8e45-838508e6ae99" providerId="ADAL" clId="{3931BAC8-30B5-42E1-9ECE-1B3F4433A729}" dt="2023-09-16T12:59:51.055" v="7902"/>
          <ac:picMkLst>
            <pc:docMk/>
            <pc:sldMk cId="3156607458" sldId="471"/>
            <ac:picMk id="43" creationId="{8435688E-B0D0-F493-C350-51D9410393D7}"/>
          </ac:picMkLst>
        </pc:picChg>
        <pc:picChg chg="add mod">
          <ac:chgData name="GEERTS, Julie" userId="7cd7de46-e492-4b22-8e45-838508e6ae99" providerId="ADAL" clId="{3931BAC8-30B5-42E1-9ECE-1B3F4433A729}" dt="2023-09-15T16:32:12.445" v="4064"/>
          <ac:picMkLst>
            <pc:docMk/>
            <pc:sldMk cId="3156607458" sldId="471"/>
            <ac:picMk id="44" creationId="{3054AA16-441F-C18A-9D02-07B041A6C7DA}"/>
          </ac:picMkLst>
        </pc:picChg>
        <pc:picChg chg="mod">
          <ac:chgData name="GEERTS, Julie" userId="7cd7de46-e492-4b22-8e45-838508e6ae99" providerId="ADAL" clId="{3931BAC8-30B5-42E1-9ECE-1B3F4433A729}" dt="2023-09-15T16:33:03.599" v="4161"/>
          <ac:picMkLst>
            <pc:docMk/>
            <pc:sldMk cId="3156607458" sldId="471"/>
            <ac:picMk id="48" creationId="{892A7869-C0FC-0E96-2009-A6D6234E970B}"/>
          </ac:picMkLst>
        </pc:picChg>
        <pc:picChg chg="mod">
          <ac:chgData name="GEERTS, Julie" userId="7cd7de46-e492-4b22-8e45-838508e6ae99" providerId="ADAL" clId="{3931BAC8-30B5-42E1-9ECE-1B3F4433A729}" dt="2023-09-15T16:33:03.599" v="4161"/>
          <ac:picMkLst>
            <pc:docMk/>
            <pc:sldMk cId="3156607458" sldId="471"/>
            <ac:picMk id="51" creationId="{AEA26EAF-FFF1-AD85-3895-BD07C7B1297D}"/>
          </ac:picMkLst>
        </pc:picChg>
        <pc:picChg chg="mod">
          <ac:chgData name="GEERTS, Julie" userId="7cd7de46-e492-4b22-8e45-838508e6ae99" providerId="ADAL" clId="{3931BAC8-30B5-42E1-9ECE-1B3F4433A729}" dt="2023-09-16T13:01:19.477" v="7923"/>
          <ac:picMkLst>
            <pc:docMk/>
            <pc:sldMk cId="3156607458" sldId="471"/>
            <ac:picMk id="54" creationId="{6C345039-564B-C6E3-C8AD-A25124FCA370}"/>
          </ac:picMkLst>
        </pc:picChg>
        <pc:picChg chg="mod">
          <ac:chgData name="GEERTS, Julie" userId="7cd7de46-e492-4b22-8e45-838508e6ae99" providerId="ADAL" clId="{3931BAC8-30B5-42E1-9ECE-1B3F4433A729}" dt="2023-09-15T16:33:03.599" v="4161"/>
          <ac:picMkLst>
            <pc:docMk/>
            <pc:sldMk cId="3156607458" sldId="471"/>
            <ac:picMk id="54" creationId="{9B9F3F7F-F249-EF3B-93C5-145A63EFB601}"/>
          </ac:picMkLst>
        </pc:picChg>
        <pc:picChg chg="mod">
          <ac:chgData name="GEERTS, Julie" userId="7cd7de46-e492-4b22-8e45-838508e6ae99" providerId="ADAL" clId="{3931BAC8-30B5-42E1-9ECE-1B3F4433A729}" dt="2023-09-16T13:01:19.477" v="7923"/>
          <ac:picMkLst>
            <pc:docMk/>
            <pc:sldMk cId="3156607458" sldId="471"/>
            <ac:picMk id="57" creationId="{384E6685-D8AE-F5D9-1988-57CA2DA2F681}"/>
          </ac:picMkLst>
        </pc:picChg>
        <pc:picChg chg="mod">
          <ac:chgData name="GEERTS, Julie" userId="7cd7de46-e492-4b22-8e45-838508e6ae99" providerId="ADAL" clId="{3931BAC8-30B5-42E1-9ECE-1B3F4433A729}" dt="2023-09-15T16:33:03.599" v="4161"/>
          <ac:picMkLst>
            <pc:docMk/>
            <pc:sldMk cId="3156607458" sldId="471"/>
            <ac:picMk id="57" creationId="{74FB3553-6AE2-582C-A1E7-C52ABBC60B0C}"/>
          </ac:picMkLst>
        </pc:picChg>
        <pc:picChg chg="mod">
          <ac:chgData name="GEERTS, Julie" userId="7cd7de46-e492-4b22-8e45-838508e6ae99" providerId="ADAL" clId="{3931BAC8-30B5-42E1-9ECE-1B3F4433A729}" dt="2023-09-15T16:34:19.241" v="4203"/>
          <ac:picMkLst>
            <pc:docMk/>
            <pc:sldMk cId="3156607458" sldId="471"/>
            <ac:picMk id="60" creationId="{2F63A0D6-6B66-3987-1B4A-8241B8B97F5E}"/>
          </ac:picMkLst>
        </pc:picChg>
        <pc:picChg chg="mod">
          <ac:chgData name="GEERTS, Julie" userId="7cd7de46-e492-4b22-8e45-838508e6ae99" providerId="ADAL" clId="{3931BAC8-30B5-42E1-9ECE-1B3F4433A729}" dt="2023-09-15T16:34:19.241" v="4203"/>
          <ac:picMkLst>
            <pc:docMk/>
            <pc:sldMk cId="3156607458" sldId="471"/>
            <ac:picMk id="63" creationId="{2769F185-3D56-6357-9D65-171FCF37BEC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7cd7de46-e492-4b22-8e45-838508e6ae99" providerId="ADAL" clId="{3931BAC8-30B5-42E1-9ECE-1B3F4433A729}" dt="2023-09-16T11:47:18.119" v="7508"/>
              <pc2:cmMkLst xmlns:pc2="http://schemas.microsoft.com/office/powerpoint/2019/9/main/command">
                <pc:docMk/>
                <pc:sldMk cId="3156607458" sldId="471"/>
                <pc2:cmMk id="{5BFA015C-E2BA-41CA-BFDD-96F859A53813}"/>
              </pc2:cmMkLst>
            </pc226:cmChg>
          </p:ext>
        </pc:extLst>
      </pc:sldChg>
      <pc:sldChg chg="addSp delSp modSp add mod ord modNotesTx">
        <pc:chgData name="GEERTS, Julie" userId="7cd7de46-e492-4b22-8e45-838508e6ae99" providerId="ADAL" clId="{3931BAC8-30B5-42E1-9ECE-1B3F4433A729}" dt="2023-09-18T18:47:47.662" v="9784" actId="1036"/>
        <pc:sldMkLst>
          <pc:docMk/>
          <pc:sldMk cId="92984888" sldId="472"/>
        </pc:sldMkLst>
        <pc:spChg chg="mod">
          <ac:chgData name="GEERTS, Julie" userId="7cd7de46-e492-4b22-8e45-838508e6ae99" providerId="ADAL" clId="{3931BAC8-30B5-42E1-9ECE-1B3F4433A729}" dt="2023-09-18T18:47:42.139" v="9777" actId="1036"/>
          <ac:spMkLst>
            <pc:docMk/>
            <pc:sldMk cId="92984888" sldId="472"/>
            <ac:spMk id="2" creationId="{66E34F2F-A79A-E585-7EC5-D7498FB5AFDF}"/>
          </ac:spMkLst>
        </pc:spChg>
        <pc:spChg chg="mod">
          <ac:chgData name="GEERTS, Julie" userId="7cd7de46-e492-4b22-8e45-838508e6ae99" providerId="ADAL" clId="{3931BAC8-30B5-42E1-9ECE-1B3F4433A729}" dt="2023-09-16T13:04:57.177" v="8023" actId="208"/>
          <ac:spMkLst>
            <pc:docMk/>
            <pc:sldMk cId="92984888" sldId="472"/>
            <ac:spMk id="5" creationId="{B1BD0D9F-BE28-59DD-5032-94EF3FA9C69A}"/>
          </ac:spMkLst>
        </pc:spChg>
        <pc:spChg chg="add del mod">
          <ac:chgData name="GEERTS, Julie" userId="7cd7de46-e492-4b22-8e45-838508e6ae99" providerId="ADAL" clId="{3931BAC8-30B5-42E1-9ECE-1B3F4433A729}" dt="2023-09-16T13:05:22.695" v="8029" actId="208"/>
          <ac:spMkLst>
            <pc:docMk/>
            <pc:sldMk cId="92984888" sldId="472"/>
            <ac:spMk id="6" creationId="{16C128B9-66F7-454A-E3B1-71CE89869AF5}"/>
          </ac:spMkLst>
        </pc:spChg>
        <pc:spChg chg="mod">
          <ac:chgData name="GEERTS, Julie" userId="7cd7de46-e492-4b22-8e45-838508e6ae99" providerId="ADAL" clId="{3931BAC8-30B5-42E1-9ECE-1B3F4433A729}" dt="2023-09-16T11:42:16.775" v="7480"/>
          <ac:spMkLst>
            <pc:docMk/>
            <pc:sldMk cId="92984888" sldId="472"/>
            <ac:spMk id="7" creationId="{9CAA53DF-8184-A81F-241E-B40565415B52}"/>
          </ac:spMkLst>
        </pc:spChg>
        <pc:spChg chg="mod">
          <ac:chgData name="GEERTS, Julie" userId="7cd7de46-e492-4b22-8e45-838508e6ae99" providerId="ADAL" clId="{3931BAC8-30B5-42E1-9ECE-1B3F4433A729}" dt="2023-09-16T13:05:26.727" v="8031" actId="208"/>
          <ac:spMkLst>
            <pc:docMk/>
            <pc:sldMk cId="92984888" sldId="472"/>
            <ac:spMk id="8" creationId="{8BCA7FA8-551A-1275-7EF4-89B0ACA0BB8F}"/>
          </ac:spMkLst>
        </pc:spChg>
        <pc:spChg chg="add del mod">
          <ac:chgData name="GEERTS, Julie" userId="7cd7de46-e492-4b22-8e45-838508e6ae99" providerId="ADAL" clId="{3931BAC8-30B5-42E1-9ECE-1B3F4433A729}" dt="2023-09-15T16:39:42.893" v="4365" actId="478"/>
          <ac:spMkLst>
            <pc:docMk/>
            <pc:sldMk cId="92984888" sldId="472"/>
            <ac:spMk id="15" creationId="{D842FDD3-41B9-B832-E994-5756F1148BF5}"/>
          </ac:spMkLst>
        </pc:spChg>
        <pc:spChg chg="mod">
          <ac:chgData name="GEERTS, Julie" userId="7cd7de46-e492-4b22-8e45-838508e6ae99" providerId="ADAL" clId="{3931BAC8-30B5-42E1-9ECE-1B3F4433A729}" dt="2023-09-16T13:04:14.857" v="8000"/>
          <ac:spMkLst>
            <pc:docMk/>
            <pc:sldMk cId="92984888" sldId="472"/>
            <ac:spMk id="15" creationId="{F63A1BAA-C73A-77A8-9D29-EDC7793186F8}"/>
          </ac:spMkLst>
        </pc:spChg>
        <pc:spChg chg="add mod">
          <ac:chgData name="GEERTS, Julie" userId="7cd7de46-e492-4b22-8e45-838508e6ae99" providerId="ADAL" clId="{3931BAC8-30B5-42E1-9ECE-1B3F4433A729}" dt="2023-09-16T13:05:18.177" v="8027" actId="208"/>
          <ac:spMkLst>
            <pc:docMk/>
            <pc:sldMk cId="92984888" sldId="472"/>
            <ac:spMk id="16" creationId="{3788A22C-04D4-FB1D-A36A-65E676C0983D}"/>
          </ac:spMkLst>
        </pc:spChg>
        <pc:spChg chg="add mod">
          <ac:chgData name="GEERTS, Julie" userId="7cd7de46-e492-4b22-8e45-838508e6ae99" providerId="ADAL" clId="{3931BAC8-30B5-42E1-9ECE-1B3F4433A729}" dt="2023-09-16T13:06:09.788" v="8043" actId="1038"/>
          <ac:spMkLst>
            <pc:docMk/>
            <pc:sldMk cId="92984888" sldId="472"/>
            <ac:spMk id="17" creationId="{9D084A9C-50F5-502C-14F6-AF042F54B7A0}"/>
          </ac:spMkLst>
        </pc:spChg>
        <pc:spChg chg="mod">
          <ac:chgData name="GEERTS, Julie" userId="7cd7de46-e492-4b22-8e45-838508e6ae99" providerId="ADAL" clId="{3931BAC8-30B5-42E1-9ECE-1B3F4433A729}" dt="2023-09-15T16:39:30.241" v="4363"/>
          <ac:spMkLst>
            <pc:docMk/>
            <pc:sldMk cId="92984888" sldId="472"/>
            <ac:spMk id="19" creationId="{5D894D17-7AC0-20CA-716F-84313B9DE77E}"/>
          </ac:spMkLst>
        </pc:spChg>
        <pc:spChg chg="mod">
          <ac:chgData name="GEERTS, Julie" userId="7cd7de46-e492-4b22-8e45-838508e6ae99" providerId="ADAL" clId="{3931BAC8-30B5-42E1-9ECE-1B3F4433A729}" dt="2023-09-16T13:04:14.857" v="8000"/>
          <ac:spMkLst>
            <pc:docMk/>
            <pc:sldMk cId="92984888" sldId="472"/>
            <ac:spMk id="20" creationId="{ACDABDBB-FD86-2D93-401F-CBA8F7145745}"/>
          </ac:spMkLst>
        </pc:spChg>
        <pc:spChg chg="mod">
          <ac:chgData name="GEERTS, Julie" userId="7cd7de46-e492-4b22-8e45-838508e6ae99" providerId="ADAL" clId="{3931BAC8-30B5-42E1-9ECE-1B3F4433A729}" dt="2023-09-15T16:59:53.943" v="4468"/>
          <ac:spMkLst>
            <pc:docMk/>
            <pc:sldMk cId="92984888" sldId="472"/>
            <ac:spMk id="23" creationId="{55E4AAC4-2A28-5105-63EA-FACDA8E7BA03}"/>
          </ac:spMkLst>
        </pc:spChg>
        <pc:spChg chg="add mod">
          <ac:chgData name="GEERTS, Julie" userId="7cd7de46-e492-4b22-8e45-838508e6ae99" providerId="ADAL" clId="{3931BAC8-30B5-42E1-9ECE-1B3F4433A729}" dt="2023-09-15T17:01:48.899" v="4530" actId="1076"/>
          <ac:spMkLst>
            <pc:docMk/>
            <pc:sldMk cId="92984888" sldId="472"/>
            <ac:spMk id="25" creationId="{F33F44D9-8062-F0E8-A652-5841C8F3F5A7}"/>
          </ac:spMkLst>
        </pc:spChg>
        <pc:spChg chg="add mod">
          <ac:chgData name="GEERTS, Julie" userId="7cd7de46-e492-4b22-8e45-838508e6ae99" providerId="ADAL" clId="{3931BAC8-30B5-42E1-9ECE-1B3F4433A729}" dt="2023-09-15T17:01:48.899" v="4530" actId="1076"/>
          <ac:spMkLst>
            <pc:docMk/>
            <pc:sldMk cId="92984888" sldId="472"/>
            <ac:spMk id="26" creationId="{1B7CC915-8AC2-B165-6D81-6F0A45F9D1D9}"/>
          </ac:spMkLst>
        </pc:spChg>
        <pc:spChg chg="add mod">
          <ac:chgData name="GEERTS, Julie" userId="7cd7de46-e492-4b22-8e45-838508e6ae99" providerId="ADAL" clId="{3931BAC8-30B5-42E1-9ECE-1B3F4433A729}" dt="2023-09-15T17:01:48.899" v="4530" actId="1076"/>
          <ac:spMkLst>
            <pc:docMk/>
            <pc:sldMk cId="92984888" sldId="472"/>
            <ac:spMk id="27" creationId="{DFB3408D-E75A-0886-8116-CF1E4A9D13B8}"/>
          </ac:spMkLst>
        </pc:spChg>
        <pc:spChg chg="add mod">
          <ac:chgData name="GEERTS, Julie" userId="7cd7de46-e492-4b22-8e45-838508e6ae99" providerId="ADAL" clId="{3931BAC8-30B5-42E1-9ECE-1B3F4433A729}" dt="2023-09-15T17:01:48.899" v="4530" actId="1076"/>
          <ac:spMkLst>
            <pc:docMk/>
            <pc:sldMk cId="92984888" sldId="472"/>
            <ac:spMk id="28" creationId="{0D0301D1-1C00-3B8D-6354-ED20E12ACB82}"/>
          </ac:spMkLst>
        </pc:spChg>
        <pc:spChg chg="add mod">
          <ac:chgData name="GEERTS, Julie" userId="7cd7de46-e492-4b22-8e45-838508e6ae99" providerId="ADAL" clId="{3931BAC8-30B5-42E1-9ECE-1B3F4433A729}" dt="2023-09-15T17:01:53.815" v="4531"/>
          <ac:spMkLst>
            <pc:docMk/>
            <pc:sldMk cId="92984888" sldId="472"/>
            <ac:spMk id="29" creationId="{7F61981E-5FD7-5844-8F28-9096C3B21B84}"/>
          </ac:spMkLst>
        </pc:spChg>
        <pc:spChg chg="add mod">
          <ac:chgData name="GEERTS, Julie" userId="7cd7de46-e492-4b22-8e45-838508e6ae99" providerId="ADAL" clId="{3931BAC8-30B5-42E1-9ECE-1B3F4433A729}" dt="2023-09-16T13:06:56.600" v="8071" actId="1035"/>
          <ac:spMkLst>
            <pc:docMk/>
            <pc:sldMk cId="92984888" sldId="472"/>
            <ac:spMk id="31" creationId="{D4FB24F0-3A1B-4B3D-08DA-33175FED80F4}"/>
          </ac:spMkLst>
        </pc:spChg>
        <pc:spChg chg="add mod">
          <ac:chgData name="GEERTS, Julie" userId="7cd7de46-e492-4b22-8e45-838508e6ae99" providerId="ADAL" clId="{3931BAC8-30B5-42E1-9ECE-1B3F4433A729}" dt="2023-09-16T13:06:58.900" v="8074" actId="1036"/>
          <ac:spMkLst>
            <pc:docMk/>
            <pc:sldMk cId="92984888" sldId="472"/>
            <ac:spMk id="32" creationId="{BFA78146-A01D-B408-0A7A-180CDB2216E1}"/>
          </ac:spMkLst>
        </pc:spChg>
        <pc:spChg chg="mod">
          <ac:chgData name="GEERTS, Julie" userId="7cd7de46-e492-4b22-8e45-838508e6ae99" providerId="ADAL" clId="{3931BAC8-30B5-42E1-9ECE-1B3F4433A729}" dt="2023-09-18T18:47:47.662" v="9784" actId="1036"/>
          <ac:spMkLst>
            <pc:docMk/>
            <pc:sldMk cId="92984888" sldId="472"/>
            <ac:spMk id="33" creationId="{1BDF2EA7-2B95-E0CE-893B-5E8324CA4796}"/>
          </ac:spMkLst>
        </pc:spChg>
        <pc:spChg chg="add mod">
          <ac:chgData name="GEERTS, Julie" userId="7cd7de46-e492-4b22-8e45-838508e6ae99" providerId="ADAL" clId="{3931BAC8-30B5-42E1-9ECE-1B3F4433A729}" dt="2023-09-16T13:07:53.032" v="8082" actId="14100"/>
          <ac:spMkLst>
            <pc:docMk/>
            <pc:sldMk cId="92984888" sldId="472"/>
            <ac:spMk id="34" creationId="{5EB350B4-8BA4-2D12-DDD5-DE0CB99A614D}"/>
          </ac:spMkLst>
        </pc:spChg>
        <pc:spChg chg="mod">
          <ac:chgData name="GEERTS, Julie" userId="7cd7de46-e492-4b22-8e45-838508e6ae99" providerId="ADAL" clId="{3931BAC8-30B5-42E1-9ECE-1B3F4433A729}" dt="2023-09-16T17:00:54.246" v="8976" actId="113"/>
          <ac:spMkLst>
            <pc:docMk/>
            <pc:sldMk cId="92984888" sldId="472"/>
            <ac:spMk id="35" creationId="{7D5B0620-5F4E-EC1C-E163-5164E87BD107}"/>
          </ac:spMkLst>
        </pc:spChg>
        <pc:spChg chg="add mod">
          <ac:chgData name="GEERTS, Julie" userId="7cd7de46-e492-4b22-8e45-838508e6ae99" providerId="ADAL" clId="{3931BAC8-30B5-42E1-9ECE-1B3F4433A729}" dt="2023-09-16T13:06:44.795" v="8064" actId="1036"/>
          <ac:spMkLst>
            <pc:docMk/>
            <pc:sldMk cId="92984888" sldId="472"/>
            <ac:spMk id="36" creationId="{3B50183B-4170-6561-8F12-799ABD9E3008}"/>
          </ac:spMkLst>
        </pc:spChg>
        <pc:spChg chg="mod">
          <ac:chgData name="GEERTS, Julie" userId="7cd7de46-e492-4b22-8e45-838508e6ae99" providerId="ADAL" clId="{3931BAC8-30B5-42E1-9ECE-1B3F4433A729}" dt="2023-09-16T13:04:14.857" v="8000"/>
          <ac:spMkLst>
            <pc:docMk/>
            <pc:sldMk cId="92984888" sldId="472"/>
            <ac:spMk id="38" creationId="{0A618A8E-C588-6DAB-FFB3-E0C313CF2EF2}"/>
          </ac:spMkLst>
        </pc:spChg>
        <pc:spChg chg="mod">
          <ac:chgData name="GEERTS, Julie" userId="7cd7de46-e492-4b22-8e45-838508e6ae99" providerId="ADAL" clId="{3931BAC8-30B5-42E1-9ECE-1B3F4433A729}" dt="2023-09-16T17:01:18.754" v="8978" actId="313"/>
          <ac:spMkLst>
            <pc:docMk/>
            <pc:sldMk cId="92984888" sldId="472"/>
            <ac:spMk id="41" creationId="{57CB3826-6888-7946-9618-C3C44DBE5852}"/>
          </ac:spMkLst>
        </pc:spChg>
        <pc:spChg chg="mod">
          <ac:chgData name="GEERTS, Julie" userId="7cd7de46-e492-4b22-8e45-838508e6ae99" providerId="ADAL" clId="{3931BAC8-30B5-42E1-9ECE-1B3F4433A729}" dt="2023-09-16T13:04:14.857" v="8000"/>
          <ac:spMkLst>
            <pc:docMk/>
            <pc:sldMk cId="92984888" sldId="472"/>
            <ac:spMk id="42" creationId="{B1FA37AD-3918-9EF6-E913-FDE33D8F2280}"/>
          </ac:spMkLst>
        </pc:spChg>
        <pc:spChg chg="mod">
          <ac:chgData name="GEERTS, Julie" userId="7cd7de46-e492-4b22-8e45-838508e6ae99" providerId="ADAL" clId="{3931BAC8-30B5-42E1-9ECE-1B3F4433A729}" dt="2023-09-16T13:06:14.166" v="8052" actId="1036"/>
          <ac:spMkLst>
            <pc:docMk/>
            <pc:sldMk cId="92984888" sldId="472"/>
            <ac:spMk id="43" creationId="{F8990ECD-A132-6FE5-EA81-AE1EE49F7047}"/>
          </ac:spMkLst>
        </pc:spChg>
        <pc:spChg chg="del">
          <ac:chgData name="GEERTS, Julie" userId="7cd7de46-e492-4b22-8e45-838508e6ae99" providerId="ADAL" clId="{3931BAC8-30B5-42E1-9ECE-1B3F4433A729}" dt="2023-09-15T16:37:51.325" v="4305" actId="478"/>
          <ac:spMkLst>
            <pc:docMk/>
            <pc:sldMk cId="92984888" sldId="472"/>
            <ac:spMk id="45" creationId="{0655C2A2-F429-595B-4F7F-2F234B5B358E}"/>
          </ac:spMkLst>
        </pc:spChg>
        <pc:spChg chg="mod">
          <ac:chgData name="GEERTS, Julie" userId="7cd7de46-e492-4b22-8e45-838508e6ae99" providerId="ADAL" clId="{3931BAC8-30B5-42E1-9ECE-1B3F4433A729}" dt="2023-09-16T13:04:14.857" v="8000"/>
          <ac:spMkLst>
            <pc:docMk/>
            <pc:sldMk cId="92984888" sldId="472"/>
            <ac:spMk id="46" creationId="{2DE25086-3DC3-5340-B60C-7A2B57990578}"/>
          </ac:spMkLst>
        </pc:spChg>
        <pc:spChg chg="del">
          <ac:chgData name="GEERTS, Julie" userId="7cd7de46-e492-4b22-8e45-838508e6ae99" providerId="ADAL" clId="{3931BAC8-30B5-42E1-9ECE-1B3F4433A729}" dt="2023-09-15T16:38:19.958" v="4315" actId="478"/>
          <ac:spMkLst>
            <pc:docMk/>
            <pc:sldMk cId="92984888" sldId="472"/>
            <ac:spMk id="47" creationId="{7EFF20D7-82E8-22B9-7BA1-5F338FB648DF}"/>
          </ac:spMkLst>
        </pc:spChg>
        <pc:spChg chg="mod">
          <ac:chgData name="GEERTS, Julie" userId="7cd7de46-e492-4b22-8e45-838508e6ae99" providerId="ADAL" clId="{3931BAC8-30B5-42E1-9ECE-1B3F4433A729}" dt="2023-09-16T13:04:14.857" v="8000"/>
          <ac:spMkLst>
            <pc:docMk/>
            <pc:sldMk cId="92984888" sldId="472"/>
            <ac:spMk id="52" creationId="{C5A0E38E-76B9-5BF5-93D8-D10816D31B4B}"/>
          </ac:spMkLst>
        </pc:spChg>
        <pc:spChg chg="del mod">
          <ac:chgData name="GEERTS, Julie" userId="7cd7de46-e492-4b22-8e45-838508e6ae99" providerId="ADAL" clId="{3931BAC8-30B5-42E1-9ECE-1B3F4433A729}" dt="2023-09-16T13:04:10.756" v="7998" actId="478"/>
          <ac:spMkLst>
            <pc:docMk/>
            <pc:sldMk cId="92984888" sldId="472"/>
            <ac:spMk id="53" creationId="{3F02935A-5756-47B7-1A56-EB421D93AF95}"/>
          </ac:spMkLst>
        </pc:spChg>
        <pc:spChg chg="del mod">
          <ac:chgData name="GEERTS, Julie" userId="7cd7de46-e492-4b22-8e45-838508e6ae99" providerId="ADAL" clId="{3931BAC8-30B5-42E1-9ECE-1B3F4433A729}" dt="2023-09-16T13:04:10.756" v="7998" actId="478"/>
          <ac:spMkLst>
            <pc:docMk/>
            <pc:sldMk cId="92984888" sldId="472"/>
            <ac:spMk id="65" creationId="{1A19EBFB-93D1-425C-6157-33259E5FB0A1}"/>
          </ac:spMkLst>
        </pc:spChg>
        <pc:grpChg chg="add mod">
          <ac:chgData name="GEERTS, Julie" userId="7cd7de46-e492-4b22-8e45-838508e6ae99" providerId="ADAL" clId="{3931BAC8-30B5-42E1-9ECE-1B3F4433A729}" dt="2023-09-16T13:05:58.170" v="8036" actId="1076"/>
          <ac:grpSpMkLst>
            <pc:docMk/>
            <pc:sldMk cId="92984888" sldId="472"/>
            <ac:grpSpMk id="9" creationId="{7A8965EE-9CD8-CADD-C45F-5B9EDC459926}"/>
          </ac:grpSpMkLst>
        </pc:grpChg>
        <pc:grpChg chg="del mod">
          <ac:chgData name="GEERTS, Julie" userId="7cd7de46-e492-4b22-8e45-838508e6ae99" providerId="ADAL" clId="{3931BAC8-30B5-42E1-9ECE-1B3F4433A729}" dt="2023-09-16T13:05:52.050" v="8035" actId="478"/>
          <ac:grpSpMkLst>
            <pc:docMk/>
            <pc:sldMk cId="92984888" sldId="472"/>
            <ac:grpSpMk id="12" creationId="{3C4442CD-D3D8-C28D-E068-9356A3216528}"/>
          </ac:grpSpMkLst>
        </pc:grpChg>
        <pc:grpChg chg="mod">
          <ac:chgData name="GEERTS, Julie" userId="7cd7de46-e492-4b22-8e45-838508e6ae99" providerId="ADAL" clId="{3931BAC8-30B5-42E1-9ECE-1B3F4433A729}" dt="2023-09-15T17:01:33.787" v="4528" actId="1037"/>
          <ac:grpSpMkLst>
            <pc:docMk/>
            <pc:sldMk cId="92984888" sldId="472"/>
            <ac:grpSpMk id="13" creationId="{327E88AF-F7EC-ED3C-95E3-289343DBE47B}"/>
          </ac:grpSpMkLst>
        </pc:grpChg>
        <pc:grpChg chg="add del mod">
          <ac:chgData name="GEERTS, Julie" userId="7cd7de46-e492-4b22-8e45-838508e6ae99" providerId="ADAL" clId="{3931BAC8-30B5-42E1-9ECE-1B3F4433A729}" dt="2023-09-15T16:59:51.931" v="4467" actId="478"/>
          <ac:grpSpMkLst>
            <pc:docMk/>
            <pc:sldMk cId="92984888" sldId="472"/>
            <ac:grpSpMk id="18" creationId="{76B67AED-D1C0-5297-01D7-DA4178F8DEF1}"/>
          </ac:grpSpMkLst>
        </pc:grpChg>
        <pc:grpChg chg="add mod">
          <ac:chgData name="GEERTS, Julie" userId="7cd7de46-e492-4b22-8e45-838508e6ae99" providerId="ADAL" clId="{3931BAC8-30B5-42E1-9ECE-1B3F4433A729}" dt="2023-09-16T13:05:59.671" v="8038" actId="1035"/>
          <ac:grpSpMkLst>
            <pc:docMk/>
            <pc:sldMk cId="92984888" sldId="472"/>
            <ac:grpSpMk id="19" creationId="{FA73E198-B342-A369-9A8F-5E7A17502DF8}"/>
          </ac:grpSpMkLst>
        </pc:grpChg>
        <pc:grpChg chg="add mod">
          <ac:chgData name="GEERTS, Julie" userId="7cd7de46-e492-4b22-8e45-838508e6ae99" providerId="ADAL" clId="{3931BAC8-30B5-42E1-9ECE-1B3F4433A729}" dt="2023-09-15T17:01:33.787" v="4528" actId="1037"/>
          <ac:grpSpMkLst>
            <pc:docMk/>
            <pc:sldMk cId="92984888" sldId="472"/>
            <ac:grpSpMk id="21" creationId="{FBD54F92-664B-1530-B17F-4A5736D41B27}"/>
          </ac:grpSpMkLst>
        </pc:grpChg>
        <pc:grpChg chg="add mod">
          <ac:chgData name="GEERTS, Julie" userId="7cd7de46-e492-4b22-8e45-838508e6ae99" providerId="ADAL" clId="{3931BAC8-30B5-42E1-9ECE-1B3F4433A729}" dt="2023-09-16T13:05:43.130" v="8032" actId="1076"/>
          <ac:grpSpMkLst>
            <pc:docMk/>
            <pc:sldMk cId="92984888" sldId="472"/>
            <ac:grpSpMk id="22" creationId="{F2181F00-3E39-1A78-67D3-BAD17047491B}"/>
          </ac:grpSpMkLst>
        </pc:grpChg>
        <pc:grpChg chg="add mod">
          <ac:chgData name="GEERTS, Julie" userId="7cd7de46-e492-4b22-8e45-838508e6ae99" providerId="ADAL" clId="{3931BAC8-30B5-42E1-9ECE-1B3F4433A729}" dt="2023-09-16T13:07:03.659" v="8081" actId="1036"/>
          <ac:grpSpMkLst>
            <pc:docMk/>
            <pc:sldMk cId="92984888" sldId="472"/>
            <ac:grpSpMk id="37" creationId="{68AC86BE-5F61-8B29-F852-C37EC84EB4D2}"/>
          </ac:grpSpMkLst>
        </pc:grpChg>
        <pc:grpChg chg="add mod">
          <ac:chgData name="GEERTS, Julie" userId="7cd7de46-e492-4b22-8e45-838508e6ae99" providerId="ADAL" clId="{3931BAC8-30B5-42E1-9ECE-1B3F4433A729}" dt="2023-09-16T13:04:49.602" v="8020" actId="1076"/>
          <ac:grpSpMkLst>
            <pc:docMk/>
            <pc:sldMk cId="92984888" sldId="472"/>
            <ac:grpSpMk id="40" creationId="{05645850-63A8-8C37-73A1-5130A0820CE9}"/>
          </ac:grpSpMkLst>
        </pc:grpChg>
        <pc:grpChg chg="add mod">
          <ac:chgData name="GEERTS, Julie" userId="7cd7de46-e492-4b22-8e45-838508e6ae99" providerId="ADAL" clId="{3931BAC8-30B5-42E1-9ECE-1B3F4433A729}" dt="2023-09-16T13:04:54.470" v="8021" actId="1076"/>
          <ac:grpSpMkLst>
            <pc:docMk/>
            <pc:sldMk cId="92984888" sldId="472"/>
            <ac:grpSpMk id="45" creationId="{D90953D1-15EE-4E82-E21F-906A369E173B}"/>
          </ac:grpSpMkLst>
        </pc:grpChg>
        <pc:grpChg chg="add mod">
          <ac:chgData name="GEERTS, Julie" userId="7cd7de46-e492-4b22-8e45-838508e6ae99" providerId="ADAL" clId="{3931BAC8-30B5-42E1-9ECE-1B3F4433A729}" dt="2023-09-16T13:06:47.015" v="8069" actId="1036"/>
          <ac:grpSpMkLst>
            <pc:docMk/>
            <pc:sldMk cId="92984888" sldId="472"/>
            <ac:grpSpMk id="48" creationId="{F231019D-C4D5-698B-918A-A564B957213E}"/>
          </ac:grpSpMkLst>
        </pc:grpChg>
        <pc:grpChg chg="del mod">
          <ac:chgData name="GEERTS, Julie" userId="7cd7de46-e492-4b22-8e45-838508e6ae99" providerId="ADAL" clId="{3931BAC8-30B5-42E1-9ECE-1B3F4433A729}" dt="2023-09-16T13:04:13.632" v="7999" actId="478"/>
          <ac:grpSpMkLst>
            <pc:docMk/>
            <pc:sldMk cId="92984888" sldId="472"/>
            <ac:grpSpMk id="51" creationId="{4F4206EB-F644-8B86-0CFD-06B17CA1D524}"/>
          </ac:grpSpMkLst>
        </pc:grpChg>
        <pc:grpChg chg="del mod">
          <ac:chgData name="GEERTS, Julie" userId="7cd7de46-e492-4b22-8e45-838508e6ae99" providerId="ADAL" clId="{3931BAC8-30B5-42E1-9ECE-1B3F4433A729}" dt="2023-09-16T13:04:13.632" v="7999" actId="478"/>
          <ac:grpSpMkLst>
            <pc:docMk/>
            <pc:sldMk cId="92984888" sldId="472"/>
            <ac:grpSpMk id="63" creationId="{5BCE3027-4EB7-2D90-1401-78012D6DCA76}"/>
          </ac:grpSpMkLst>
        </pc:grpChg>
        <pc:grpChg chg="del mod">
          <ac:chgData name="GEERTS, Julie" userId="7cd7de46-e492-4b22-8e45-838508e6ae99" providerId="ADAL" clId="{3931BAC8-30B5-42E1-9ECE-1B3F4433A729}" dt="2023-09-16T13:05:45.668" v="8033" actId="478"/>
          <ac:grpSpMkLst>
            <pc:docMk/>
            <pc:sldMk cId="92984888" sldId="472"/>
            <ac:grpSpMk id="83" creationId="{D967A607-D710-6AAE-2549-7690085FE64B}"/>
          </ac:grpSpMkLst>
        </pc:grpChg>
        <pc:picChg chg="mod">
          <ac:chgData name="GEERTS, Julie" userId="7cd7de46-e492-4b22-8e45-838508e6ae99" providerId="ADAL" clId="{3931BAC8-30B5-42E1-9ECE-1B3F4433A729}" dt="2023-09-16T13:04:14.857" v="8000"/>
          <ac:picMkLst>
            <pc:docMk/>
            <pc:sldMk cId="92984888" sldId="472"/>
            <ac:picMk id="18" creationId="{8834E8C0-D006-320F-0A06-F9B7E3BDE575}"/>
          </ac:picMkLst>
        </pc:picChg>
        <pc:picChg chg="mod">
          <ac:chgData name="GEERTS, Julie" userId="7cd7de46-e492-4b22-8e45-838508e6ae99" providerId="ADAL" clId="{3931BAC8-30B5-42E1-9ECE-1B3F4433A729}" dt="2023-09-15T16:39:30.241" v="4363"/>
          <ac:picMkLst>
            <pc:docMk/>
            <pc:sldMk cId="92984888" sldId="472"/>
            <ac:picMk id="20" creationId="{B689D20A-AD7B-B089-7B7D-834D6C3A5784}"/>
          </ac:picMkLst>
        </pc:picChg>
        <pc:picChg chg="mod">
          <ac:chgData name="GEERTS, Julie" userId="7cd7de46-e492-4b22-8e45-838508e6ae99" providerId="ADAL" clId="{3931BAC8-30B5-42E1-9ECE-1B3F4433A729}" dt="2023-09-15T16:59:53.943" v="4468"/>
          <ac:picMkLst>
            <pc:docMk/>
            <pc:sldMk cId="92984888" sldId="472"/>
            <ac:picMk id="24" creationId="{06E43246-B00E-F9BF-1C9F-31A4B1A635C9}"/>
          </ac:picMkLst>
        </pc:picChg>
        <pc:picChg chg="mod">
          <ac:chgData name="GEERTS, Julie" userId="7cd7de46-e492-4b22-8e45-838508e6ae99" providerId="ADAL" clId="{3931BAC8-30B5-42E1-9ECE-1B3F4433A729}" dt="2023-09-16T13:04:14.857" v="8000"/>
          <ac:picMkLst>
            <pc:docMk/>
            <pc:sldMk cId="92984888" sldId="472"/>
            <ac:picMk id="30" creationId="{A9DBDD21-6D25-8371-2F37-C6A261B29133}"/>
          </ac:picMkLst>
        </pc:picChg>
        <pc:picChg chg="mod">
          <ac:chgData name="GEERTS, Julie" userId="7cd7de46-e492-4b22-8e45-838508e6ae99" providerId="ADAL" clId="{3931BAC8-30B5-42E1-9ECE-1B3F4433A729}" dt="2023-09-16T13:04:14.857" v="8000"/>
          <ac:picMkLst>
            <pc:docMk/>
            <pc:sldMk cId="92984888" sldId="472"/>
            <ac:picMk id="39" creationId="{A183E971-9A03-E3CB-7F10-87C68EDCFBEF}"/>
          </ac:picMkLst>
        </pc:picChg>
        <pc:picChg chg="mod">
          <ac:chgData name="GEERTS, Julie" userId="7cd7de46-e492-4b22-8e45-838508e6ae99" providerId="ADAL" clId="{3931BAC8-30B5-42E1-9ECE-1B3F4433A729}" dt="2023-09-16T13:04:14.857" v="8000"/>
          <ac:picMkLst>
            <pc:docMk/>
            <pc:sldMk cId="92984888" sldId="472"/>
            <ac:picMk id="44" creationId="{5C24446E-E25D-6B94-2278-C3D808B75847}"/>
          </ac:picMkLst>
        </pc:picChg>
        <pc:picChg chg="mod">
          <ac:chgData name="GEERTS, Julie" userId="7cd7de46-e492-4b22-8e45-838508e6ae99" providerId="ADAL" clId="{3931BAC8-30B5-42E1-9ECE-1B3F4433A729}" dt="2023-09-16T13:04:14.857" v="8000"/>
          <ac:picMkLst>
            <pc:docMk/>
            <pc:sldMk cId="92984888" sldId="472"/>
            <ac:picMk id="47" creationId="{B0F1AC48-A146-50B2-459F-E95C3A0A3D82}"/>
          </ac:picMkLst>
        </pc:picChg>
        <pc:picChg chg="mod">
          <ac:chgData name="GEERTS, Julie" userId="7cd7de46-e492-4b22-8e45-838508e6ae99" providerId="ADAL" clId="{3931BAC8-30B5-42E1-9ECE-1B3F4433A729}" dt="2023-09-16T13:04:14.857" v="8000"/>
          <ac:picMkLst>
            <pc:docMk/>
            <pc:sldMk cId="92984888" sldId="472"/>
            <ac:picMk id="54" creationId="{55202B58-6C3B-79F1-8175-03936B9148F9}"/>
          </ac:picMkLst>
        </pc:picChg>
        <pc:picChg chg="del">
          <ac:chgData name="GEERTS, Julie" userId="7cd7de46-e492-4b22-8e45-838508e6ae99" providerId="ADAL" clId="{3931BAC8-30B5-42E1-9ECE-1B3F4433A729}" dt="2023-09-16T13:04:10.756" v="7998" actId="478"/>
          <ac:picMkLst>
            <pc:docMk/>
            <pc:sldMk cId="92984888" sldId="472"/>
            <ac:picMk id="59" creationId="{EE6DFA03-0055-2CB3-768C-60A7A42E1C6B}"/>
          </ac:picMkLst>
        </pc:picChg>
        <pc:picChg chg="del mod">
          <ac:chgData name="GEERTS, Julie" userId="7cd7de46-e492-4b22-8e45-838508e6ae99" providerId="ADAL" clId="{3931BAC8-30B5-42E1-9ECE-1B3F4433A729}" dt="2023-09-16T13:04:10.756" v="7998" actId="478"/>
          <ac:picMkLst>
            <pc:docMk/>
            <pc:sldMk cId="92984888" sldId="472"/>
            <ac:picMk id="75" creationId="{FF24614A-8C81-74B4-C674-2A559EFD9513}"/>
          </ac:picMkLst>
        </pc:picChg>
      </pc:sldChg>
      <pc:sldChg chg="addSp delSp modSp add mod">
        <pc:chgData name="GEERTS, Julie" userId="7cd7de46-e492-4b22-8e45-838508e6ae99" providerId="ADAL" clId="{3931BAC8-30B5-42E1-9ECE-1B3F4433A729}" dt="2023-09-16T17:02:32.628" v="8990" actId="207"/>
        <pc:sldMkLst>
          <pc:docMk/>
          <pc:sldMk cId="562256517" sldId="473"/>
        </pc:sldMkLst>
        <pc:spChg chg="add del mod">
          <ac:chgData name="GEERTS, Julie" userId="7cd7de46-e492-4b22-8e45-838508e6ae99" providerId="ADAL" clId="{3931BAC8-30B5-42E1-9ECE-1B3F4433A729}" dt="2023-09-16T10:44:31.958" v="5195" actId="20577"/>
          <ac:spMkLst>
            <pc:docMk/>
            <pc:sldMk cId="562256517" sldId="473"/>
            <ac:spMk id="5" creationId="{B4C4E775-03E1-6410-EAA8-A934C6A3A5E3}"/>
          </ac:spMkLst>
        </pc:spChg>
        <pc:spChg chg="mod">
          <ac:chgData name="GEERTS, Julie" userId="7cd7de46-e492-4b22-8e45-838508e6ae99" providerId="ADAL" clId="{3931BAC8-30B5-42E1-9ECE-1B3F4433A729}" dt="2023-09-16T11:42:10.591" v="7478"/>
          <ac:spMkLst>
            <pc:docMk/>
            <pc:sldMk cId="562256517" sldId="473"/>
            <ac:spMk id="6" creationId="{86BA2FB9-A03D-0461-70B9-910F99CC4CF0}"/>
          </ac:spMkLst>
        </pc:spChg>
        <pc:spChg chg="add del mod">
          <ac:chgData name="GEERTS, Julie" userId="7cd7de46-e492-4b22-8e45-838508e6ae99" providerId="ADAL" clId="{3931BAC8-30B5-42E1-9ECE-1B3F4433A729}" dt="2023-09-15T19:41:46.243" v="5035" actId="478"/>
          <ac:spMkLst>
            <pc:docMk/>
            <pc:sldMk cId="562256517" sldId="473"/>
            <ac:spMk id="2334" creationId="{3F9BBB98-BC83-C397-1F87-63F18B6E9E13}"/>
          </ac:spMkLst>
        </pc:spChg>
        <pc:grpChg chg="mod">
          <ac:chgData name="GEERTS, Julie" userId="7cd7de46-e492-4b22-8e45-838508e6ae99" providerId="ADAL" clId="{3931BAC8-30B5-42E1-9ECE-1B3F4433A729}" dt="2023-09-15T19:42:26.079" v="5060" actId="14100"/>
          <ac:grpSpMkLst>
            <pc:docMk/>
            <pc:sldMk cId="562256517" sldId="473"/>
            <ac:grpSpMk id="9" creationId="{25AA06E1-7786-83E2-7E82-9AABA3B38649}"/>
          </ac:grpSpMkLst>
        </pc:grpChg>
        <pc:graphicFrameChg chg="del">
          <ac:chgData name="GEERTS, Julie" userId="7cd7de46-e492-4b22-8e45-838508e6ae99" providerId="ADAL" clId="{3931BAC8-30B5-42E1-9ECE-1B3F4433A729}" dt="2023-09-15T17:05:29.600" v="4552" actId="478"/>
          <ac:graphicFrameMkLst>
            <pc:docMk/>
            <pc:sldMk cId="562256517" sldId="473"/>
            <ac:graphicFrameMk id="2" creationId="{D83DD117-B186-B0B0-213E-027372C205A9}"/>
          </ac:graphicFrameMkLst>
        </pc:graphicFrameChg>
        <pc:graphicFrameChg chg="mod modGraphic">
          <ac:chgData name="GEERTS, Julie" userId="7cd7de46-e492-4b22-8e45-838508e6ae99" providerId="ADAL" clId="{3931BAC8-30B5-42E1-9ECE-1B3F4433A729}" dt="2023-09-16T17:02:32.628" v="8990" actId="207"/>
          <ac:graphicFrameMkLst>
            <pc:docMk/>
            <pc:sldMk cId="562256517" sldId="473"/>
            <ac:graphicFrameMk id="35" creationId="{B822B585-52DD-9CD3-35D2-197FD172A571}"/>
          </ac:graphicFrameMkLst>
        </pc:graphicFrameChg>
        <pc:picChg chg="add del">
          <ac:chgData name="GEERTS, Julie" userId="7cd7de46-e492-4b22-8e45-838508e6ae99" providerId="ADAL" clId="{3931BAC8-30B5-42E1-9ECE-1B3F4433A729}" dt="2023-09-15T19:41:41.204" v="5032"/>
          <ac:picMkLst>
            <pc:docMk/>
            <pc:sldMk cId="562256517" sldId="473"/>
            <ac:picMk id="1026" creationId="{F4654124-7727-3D6D-31EB-3EE3E92E0076}"/>
          </ac:picMkLst>
        </pc:picChg>
      </pc:sldChg>
      <pc:sldChg chg="delSp add del mod">
        <pc:chgData name="GEERTS, Julie" userId="7cd7de46-e492-4b22-8e45-838508e6ae99" providerId="ADAL" clId="{3931BAC8-30B5-42E1-9ECE-1B3F4433A729}" dt="2023-09-16T11:39:36.169" v="7192" actId="47"/>
        <pc:sldMkLst>
          <pc:docMk/>
          <pc:sldMk cId="3955890750" sldId="474"/>
        </pc:sldMkLst>
        <pc:picChg chg="del">
          <ac:chgData name="GEERTS, Julie" userId="7cd7de46-e492-4b22-8e45-838508e6ae99" providerId="ADAL" clId="{3931BAC8-30B5-42E1-9ECE-1B3F4433A729}" dt="2023-09-16T11:18:06.583" v="6037" actId="478"/>
          <ac:picMkLst>
            <pc:docMk/>
            <pc:sldMk cId="3955890750" sldId="474"/>
            <ac:picMk id="7" creationId="{50BF8765-1A32-63F7-B31B-10BF0E343CFA}"/>
          </ac:picMkLst>
        </pc:picChg>
      </pc:sldChg>
      <pc:sldChg chg="addSp delSp modSp add mod">
        <pc:chgData name="GEERTS, Julie" userId="7cd7de46-e492-4b22-8e45-838508e6ae99" providerId="ADAL" clId="{3931BAC8-30B5-42E1-9ECE-1B3F4433A729}" dt="2023-09-16T16:37:35.638" v="8575" actId="20577"/>
        <pc:sldMkLst>
          <pc:docMk/>
          <pc:sldMk cId="3678669082" sldId="475"/>
        </pc:sldMkLst>
        <pc:spChg chg="add del">
          <ac:chgData name="GEERTS, Julie" userId="7cd7de46-e492-4b22-8e45-838508e6ae99" providerId="ADAL" clId="{3931BAC8-30B5-42E1-9ECE-1B3F4433A729}" dt="2023-09-16T11:19:38.390" v="6047" actId="478"/>
          <ac:spMkLst>
            <pc:docMk/>
            <pc:sldMk cId="3678669082" sldId="475"/>
            <ac:spMk id="4" creationId="{A73B5E34-7E0E-2409-CBDE-9F8B2D8113DF}"/>
          </ac:spMkLst>
        </pc:spChg>
        <pc:spChg chg="add mod">
          <ac:chgData name="GEERTS, Julie" userId="7cd7de46-e492-4b22-8e45-838508e6ae99" providerId="ADAL" clId="{3931BAC8-30B5-42E1-9ECE-1B3F4433A729}" dt="2023-09-16T16:36:54.285" v="8569" actId="207"/>
          <ac:spMkLst>
            <pc:docMk/>
            <pc:sldMk cId="3678669082" sldId="475"/>
            <ac:spMk id="6" creationId="{9CEA66DB-BC9B-6C2F-5967-3A688B13D8D4}"/>
          </ac:spMkLst>
        </pc:spChg>
        <pc:spChg chg="add del mod">
          <ac:chgData name="GEERTS, Julie" userId="7cd7de46-e492-4b22-8e45-838508e6ae99" providerId="ADAL" clId="{3931BAC8-30B5-42E1-9ECE-1B3F4433A729}" dt="2023-09-16T11:20:03.525" v="6051"/>
          <ac:spMkLst>
            <pc:docMk/>
            <pc:sldMk cId="3678669082" sldId="475"/>
            <ac:spMk id="7" creationId="{BC3DA17F-8BDB-4BF9-681F-532BA3398790}"/>
          </ac:spMkLst>
        </pc:spChg>
        <pc:spChg chg="add mod">
          <ac:chgData name="GEERTS, Julie" userId="7cd7de46-e492-4b22-8e45-838508e6ae99" providerId="ADAL" clId="{3931BAC8-30B5-42E1-9ECE-1B3F4433A729}" dt="2023-09-16T16:34:36.892" v="8567" actId="1037"/>
          <ac:spMkLst>
            <pc:docMk/>
            <pc:sldMk cId="3678669082" sldId="475"/>
            <ac:spMk id="8" creationId="{E7DFDBE2-E4A2-C62D-A51F-16FEDF718CAE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10" creationId="{8459206D-3FBC-AACD-EC01-567B12F12FF2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16" creationId="{2B9A2A33-EADA-41CC-B515-7EA66F015C38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17" creationId="{A3730A7C-78B5-2344-D4AF-798526920983}"/>
          </ac:spMkLst>
        </pc:spChg>
        <pc:spChg chg="add mod">
          <ac:chgData name="GEERTS, Julie" userId="7cd7de46-e492-4b22-8e45-838508e6ae99" providerId="ADAL" clId="{3931BAC8-30B5-42E1-9ECE-1B3F4433A729}" dt="2023-09-16T16:36:56.282" v="8570" actId="207"/>
          <ac:spMkLst>
            <pc:docMk/>
            <pc:sldMk cId="3678669082" sldId="475"/>
            <ac:spMk id="18" creationId="{EC83D488-2341-A1A9-83B7-D8F0A848E087}"/>
          </ac:spMkLst>
        </pc:spChg>
        <pc:spChg chg="add mod">
          <ac:chgData name="GEERTS, Julie" userId="7cd7de46-e492-4b22-8e45-838508e6ae99" providerId="ADAL" clId="{3931BAC8-30B5-42E1-9ECE-1B3F4433A729}" dt="2023-09-16T13:24:39.761" v="8202" actId="207"/>
          <ac:spMkLst>
            <pc:docMk/>
            <pc:sldMk cId="3678669082" sldId="475"/>
            <ac:spMk id="19" creationId="{6F9F4741-9E58-4774-7F26-C592D7A7565E}"/>
          </ac:spMkLst>
        </pc:spChg>
        <pc:spChg chg="add del mod">
          <ac:chgData name="GEERTS, Julie" userId="7cd7de46-e492-4b22-8e45-838508e6ae99" providerId="ADAL" clId="{3931BAC8-30B5-42E1-9ECE-1B3F4433A729}" dt="2023-09-16T11:25:03.124" v="6273" actId="478"/>
          <ac:spMkLst>
            <pc:docMk/>
            <pc:sldMk cId="3678669082" sldId="475"/>
            <ac:spMk id="20" creationId="{136875AD-534E-2F18-4F4D-02E402CE1F0E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23" creationId="{F24BA607-48E6-B961-1F07-4FA035146E2D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24" creationId="{D9B71948-116B-7026-CF86-59685A339A61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26" creationId="{CF39013F-658B-E9E1-5D23-C52C0B5810F6}"/>
          </ac:spMkLst>
        </pc:spChg>
        <pc:spChg chg="add mod">
          <ac:chgData name="GEERTS, Julie" userId="7cd7de46-e492-4b22-8e45-838508e6ae99" providerId="ADAL" clId="{3931BAC8-30B5-42E1-9ECE-1B3F4433A729}" dt="2023-09-16T16:37:00.897" v="8572" actId="207"/>
          <ac:spMkLst>
            <pc:docMk/>
            <pc:sldMk cId="3678669082" sldId="475"/>
            <ac:spMk id="30" creationId="{00B40E58-A0A3-6C45-382C-CD1007C80D81}"/>
          </ac:spMkLst>
        </pc:spChg>
        <pc:spChg chg="add mod">
          <ac:chgData name="GEERTS, Julie" userId="7cd7de46-e492-4b22-8e45-838508e6ae99" providerId="ADAL" clId="{3931BAC8-30B5-42E1-9ECE-1B3F4433A729}" dt="2023-09-16T13:25:30.313" v="8210" actId="207"/>
          <ac:spMkLst>
            <pc:docMk/>
            <pc:sldMk cId="3678669082" sldId="475"/>
            <ac:spMk id="31" creationId="{5BE3CF24-90C5-06A6-E503-F60E37104BE1}"/>
          </ac:spMkLst>
        </pc:spChg>
        <pc:spChg chg="add mod">
          <ac:chgData name="GEERTS, Julie" userId="7cd7de46-e492-4b22-8e45-838508e6ae99" providerId="ADAL" clId="{3931BAC8-30B5-42E1-9ECE-1B3F4433A729}" dt="2023-09-16T13:26:01.617" v="8217" actId="1037"/>
          <ac:spMkLst>
            <pc:docMk/>
            <pc:sldMk cId="3678669082" sldId="475"/>
            <ac:spMk id="34" creationId="{CECF13CB-5D81-8B8C-47A5-2A98F9ED0B81}"/>
          </ac:spMkLst>
        </pc:spChg>
        <pc:spChg chg="add mod">
          <ac:chgData name="GEERTS, Julie" userId="7cd7de46-e492-4b22-8e45-838508e6ae99" providerId="ADAL" clId="{3931BAC8-30B5-42E1-9ECE-1B3F4433A729}" dt="2023-09-16T13:26:10.309" v="8228" actId="1038"/>
          <ac:spMkLst>
            <pc:docMk/>
            <pc:sldMk cId="3678669082" sldId="475"/>
            <ac:spMk id="35" creationId="{65D55AC3-5969-5FFD-A039-E0ADD0095623}"/>
          </ac:spMkLst>
        </pc:spChg>
        <pc:spChg chg="add mod">
          <ac:chgData name="GEERTS, Julie" userId="7cd7de46-e492-4b22-8e45-838508e6ae99" providerId="ADAL" clId="{3931BAC8-30B5-42E1-9ECE-1B3F4433A729}" dt="2023-09-16T11:39:29.486" v="7190" actId="1036"/>
          <ac:spMkLst>
            <pc:docMk/>
            <pc:sldMk cId="3678669082" sldId="475"/>
            <ac:spMk id="37" creationId="{0D1C9FE8-2E3F-AC49-8DBC-FF991996BA1C}"/>
          </ac:spMkLst>
        </pc:spChg>
        <pc:spChg chg="add mod">
          <ac:chgData name="GEERTS, Julie" userId="7cd7de46-e492-4b22-8e45-838508e6ae99" providerId="ADAL" clId="{3931BAC8-30B5-42E1-9ECE-1B3F4433A729}" dt="2023-09-16T16:36:58.619" v="8571" actId="207"/>
          <ac:spMkLst>
            <pc:docMk/>
            <pc:sldMk cId="3678669082" sldId="475"/>
            <ac:spMk id="38" creationId="{D672DE56-DAE3-9F85-59E8-874643D0AAAE}"/>
          </ac:spMkLst>
        </pc:spChg>
        <pc:spChg chg="add mod">
          <ac:chgData name="GEERTS, Julie" userId="7cd7de46-e492-4b22-8e45-838508e6ae99" providerId="ADAL" clId="{3931BAC8-30B5-42E1-9ECE-1B3F4433A729}" dt="2023-09-16T13:24:53.883" v="8206" actId="207"/>
          <ac:spMkLst>
            <pc:docMk/>
            <pc:sldMk cId="3678669082" sldId="475"/>
            <ac:spMk id="39" creationId="{F9E71382-6CBB-1B16-DBC5-9F912627C7D7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42" creationId="{8906A705-87FE-A7D4-11F0-BC6D5F8D6B06}"/>
          </ac:spMkLst>
        </pc:spChg>
        <pc:spChg chg="add mod">
          <ac:chgData name="GEERTS, Julie" userId="7cd7de46-e492-4b22-8e45-838508e6ae99" providerId="ADAL" clId="{3931BAC8-30B5-42E1-9ECE-1B3F4433A729}" dt="2023-09-16T11:36:57.727" v="7038" actId="1038"/>
          <ac:spMkLst>
            <pc:docMk/>
            <pc:sldMk cId="3678669082" sldId="475"/>
            <ac:spMk id="43" creationId="{E8D8710E-9345-F7C7-21FF-39B54E23F2A3}"/>
          </ac:spMkLst>
        </pc:spChg>
        <pc:spChg chg="add mod">
          <ac:chgData name="GEERTS, Julie" userId="7cd7de46-e492-4b22-8e45-838508e6ae99" providerId="ADAL" clId="{3931BAC8-30B5-42E1-9ECE-1B3F4433A729}" dt="2023-09-16T11:36:41.621" v="7031" actId="1037"/>
          <ac:spMkLst>
            <pc:docMk/>
            <pc:sldMk cId="3678669082" sldId="475"/>
            <ac:spMk id="44" creationId="{1A258A18-049D-A1C3-4060-67D4C7AEDD37}"/>
          </ac:spMkLst>
        </pc:spChg>
        <pc:spChg chg="add mod">
          <ac:chgData name="GEERTS, Julie" userId="7cd7de46-e492-4b22-8e45-838508e6ae99" providerId="ADAL" clId="{3931BAC8-30B5-42E1-9ECE-1B3F4433A729}" dt="2023-09-16T13:26:06.437" v="8220" actId="1037"/>
          <ac:spMkLst>
            <pc:docMk/>
            <pc:sldMk cId="3678669082" sldId="475"/>
            <ac:spMk id="45" creationId="{B43472AF-4976-31EB-CA7D-FD6ED34CBC77}"/>
          </ac:spMkLst>
        </pc:spChg>
        <pc:spChg chg="add mod">
          <ac:chgData name="GEERTS, Julie" userId="7cd7de46-e492-4b22-8e45-838508e6ae99" providerId="ADAL" clId="{3931BAC8-30B5-42E1-9ECE-1B3F4433A729}" dt="2023-09-16T16:37:04.098" v="8573" actId="207"/>
          <ac:spMkLst>
            <pc:docMk/>
            <pc:sldMk cId="3678669082" sldId="475"/>
            <ac:spMk id="46" creationId="{5003736E-F44C-2E32-B2A1-AE487C06E244}"/>
          </ac:spMkLst>
        </pc:spChg>
        <pc:spChg chg="add mod">
          <ac:chgData name="GEERTS, Julie" userId="7cd7de46-e492-4b22-8e45-838508e6ae99" providerId="ADAL" clId="{3931BAC8-30B5-42E1-9ECE-1B3F4433A729}" dt="2023-09-16T11:39:29.486" v="7190" actId="1036"/>
          <ac:spMkLst>
            <pc:docMk/>
            <pc:sldMk cId="3678669082" sldId="475"/>
            <ac:spMk id="47" creationId="{AC6A5FD2-455D-FC7F-58D6-82855BF2AADB}"/>
          </ac:spMkLst>
        </pc:spChg>
        <pc:spChg chg="add mod">
          <ac:chgData name="GEERTS, Julie" userId="7cd7de46-e492-4b22-8e45-838508e6ae99" providerId="ADAL" clId="{3931BAC8-30B5-42E1-9ECE-1B3F4433A729}" dt="2023-09-16T11:39:29.486" v="7190" actId="1036"/>
          <ac:spMkLst>
            <pc:docMk/>
            <pc:sldMk cId="3678669082" sldId="475"/>
            <ac:spMk id="50" creationId="{20E32B42-0232-45DD-6EA5-0F8FADDEBC87}"/>
          </ac:spMkLst>
        </pc:spChg>
        <pc:spChg chg="add mod">
          <ac:chgData name="GEERTS, Julie" userId="7cd7de46-e492-4b22-8e45-838508e6ae99" providerId="ADAL" clId="{3931BAC8-30B5-42E1-9ECE-1B3F4433A729}" dt="2023-09-16T13:26:16.032" v="8234" actId="1036"/>
          <ac:spMkLst>
            <pc:docMk/>
            <pc:sldMk cId="3678669082" sldId="475"/>
            <ac:spMk id="51" creationId="{02B6A367-BC2D-E9E2-9DB0-003F048C4BB7}"/>
          </ac:spMkLst>
        </pc:spChg>
        <pc:spChg chg="add mod">
          <ac:chgData name="GEERTS, Julie" userId="7cd7de46-e492-4b22-8e45-838508e6ae99" providerId="ADAL" clId="{3931BAC8-30B5-42E1-9ECE-1B3F4433A729}" dt="2023-09-16T11:39:29.486" v="7190" actId="1036"/>
          <ac:spMkLst>
            <pc:docMk/>
            <pc:sldMk cId="3678669082" sldId="475"/>
            <ac:spMk id="52" creationId="{F0121EE1-F123-1DC9-441A-F116564A8388}"/>
          </ac:spMkLst>
        </pc:spChg>
        <pc:spChg chg="add mod">
          <ac:chgData name="GEERTS, Julie" userId="7cd7de46-e492-4b22-8e45-838508e6ae99" providerId="ADAL" clId="{3931BAC8-30B5-42E1-9ECE-1B3F4433A729}" dt="2023-09-16T16:37:35.638" v="8575" actId="20577"/>
          <ac:spMkLst>
            <pc:docMk/>
            <pc:sldMk cId="3678669082" sldId="475"/>
            <ac:spMk id="53" creationId="{C70AB37C-F995-CA1E-A408-2A40C2C36C45}"/>
          </ac:spMkLst>
        </pc:spChg>
        <pc:graphicFrameChg chg="add del mod modGraphic">
          <ac:chgData name="GEERTS, Julie" userId="7cd7de46-e492-4b22-8e45-838508e6ae99" providerId="ADAL" clId="{3931BAC8-30B5-42E1-9ECE-1B3F4433A729}" dt="2023-09-16T11:26:48.654" v="6384" actId="478"/>
          <ac:graphicFrameMkLst>
            <pc:docMk/>
            <pc:sldMk cId="3678669082" sldId="475"/>
            <ac:graphicFrameMk id="27" creationId="{A9067FFA-346B-AAF5-4A38-53B0D233A32E}"/>
          </ac:graphicFrameMkLst>
        </pc:graphicFrameChg>
        <pc:picChg chg="del">
          <ac:chgData name="GEERTS, Julie" userId="7cd7de46-e492-4b22-8e45-838508e6ae99" providerId="ADAL" clId="{3931BAC8-30B5-42E1-9ECE-1B3F4433A729}" dt="2023-09-16T11:19:29.423" v="6045" actId="478"/>
          <ac:picMkLst>
            <pc:docMk/>
            <pc:sldMk cId="3678669082" sldId="475"/>
            <ac:picMk id="5" creationId="{9194CB9E-ABD3-4D84-C12C-61016BE2CE6A}"/>
          </ac:picMkLst>
        </pc:picChg>
        <pc:picChg chg="add mod">
          <ac:chgData name="GEERTS, Julie" userId="7cd7de46-e492-4b22-8e45-838508e6ae99" providerId="ADAL" clId="{3931BAC8-30B5-42E1-9ECE-1B3F4433A729}" dt="2023-09-16T11:36:41.621" v="7031" actId="1037"/>
          <ac:picMkLst>
            <pc:docMk/>
            <pc:sldMk cId="3678669082" sldId="475"/>
            <ac:picMk id="12" creationId="{DC58DF13-D76B-DDF3-A3E4-347C52BA0BF8}"/>
          </ac:picMkLst>
        </pc:picChg>
        <pc:picChg chg="add mod">
          <ac:chgData name="GEERTS, Julie" userId="7cd7de46-e492-4b22-8e45-838508e6ae99" providerId="ADAL" clId="{3931BAC8-30B5-42E1-9ECE-1B3F4433A729}" dt="2023-09-16T11:36:41.621" v="7031" actId="1037"/>
          <ac:picMkLst>
            <pc:docMk/>
            <pc:sldMk cId="3678669082" sldId="475"/>
            <ac:picMk id="14" creationId="{32EDCFE8-D9D9-517C-B89C-216B035AC0A9}"/>
          </ac:picMkLst>
        </pc:picChg>
        <pc:picChg chg="add del mod">
          <ac:chgData name="GEERTS, Julie" userId="7cd7de46-e492-4b22-8e45-838508e6ae99" providerId="ADAL" clId="{3931BAC8-30B5-42E1-9ECE-1B3F4433A729}" dt="2023-09-16T11:28:39.103" v="6407" actId="478"/>
          <ac:picMkLst>
            <pc:docMk/>
            <pc:sldMk cId="3678669082" sldId="475"/>
            <ac:picMk id="21" creationId="{F814626C-8C3F-AF1E-B852-E0872D2DCFB9}"/>
          </ac:picMkLst>
        </pc:picChg>
        <pc:picChg chg="add del mod">
          <ac:chgData name="GEERTS, Julie" userId="7cd7de46-e492-4b22-8e45-838508e6ae99" providerId="ADAL" clId="{3931BAC8-30B5-42E1-9ECE-1B3F4433A729}" dt="2023-09-16T11:28:39.709" v="6408" actId="478"/>
          <ac:picMkLst>
            <pc:docMk/>
            <pc:sldMk cId="3678669082" sldId="475"/>
            <ac:picMk id="22" creationId="{31FC2F60-7D23-FD10-11B2-EC16F8DCC34A}"/>
          </ac:picMkLst>
        </pc:picChg>
        <pc:picChg chg="add mod">
          <ac:chgData name="GEERTS, Julie" userId="7cd7de46-e492-4b22-8e45-838508e6ae99" providerId="ADAL" clId="{3931BAC8-30B5-42E1-9ECE-1B3F4433A729}" dt="2023-09-16T13:24:44.271" v="8203" actId="207"/>
          <ac:picMkLst>
            <pc:docMk/>
            <pc:sldMk cId="3678669082" sldId="475"/>
            <ac:picMk id="28" creationId="{A9E7CB3D-A201-41DB-BF7B-C8996F1C86DE}"/>
          </ac:picMkLst>
        </pc:picChg>
        <pc:picChg chg="add mod">
          <ac:chgData name="GEERTS, Julie" userId="7cd7de46-e492-4b22-8e45-838508e6ae99" providerId="ADAL" clId="{3931BAC8-30B5-42E1-9ECE-1B3F4433A729}" dt="2023-09-16T13:24:46.660" v="8204" actId="207"/>
          <ac:picMkLst>
            <pc:docMk/>
            <pc:sldMk cId="3678669082" sldId="475"/>
            <ac:picMk id="29" creationId="{680FB674-416C-6635-1BDD-3D073833D78F}"/>
          </ac:picMkLst>
        </pc:picChg>
        <pc:picChg chg="add mod">
          <ac:chgData name="GEERTS, Julie" userId="7cd7de46-e492-4b22-8e45-838508e6ae99" providerId="ADAL" clId="{3931BAC8-30B5-42E1-9ECE-1B3F4433A729}" dt="2023-09-16T13:26:08.134" v="8223" actId="1036"/>
          <ac:picMkLst>
            <pc:docMk/>
            <pc:sldMk cId="3678669082" sldId="475"/>
            <ac:picMk id="32" creationId="{DC696DF1-6CC6-DA08-59A2-219B6CCF0B9D}"/>
          </ac:picMkLst>
        </pc:picChg>
        <pc:picChg chg="add mod">
          <ac:chgData name="GEERTS, Julie" userId="7cd7de46-e492-4b22-8e45-838508e6ae99" providerId="ADAL" clId="{3931BAC8-30B5-42E1-9ECE-1B3F4433A729}" dt="2023-09-16T13:26:01.617" v="8217" actId="1037"/>
          <ac:picMkLst>
            <pc:docMk/>
            <pc:sldMk cId="3678669082" sldId="475"/>
            <ac:picMk id="33" creationId="{4EF95852-BCCB-A207-3EEB-19986DB5D630}"/>
          </ac:picMkLst>
        </pc:picChg>
        <pc:picChg chg="add mod">
          <ac:chgData name="GEERTS, Julie" userId="7cd7de46-e492-4b22-8e45-838508e6ae99" providerId="ADAL" clId="{3931BAC8-30B5-42E1-9ECE-1B3F4433A729}" dt="2023-09-16T13:24:58.676" v="8207" actId="207"/>
          <ac:picMkLst>
            <pc:docMk/>
            <pc:sldMk cId="3678669082" sldId="475"/>
            <ac:picMk id="40" creationId="{D1E110F6-573E-B047-067E-F83AF408E738}"/>
          </ac:picMkLst>
        </pc:picChg>
        <pc:picChg chg="add mod">
          <ac:chgData name="GEERTS, Julie" userId="7cd7de46-e492-4b22-8e45-838508e6ae99" providerId="ADAL" clId="{3931BAC8-30B5-42E1-9ECE-1B3F4433A729}" dt="2023-09-16T13:25:01.349" v="8208" actId="207"/>
          <ac:picMkLst>
            <pc:docMk/>
            <pc:sldMk cId="3678669082" sldId="475"/>
            <ac:picMk id="41" creationId="{876A202C-0327-92F5-CB02-0388F88594AD}"/>
          </ac:picMkLst>
        </pc:picChg>
        <pc:picChg chg="add mod">
          <ac:chgData name="GEERTS, Julie" userId="7cd7de46-e492-4b22-8e45-838508e6ae99" providerId="ADAL" clId="{3931BAC8-30B5-42E1-9ECE-1B3F4433A729}" dt="2023-09-16T11:39:29.486" v="7190" actId="1036"/>
          <ac:picMkLst>
            <pc:docMk/>
            <pc:sldMk cId="3678669082" sldId="475"/>
            <ac:picMk id="48" creationId="{1B1763BC-6C4D-04AB-7AD4-F5F12E5A6014}"/>
          </ac:picMkLst>
        </pc:picChg>
        <pc:picChg chg="add mod">
          <ac:chgData name="GEERTS, Julie" userId="7cd7de46-e492-4b22-8e45-838508e6ae99" providerId="ADAL" clId="{3931BAC8-30B5-42E1-9ECE-1B3F4433A729}" dt="2023-09-16T11:39:29.486" v="7190" actId="1036"/>
          <ac:picMkLst>
            <pc:docMk/>
            <pc:sldMk cId="3678669082" sldId="475"/>
            <ac:picMk id="49" creationId="{93A0BBFC-28F1-A10A-2124-01F4E69A49E1}"/>
          </ac:picMkLst>
        </pc:picChg>
      </pc:sldChg>
      <pc:sldChg chg="addSp delSp modSp add mod modNotesTx">
        <pc:chgData name="GEERTS, Julie" userId="7cd7de46-e492-4b22-8e45-838508e6ae99" providerId="ADAL" clId="{3931BAC8-30B5-42E1-9ECE-1B3F4433A729}" dt="2023-09-18T18:38:41.262" v="9535" actId="6549"/>
        <pc:sldMkLst>
          <pc:docMk/>
          <pc:sldMk cId="1236639227" sldId="476"/>
        </pc:sldMkLst>
        <pc:spChg chg="mod ord">
          <ac:chgData name="GEERTS, Julie" userId="7cd7de46-e492-4b22-8e45-838508e6ae99" providerId="ADAL" clId="{3931BAC8-30B5-42E1-9ECE-1B3F4433A729}" dt="2023-09-16T16:49:46.539" v="8903" actId="1037"/>
          <ac:spMkLst>
            <pc:docMk/>
            <pc:sldMk cId="1236639227" sldId="476"/>
            <ac:spMk id="4" creationId="{7B0CB3A8-CF30-C02D-4080-7FAAFD3450BF}"/>
          </ac:spMkLst>
        </pc:spChg>
        <pc:spChg chg="mod">
          <ac:chgData name="GEERTS, Julie" userId="7cd7de46-e492-4b22-8e45-838508e6ae99" providerId="ADAL" clId="{3931BAC8-30B5-42E1-9ECE-1B3F4433A729}" dt="2023-09-16T16:50:22.616" v="8924" actId="14100"/>
          <ac:spMkLst>
            <pc:docMk/>
            <pc:sldMk cId="1236639227" sldId="476"/>
            <ac:spMk id="7" creationId="{9CAA53DF-8184-A81F-241E-B40565415B52}"/>
          </ac:spMkLst>
        </pc:spChg>
        <pc:spChg chg="del">
          <ac:chgData name="GEERTS, Julie" userId="7cd7de46-e492-4b22-8e45-838508e6ae99" providerId="ADAL" clId="{3931BAC8-30B5-42E1-9ECE-1B3F4433A729}" dt="2023-09-16T11:48:36.017" v="7511" actId="478"/>
          <ac:spMkLst>
            <pc:docMk/>
            <pc:sldMk cId="1236639227" sldId="476"/>
            <ac:spMk id="20" creationId="{157FBDC8-5BCD-906D-F5EB-CAD84EE73D41}"/>
          </ac:spMkLst>
        </pc:spChg>
        <pc:spChg chg="del">
          <ac:chgData name="GEERTS, Julie" userId="7cd7de46-e492-4b22-8e45-838508e6ae99" providerId="ADAL" clId="{3931BAC8-30B5-42E1-9ECE-1B3F4433A729}" dt="2023-09-16T11:48:36.017" v="7511" actId="478"/>
          <ac:spMkLst>
            <pc:docMk/>
            <pc:sldMk cId="1236639227" sldId="476"/>
            <ac:spMk id="22" creationId="{25FD709C-672C-0D06-64CC-75DEFAF3A7CA}"/>
          </ac:spMkLst>
        </pc:spChg>
        <pc:spChg chg="add mod">
          <ac:chgData name="GEERTS, Julie" userId="7cd7de46-e492-4b22-8e45-838508e6ae99" providerId="ADAL" clId="{3931BAC8-30B5-42E1-9ECE-1B3F4433A729}" dt="2023-09-16T16:49:46.539" v="8903" actId="1037"/>
          <ac:spMkLst>
            <pc:docMk/>
            <pc:sldMk cId="1236639227" sldId="476"/>
            <ac:spMk id="31" creationId="{8BE7AFFC-BEFD-62E9-D9FD-3C654921C953}"/>
          </ac:spMkLst>
        </pc:spChg>
        <pc:spChg chg="add mod">
          <ac:chgData name="GEERTS, Julie" userId="7cd7de46-e492-4b22-8e45-838508e6ae99" providerId="ADAL" clId="{3931BAC8-30B5-42E1-9ECE-1B3F4433A729}" dt="2023-09-16T16:49:46.539" v="8903" actId="1037"/>
          <ac:spMkLst>
            <pc:docMk/>
            <pc:sldMk cId="1236639227" sldId="476"/>
            <ac:spMk id="32" creationId="{5CC98E6A-C9E7-19B8-9666-3932A34607DC}"/>
          </ac:spMkLst>
        </pc:spChg>
        <pc:spChg chg="add mod">
          <ac:chgData name="GEERTS, Julie" userId="7cd7de46-e492-4b22-8e45-838508e6ae99" providerId="ADAL" clId="{3931BAC8-30B5-42E1-9ECE-1B3F4433A729}" dt="2023-09-16T16:49:46.539" v="8903" actId="1037"/>
          <ac:spMkLst>
            <pc:docMk/>
            <pc:sldMk cId="1236639227" sldId="476"/>
            <ac:spMk id="33" creationId="{1BB25056-B882-C930-C57F-981E944206DF}"/>
          </ac:spMkLst>
        </pc:spChg>
        <pc:spChg chg="add mod">
          <ac:chgData name="GEERTS, Julie" userId="7cd7de46-e492-4b22-8e45-838508e6ae99" providerId="ADAL" clId="{3931BAC8-30B5-42E1-9ECE-1B3F4433A729}" dt="2023-09-16T16:49:56.464" v="8923" actId="1038"/>
          <ac:spMkLst>
            <pc:docMk/>
            <pc:sldMk cId="1236639227" sldId="476"/>
            <ac:spMk id="34" creationId="{AEC26BAD-0286-41C8-A287-264B1E7D68E1}"/>
          </ac:spMkLst>
        </pc:spChg>
        <pc:spChg chg="add mod">
          <ac:chgData name="GEERTS, Julie" userId="7cd7de46-e492-4b22-8e45-838508e6ae99" providerId="ADAL" clId="{3931BAC8-30B5-42E1-9ECE-1B3F4433A729}" dt="2023-09-16T16:49:46.539" v="8903" actId="1037"/>
          <ac:spMkLst>
            <pc:docMk/>
            <pc:sldMk cId="1236639227" sldId="476"/>
            <ac:spMk id="35" creationId="{6ED1D93E-69DF-A26F-96A9-35DF989150F2}"/>
          </ac:spMkLst>
        </pc:spChg>
        <pc:spChg chg="del">
          <ac:chgData name="GEERTS, Julie" userId="7cd7de46-e492-4b22-8e45-838508e6ae99" providerId="ADAL" clId="{3931BAC8-30B5-42E1-9ECE-1B3F4433A729}" dt="2023-09-16T11:48:36.017" v="7511" actId="478"/>
          <ac:spMkLst>
            <pc:docMk/>
            <pc:sldMk cId="1236639227" sldId="476"/>
            <ac:spMk id="53" creationId="{3F02935A-5756-47B7-1A56-EB421D93AF95}"/>
          </ac:spMkLst>
        </pc:spChg>
        <pc:spChg chg="del">
          <ac:chgData name="GEERTS, Julie" userId="7cd7de46-e492-4b22-8e45-838508e6ae99" providerId="ADAL" clId="{3931BAC8-30B5-42E1-9ECE-1B3F4433A729}" dt="2023-09-16T11:48:36.017" v="7511" actId="478"/>
          <ac:spMkLst>
            <pc:docMk/>
            <pc:sldMk cId="1236639227" sldId="476"/>
            <ac:spMk id="65" creationId="{1A19EBFB-93D1-425C-6157-33259E5FB0A1}"/>
          </ac:spMkLst>
        </pc:spChg>
        <pc:grpChg chg="del">
          <ac:chgData name="GEERTS, Julie" userId="7cd7de46-e492-4b22-8e45-838508e6ae99" providerId="ADAL" clId="{3931BAC8-30B5-42E1-9ECE-1B3F4433A729}" dt="2023-09-16T11:48:36.734" v="7512" actId="478"/>
          <ac:grpSpMkLst>
            <pc:docMk/>
            <pc:sldMk cId="1236639227" sldId="476"/>
            <ac:grpSpMk id="9" creationId="{BE54F40C-1399-ECFA-D18D-6514B34C213D}"/>
          </ac:grpSpMkLst>
        </pc:grpChg>
        <pc:picChg chg="add mod ord">
          <ac:chgData name="GEERTS, Julie" userId="7cd7de46-e492-4b22-8e45-838508e6ae99" providerId="ADAL" clId="{3931BAC8-30B5-42E1-9ECE-1B3F4433A729}" dt="2023-09-16T16:59:46.724" v="8966" actId="14100"/>
          <ac:picMkLst>
            <pc:docMk/>
            <pc:sldMk cId="1236639227" sldId="476"/>
            <ac:picMk id="2" creationId="{59940EFA-4E52-A527-3E18-96C37F867B71}"/>
          </ac:picMkLst>
        </pc:picChg>
        <pc:picChg chg="add mod modCrop">
          <ac:chgData name="GEERTS, Julie" userId="7cd7de46-e492-4b22-8e45-838508e6ae99" providerId="ADAL" clId="{3931BAC8-30B5-42E1-9ECE-1B3F4433A729}" dt="2023-09-16T16:49:46.539" v="8903" actId="1037"/>
          <ac:picMkLst>
            <pc:docMk/>
            <pc:sldMk cId="1236639227" sldId="476"/>
            <ac:picMk id="6" creationId="{5C189186-6B98-8948-CA1E-608C40A2A7A8}"/>
          </ac:picMkLst>
        </pc:picChg>
        <pc:picChg chg="add mod modCrop">
          <ac:chgData name="GEERTS, Julie" userId="7cd7de46-e492-4b22-8e45-838508e6ae99" providerId="ADAL" clId="{3931BAC8-30B5-42E1-9ECE-1B3F4433A729}" dt="2023-09-16T16:59:49.767" v="8967" actId="14100"/>
          <ac:picMkLst>
            <pc:docMk/>
            <pc:sldMk cId="1236639227" sldId="476"/>
            <ac:picMk id="10" creationId="{A5D92624-FB76-40D9-CCCC-0924C0E81404}"/>
          </ac:picMkLst>
        </pc:picChg>
        <pc:picChg chg="add mod">
          <ac:chgData name="GEERTS, Julie" userId="7cd7de46-e492-4b22-8e45-838508e6ae99" providerId="ADAL" clId="{3931BAC8-30B5-42E1-9ECE-1B3F4433A729}" dt="2023-09-16T16:49:46.539" v="8903" actId="1037"/>
          <ac:picMkLst>
            <pc:docMk/>
            <pc:sldMk cId="1236639227" sldId="476"/>
            <ac:picMk id="12" creationId="{B92D464A-7CD0-0468-E66B-A3BE5F980981}"/>
          </ac:picMkLst>
        </pc:picChg>
        <pc:picChg chg="add mod modCrop">
          <ac:chgData name="GEERTS, Julie" userId="7cd7de46-e492-4b22-8e45-838508e6ae99" providerId="ADAL" clId="{3931BAC8-30B5-42E1-9ECE-1B3F4433A729}" dt="2023-09-16T16:49:46.539" v="8903" actId="1037"/>
          <ac:picMkLst>
            <pc:docMk/>
            <pc:sldMk cId="1236639227" sldId="476"/>
            <ac:picMk id="14" creationId="{21B3304D-5DF7-D0C7-8669-EBA72C1AF3A9}"/>
          </ac:picMkLst>
        </pc:picChg>
        <pc:picChg chg="del">
          <ac:chgData name="GEERTS, Julie" userId="7cd7de46-e492-4b22-8e45-838508e6ae99" providerId="ADAL" clId="{3931BAC8-30B5-42E1-9ECE-1B3F4433A729}" dt="2023-09-16T11:48:36.017" v="7511" actId="478"/>
          <ac:picMkLst>
            <pc:docMk/>
            <pc:sldMk cId="1236639227" sldId="476"/>
            <ac:picMk id="17" creationId="{9F16484D-26D3-D6EA-C3C4-530D557D7895}"/>
          </ac:picMkLst>
        </pc:picChg>
        <pc:picChg chg="del">
          <ac:chgData name="GEERTS, Julie" userId="7cd7de46-e492-4b22-8e45-838508e6ae99" providerId="ADAL" clId="{3931BAC8-30B5-42E1-9ECE-1B3F4433A729}" dt="2023-09-16T11:48:36.017" v="7511" actId="478"/>
          <ac:picMkLst>
            <pc:docMk/>
            <pc:sldMk cId="1236639227" sldId="476"/>
            <ac:picMk id="18" creationId="{8A872491-A053-D5DA-19E7-EA5F180B1425}"/>
          </ac:picMkLst>
        </pc:picChg>
        <pc:picChg chg="add del mod">
          <ac:chgData name="GEERTS, Julie" userId="7cd7de46-e492-4b22-8e45-838508e6ae99" providerId="ADAL" clId="{3931BAC8-30B5-42E1-9ECE-1B3F4433A729}" dt="2023-09-16T16:43:19.137" v="8685" actId="478"/>
          <ac:picMkLst>
            <pc:docMk/>
            <pc:sldMk cId="1236639227" sldId="476"/>
            <ac:picMk id="21" creationId="{77E3F896-D370-8D30-7012-6828F1FC5D38}"/>
          </ac:picMkLst>
        </pc:picChg>
        <pc:picChg chg="add del mod modCrop">
          <ac:chgData name="GEERTS, Julie" userId="7cd7de46-e492-4b22-8e45-838508e6ae99" providerId="ADAL" clId="{3931BAC8-30B5-42E1-9ECE-1B3F4433A729}" dt="2023-09-16T16:45:25.034" v="8700" actId="478"/>
          <ac:picMkLst>
            <pc:docMk/>
            <pc:sldMk cId="1236639227" sldId="476"/>
            <ac:picMk id="24" creationId="{E79AB338-7D45-7164-D495-CF3D5389CC44}"/>
          </ac:picMkLst>
        </pc:picChg>
        <pc:picChg chg="add del mod">
          <ac:chgData name="GEERTS, Julie" userId="7cd7de46-e492-4b22-8e45-838508e6ae99" providerId="ADAL" clId="{3931BAC8-30B5-42E1-9ECE-1B3F4433A729}" dt="2023-09-16T16:44:47.036" v="8692" actId="478"/>
          <ac:picMkLst>
            <pc:docMk/>
            <pc:sldMk cId="1236639227" sldId="476"/>
            <ac:picMk id="26" creationId="{9E688952-414F-3CFC-7EF6-847E4A273FD3}"/>
          </ac:picMkLst>
        </pc:picChg>
        <pc:picChg chg="add del mod">
          <ac:chgData name="GEERTS, Julie" userId="7cd7de46-e492-4b22-8e45-838508e6ae99" providerId="ADAL" clId="{3931BAC8-30B5-42E1-9ECE-1B3F4433A729}" dt="2023-09-16T16:46:22.971" v="8709" actId="478"/>
          <ac:picMkLst>
            <pc:docMk/>
            <pc:sldMk cId="1236639227" sldId="476"/>
            <ac:picMk id="28" creationId="{38BF8364-7DCC-C12E-31F8-44CB05C9148D}"/>
          </ac:picMkLst>
        </pc:picChg>
        <pc:picChg chg="add mod modCrop">
          <ac:chgData name="GEERTS, Julie" userId="7cd7de46-e492-4b22-8e45-838508e6ae99" providerId="ADAL" clId="{3931BAC8-30B5-42E1-9ECE-1B3F4433A729}" dt="2023-09-16T16:59:52.764" v="8968" actId="14100"/>
          <ac:picMkLst>
            <pc:docMk/>
            <pc:sldMk cId="1236639227" sldId="476"/>
            <ac:picMk id="30" creationId="{AAA8A499-3780-CBCD-1A33-156A47EEE6A2}"/>
          </ac:picMkLst>
        </pc:picChg>
      </pc:sldChg>
      <pc:sldChg chg="modSp del mod">
        <pc:chgData name="GEERTS, Julie" userId="7cd7de46-e492-4b22-8e45-838508e6ae99" providerId="ADAL" clId="{3931BAC8-30B5-42E1-9ECE-1B3F4433A729}" dt="2023-09-18T18:48:17.052" v="9787" actId="47"/>
        <pc:sldMkLst>
          <pc:docMk/>
          <pc:sldMk cId="142942529" sldId="479"/>
        </pc:sldMkLst>
        <pc:spChg chg="mod">
          <ac:chgData name="GEERTS, Julie" userId="7cd7de46-e492-4b22-8e45-838508e6ae99" providerId="ADAL" clId="{3931BAC8-30B5-42E1-9ECE-1B3F4433A729}" dt="2023-09-18T18:47:55.895" v="9785" actId="1076"/>
          <ac:spMkLst>
            <pc:docMk/>
            <pc:sldMk cId="142942529" sldId="479"/>
            <ac:spMk id="2" creationId="{66E34F2F-A79A-E585-7EC5-D7498FB5AFDF}"/>
          </ac:spMkLst>
        </pc:spChg>
        <pc:spChg chg="mod">
          <ac:chgData name="GEERTS, Julie" userId="7cd7de46-e492-4b22-8e45-838508e6ae99" providerId="ADAL" clId="{3931BAC8-30B5-42E1-9ECE-1B3F4433A729}" dt="2023-09-18T18:48:00.547" v="9786" actId="1076"/>
          <ac:spMkLst>
            <pc:docMk/>
            <pc:sldMk cId="142942529" sldId="479"/>
            <ac:spMk id="33" creationId="{1BDF2EA7-2B95-E0CE-893B-5E8324CA4796}"/>
          </ac:spMkLst>
        </pc:spChg>
      </pc:sldChg>
      <pc:sldChg chg="del">
        <pc:chgData name="GEERTS, Julie" userId="7cd7de46-e492-4b22-8e45-838508e6ae99" providerId="ADAL" clId="{3931BAC8-30B5-42E1-9ECE-1B3F4433A729}" dt="2023-09-18T19:05:28.101" v="10169" actId="47"/>
        <pc:sldMkLst>
          <pc:docMk/>
          <pc:sldMk cId="822598580" sldId="480"/>
        </pc:sldMkLst>
      </pc:sldChg>
      <pc:sldMasterChg chg="del delSldLayout">
        <pc:chgData name="GEERTS, Julie" userId="7cd7de46-e492-4b22-8e45-838508e6ae99" providerId="ADAL" clId="{3931BAC8-30B5-42E1-9ECE-1B3F4433A729}" dt="2023-09-14T11:35:15.730" v="1547" actId="2696"/>
        <pc:sldMasterMkLst>
          <pc:docMk/>
          <pc:sldMasterMk cId="2683772289" sldId="2147483648"/>
        </pc:sldMasterMkLst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718848417" sldId="2147483649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4055591615" sldId="2147483650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2791647344" sldId="2147483651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3413596543" sldId="2147483652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1044798423" sldId="2147483653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108561865" sldId="2147483654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3656117400" sldId="2147483655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1343180746" sldId="2147483656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1929066090" sldId="2147483657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992228817" sldId="2147483658"/>
          </pc:sldLayoutMkLst>
        </pc:sldLayoutChg>
        <pc:sldLayoutChg chg="del">
          <pc:chgData name="GEERTS, Julie" userId="7cd7de46-e492-4b22-8e45-838508e6ae99" providerId="ADAL" clId="{3931BAC8-30B5-42E1-9ECE-1B3F4433A729}" dt="2023-09-14T11:35:15.730" v="1547" actId="2696"/>
          <pc:sldLayoutMkLst>
            <pc:docMk/>
            <pc:sldMasterMk cId="2683772289" sldId="2147483648"/>
            <pc:sldLayoutMk cId="1632319603" sldId="2147483659"/>
          </pc:sldLayoutMkLst>
        </pc:sldLayoutChg>
      </pc:sldMasterChg>
    </pc:docChg>
  </pc:docChgLst>
  <pc:docChgLst>
    <pc:chgData name="BOUSSRHAN, Saïd" userId="S::said.boussrhan@enabel.be::f6b34be5-4ba2-40fe-9934-06e3d4999411" providerId="AD" clId="Web-{51935B3A-919A-4D7F-90AC-3710DE61F03A}"/>
    <pc:docChg chg="modSld">
      <pc:chgData name="BOUSSRHAN, Saïd" userId="S::said.boussrhan@enabel.be::f6b34be5-4ba2-40fe-9934-06e3d4999411" providerId="AD" clId="Web-{51935B3A-919A-4D7F-90AC-3710DE61F03A}" dt="2023-06-26T10:16:08.971" v="15"/>
      <pc:docMkLst>
        <pc:docMk/>
      </pc:docMkLst>
      <pc:sldChg chg="addSp delSp modSp">
        <pc:chgData name="BOUSSRHAN, Saïd" userId="S::said.boussrhan@enabel.be::f6b34be5-4ba2-40fe-9934-06e3d4999411" providerId="AD" clId="Web-{51935B3A-919A-4D7F-90AC-3710DE61F03A}" dt="2023-06-26T10:16:08.971" v="15"/>
        <pc:sldMkLst>
          <pc:docMk/>
          <pc:sldMk cId="3434511988" sldId="447"/>
        </pc:sldMkLst>
        <pc:spChg chg="del mod">
          <ac:chgData name="BOUSSRHAN, Saïd" userId="S::said.boussrhan@enabel.be::f6b34be5-4ba2-40fe-9934-06e3d4999411" providerId="AD" clId="Web-{51935B3A-919A-4D7F-90AC-3710DE61F03A}" dt="2023-06-26T10:15:47.361" v="12"/>
          <ac:spMkLst>
            <pc:docMk/>
            <pc:sldMk cId="3434511988" sldId="447"/>
            <ac:spMk id="27" creationId="{74978046-ED8E-2467-A856-0B92AB7B95DA}"/>
          </ac:spMkLst>
        </pc:spChg>
        <pc:spChg chg="mod">
          <ac:chgData name="BOUSSRHAN, Saïd" userId="S::said.boussrhan@enabel.be::f6b34be5-4ba2-40fe-9934-06e3d4999411" providerId="AD" clId="Web-{51935B3A-919A-4D7F-90AC-3710DE61F03A}" dt="2023-06-26T10:15:21.548" v="7" actId="20577"/>
          <ac:spMkLst>
            <pc:docMk/>
            <pc:sldMk cId="3434511988" sldId="447"/>
            <ac:spMk id="38" creationId="{CB8E7DD5-77EE-DC0B-041F-F9D1C70258C4}"/>
          </ac:spMkLst>
        </pc:spChg>
        <pc:picChg chg="add del mod">
          <ac:chgData name="BOUSSRHAN, Saïd" userId="S::said.boussrhan@enabel.be::f6b34be5-4ba2-40fe-9934-06e3d4999411" providerId="AD" clId="Web-{51935B3A-919A-4D7F-90AC-3710DE61F03A}" dt="2023-06-26T10:16:08.971" v="15"/>
          <ac:picMkLst>
            <pc:docMk/>
            <pc:sldMk cId="3434511988" sldId="447"/>
            <ac:picMk id="5" creationId="{8CBCDB0C-8BE3-D79A-D6EA-998FBC1E2120}"/>
          </ac:picMkLst>
        </pc:picChg>
      </pc:sldChg>
    </pc:docChg>
  </pc:docChgLst>
  <pc:docChgLst>
    <pc:chgData name="GEERTS, Julie" userId="S::julie.geerts@enabel.be::7cd7de46-e492-4b22-8e45-838508e6ae99" providerId="AD" clId="Web-{AC885ECC-C7B7-E8B2-D546-5076B17FC2E8}"/>
    <pc:docChg chg="modSld">
      <pc:chgData name="GEERTS, Julie" userId="S::julie.geerts@enabel.be::7cd7de46-e492-4b22-8e45-838508e6ae99" providerId="AD" clId="Web-{AC885ECC-C7B7-E8B2-D546-5076B17FC2E8}" dt="2023-06-26T16:46:51.183" v="73" actId="1076"/>
      <pc:docMkLst>
        <pc:docMk/>
      </pc:docMkLst>
      <pc:sldChg chg="delSp modSp">
        <pc:chgData name="GEERTS, Julie" userId="S::julie.geerts@enabel.be::7cd7de46-e492-4b22-8e45-838508e6ae99" providerId="AD" clId="Web-{AC885ECC-C7B7-E8B2-D546-5076B17FC2E8}" dt="2023-06-26T16:46:39.699" v="71" actId="1076"/>
        <pc:sldMkLst>
          <pc:docMk/>
          <pc:sldMk cId="24742176" sldId="438"/>
        </pc:sldMkLst>
        <pc:spChg chg="mod">
          <ac:chgData name="GEERTS, Julie" userId="S::julie.geerts@enabel.be::7cd7de46-e492-4b22-8e45-838508e6ae99" providerId="AD" clId="Web-{AC885ECC-C7B7-E8B2-D546-5076B17FC2E8}" dt="2023-06-26T16:46:39.667" v="68" actId="1076"/>
          <ac:spMkLst>
            <pc:docMk/>
            <pc:sldMk cId="24742176" sldId="438"/>
            <ac:spMk id="2" creationId="{55A412BB-D454-01C6-2BE1-AD536F40B294}"/>
          </ac:spMkLst>
        </pc:spChg>
        <pc:spChg chg="mod">
          <ac:chgData name="GEERTS, Julie" userId="S::julie.geerts@enabel.be::7cd7de46-e492-4b22-8e45-838508e6ae99" providerId="AD" clId="Web-{AC885ECC-C7B7-E8B2-D546-5076B17FC2E8}" dt="2023-06-26T16:45:57.619" v="52" actId="1076"/>
          <ac:spMkLst>
            <pc:docMk/>
            <pc:sldMk cId="24742176" sldId="438"/>
            <ac:spMk id="5" creationId="{8822AB20-5D7C-E521-53FC-5ABE574F66E7}"/>
          </ac:spMkLst>
        </pc:spChg>
        <pc:spChg chg="mod">
          <ac:chgData name="GEERTS, Julie" userId="S::julie.geerts@enabel.be::7cd7de46-e492-4b22-8e45-838508e6ae99" providerId="AD" clId="Web-{AC885ECC-C7B7-E8B2-D546-5076B17FC2E8}" dt="2023-06-26T16:46:39.683" v="70" actId="1076"/>
          <ac:spMkLst>
            <pc:docMk/>
            <pc:sldMk cId="24742176" sldId="438"/>
            <ac:spMk id="6" creationId="{4E487817-F847-02F0-E92B-24CE38AE5D83}"/>
          </ac:spMkLst>
        </pc:spChg>
        <pc:spChg chg="mod">
          <ac:chgData name="GEERTS, Julie" userId="S::julie.geerts@enabel.be::7cd7de46-e492-4b22-8e45-838508e6ae99" providerId="AD" clId="Web-{AC885ECC-C7B7-E8B2-D546-5076B17FC2E8}" dt="2023-06-26T16:46:32.964" v="66" actId="14100"/>
          <ac:spMkLst>
            <pc:docMk/>
            <pc:sldMk cId="24742176" sldId="438"/>
            <ac:spMk id="8" creationId="{6CD52FBB-A0A4-F1D1-6A62-CBE1FBA0405F}"/>
          </ac:spMkLst>
        </pc:spChg>
        <pc:spChg chg="del mod">
          <ac:chgData name="GEERTS, Julie" userId="S::julie.geerts@enabel.be::7cd7de46-e492-4b22-8e45-838508e6ae99" providerId="AD" clId="Web-{AC885ECC-C7B7-E8B2-D546-5076B17FC2E8}" dt="2023-06-26T16:44:49.382" v="36"/>
          <ac:spMkLst>
            <pc:docMk/>
            <pc:sldMk cId="24742176" sldId="438"/>
            <ac:spMk id="12" creationId="{F867D49E-0537-0257-2717-5E313720672B}"/>
          </ac:spMkLst>
        </pc:spChg>
        <pc:spChg chg="mod">
          <ac:chgData name="GEERTS, Julie" userId="S::julie.geerts@enabel.be::7cd7de46-e492-4b22-8e45-838508e6ae99" providerId="AD" clId="Web-{AC885ECC-C7B7-E8B2-D546-5076B17FC2E8}" dt="2023-06-26T16:46:39.652" v="67" actId="1076"/>
          <ac:spMkLst>
            <pc:docMk/>
            <pc:sldMk cId="24742176" sldId="438"/>
            <ac:spMk id="17" creationId="{7AC15660-DE3B-1D7B-996C-B7CCFA0EB4D6}"/>
          </ac:spMkLst>
        </pc:spChg>
        <pc:spChg chg="mod">
          <ac:chgData name="GEERTS, Julie" userId="S::julie.geerts@enabel.be::7cd7de46-e492-4b22-8e45-838508e6ae99" providerId="AD" clId="Web-{AC885ECC-C7B7-E8B2-D546-5076B17FC2E8}" dt="2023-06-26T16:45:57.619" v="53" actId="1076"/>
          <ac:spMkLst>
            <pc:docMk/>
            <pc:sldMk cId="24742176" sldId="438"/>
            <ac:spMk id="18" creationId="{4406A16C-FC0D-CBE3-F3C3-6DB5B37E4E27}"/>
          </ac:spMkLst>
        </pc:spChg>
        <pc:spChg chg="mod">
          <ac:chgData name="GEERTS, Julie" userId="S::julie.geerts@enabel.be::7cd7de46-e492-4b22-8e45-838508e6ae99" providerId="AD" clId="Web-{AC885ECC-C7B7-E8B2-D546-5076B17FC2E8}" dt="2023-06-26T16:46:39.699" v="71" actId="1076"/>
          <ac:spMkLst>
            <pc:docMk/>
            <pc:sldMk cId="24742176" sldId="438"/>
            <ac:spMk id="21" creationId="{7E1828B9-C5E8-8E6D-49D7-21CCA510CAA5}"/>
          </ac:spMkLst>
        </pc:spChg>
        <pc:spChg chg="mod">
          <ac:chgData name="GEERTS, Julie" userId="S::julie.geerts@enabel.be::7cd7de46-e492-4b22-8e45-838508e6ae99" providerId="AD" clId="Web-{AC885ECC-C7B7-E8B2-D546-5076B17FC2E8}" dt="2023-06-26T16:46:39.683" v="69" actId="1076"/>
          <ac:spMkLst>
            <pc:docMk/>
            <pc:sldMk cId="24742176" sldId="438"/>
            <ac:spMk id="23" creationId="{D6F759A4-F181-C8CB-0A1E-C5BBFC96AA12}"/>
          </ac:spMkLst>
        </pc:spChg>
        <pc:grpChg chg="mod">
          <ac:chgData name="GEERTS, Julie" userId="S::julie.geerts@enabel.be::7cd7de46-e492-4b22-8e45-838508e6ae99" providerId="AD" clId="Web-{AC885ECC-C7B7-E8B2-D546-5076B17FC2E8}" dt="2023-06-26T16:45:57.635" v="54" actId="1076"/>
          <ac:grpSpMkLst>
            <pc:docMk/>
            <pc:sldMk cId="24742176" sldId="438"/>
            <ac:grpSpMk id="19" creationId="{CA858D8D-CC32-6D4D-02FC-41EFB976922D}"/>
          </ac:grpSpMkLst>
        </pc:grpChg>
      </pc:sldChg>
      <pc:sldChg chg="modSp">
        <pc:chgData name="GEERTS, Julie" userId="S::julie.geerts@enabel.be::7cd7de46-e492-4b22-8e45-838508e6ae99" providerId="AD" clId="Web-{AC885ECC-C7B7-E8B2-D546-5076B17FC2E8}" dt="2023-06-26T16:46:51.183" v="73" actId="1076"/>
        <pc:sldMkLst>
          <pc:docMk/>
          <pc:sldMk cId="995050475" sldId="461"/>
        </pc:sldMkLst>
        <pc:spChg chg="mod">
          <ac:chgData name="GEERTS, Julie" userId="S::julie.geerts@enabel.be::7cd7de46-e492-4b22-8e45-838508e6ae99" providerId="AD" clId="Web-{AC885ECC-C7B7-E8B2-D546-5076B17FC2E8}" dt="2023-06-26T16:46:49.277" v="72" actId="1076"/>
          <ac:spMkLst>
            <pc:docMk/>
            <pc:sldMk cId="995050475" sldId="461"/>
            <ac:spMk id="91" creationId="{9F1408AE-F76A-221C-BAE2-17DFE34CE426}"/>
          </ac:spMkLst>
        </pc:spChg>
        <pc:picChg chg="mod">
          <ac:chgData name="GEERTS, Julie" userId="S::julie.geerts@enabel.be::7cd7de46-e492-4b22-8e45-838508e6ae99" providerId="AD" clId="Web-{AC885ECC-C7B7-E8B2-D546-5076B17FC2E8}" dt="2023-06-26T16:46:51.183" v="73" actId="1076"/>
          <ac:picMkLst>
            <pc:docMk/>
            <pc:sldMk cId="995050475" sldId="461"/>
            <ac:picMk id="89" creationId="{01C0D3BD-6B20-AB11-0D8C-AA46C1EC3F43}"/>
          </ac:picMkLst>
        </pc:picChg>
      </pc:sldChg>
    </pc:docChg>
  </pc:docChgLst>
  <pc:docChgLst>
    <pc:chgData name="GRÉTRY, Lucille" userId="S::lucille.gretry@enabel.be::125383bf-9feb-4c4d-be82-5e801929467d" providerId="AD" clId="Web-{C93B250B-C264-9328-5E4B-805E970E0BA1}"/>
    <pc:docChg chg="modSld">
      <pc:chgData name="GRÉTRY, Lucille" userId="S::lucille.gretry@enabel.be::125383bf-9feb-4c4d-be82-5e801929467d" providerId="AD" clId="Web-{C93B250B-C264-9328-5E4B-805E970E0BA1}" dt="2023-10-17T13:48:31.028" v="28" actId="1076"/>
      <pc:docMkLst>
        <pc:docMk/>
      </pc:docMkLst>
      <pc:sldChg chg="addSp delSp modSp">
        <pc:chgData name="GRÉTRY, Lucille" userId="S::lucille.gretry@enabel.be::125383bf-9feb-4c4d-be82-5e801929467d" providerId="AD" clId="Web-{C93B250B-C264-9328-5E4B-805E970E0BA1}" dt="2023-10-17T13:48:31.028" v="28" actId="1076"/>
        <pc:sldMkLst>
          <pc:docMk/>
          <pc:sldMk cId="4255078342" sldId="458"/>
        </pc:sldMkLst>
        <pc:spChg chg="mod">
          <ac:chgData name="GRÉTRY, Lucille" userId="S::lucille.gretry@enabel.be::125383bf-9feb-4c4d-be82-5e801929467d" providerId="AD" clId="Web-{C93B250B-C264-9328-5E4B-805E970E0BA1}" dt="2023-10-17T13:48:18.777" v="26" actId="14100"/>
          <ac:spMkLst>
            <pc:docMk/>
            <pc:sldMk cId="4255078342" sldId="458"/>
            <ac:spMk id="19" creationId="{0C28CD58-47AF-14A6-79CA-A72AFC5630CD}"/>
          </ac:spMkLst>
        </pc:spChg>
        <pc:grpChg chg="add del mod">
          <ac:chgData name="GRÉTRY, Lucille" userId="S::lucille.gretry@enabel.be::125383bf-9feb-4c4d-be82-5e801929467d" providerId="AD" clId="Web-{C93B250B-C264-9328-5E4B-805E970E0BA1}" dt="2023-10-17T13:48:27.543" v="27" actId="1076"/>
          <ac:grpSpMkLst>
            <pc:docMk/>
            <pc:sldMk cId="4255078342" sldId="458"/>
            <ac:grpSpMk id="21" creationId="{DD201FA3-63EA-C6C7-DFC9-47BE551786FB}"/>
          </ac:grpSpMkLst>
        </pc:grpChg>
        <pc:picChg chg="add mod">
          <ac:chgData name="GRÉTRY, Lucille" userId="S::lucille.gretry@enabel.be::125383bf-9feb-4c4d-be82-5e801929467d" providerId="AD" clId="Web-{C93B250B-C264-9328-5E4B-805E970E0BA1}" dt="2023-10-17T13:48:31.028" v="28" actId="1076"/>
          <ac:picMkLst>
            <pc:docMk/>
            <pc:sldMk cId="4255078342" sldId="458"/>
            <ac:picMk id="2" creationId="{EAC0F242-4EB6-8F8E-F4E5-C90AAE16F55D}"/>
          </ac:picMkLst>
        </pc:picChg>
        <pc:picChg chg="mod">
          <ac:chgData name="GRÉTRY, Lucille" userId="S::lucille.gretry@enabel.be::125383bf-9feb-4c4d-be82-5e801929467d" providerId="AD" clId="Web-{C93B250B-C264-9328-5E4B-805E970E0BA1}" dt="2023-10-17T13:44:29.776" v="16" actId="1076"/>
          <ac:picMkLst>
            <pc:docMk/>
            <pc:sldMk cId="4255078342" sldId="458"/>
            <ac:picMk id="15" creationId="{56D794DF-E4D5-E973-4296-70005366A53B}"/>
          </ac:picMkLst>
        </pc:picChg>
        <pc:cxnChg chg="mod">
          <ac:chgData name="GRÉTRY, Lucille" userId="S::lucille.gretry@enabel.be::125383bf-9feb-4c4d-be82-5e801929467d" providerId="AD" clId="Web-{C93B250B-C264-9328-5E4B-805E970E0BA1}" dt="2023-10-17T13:47:40.868" v="23" actId="1076"/>
          <ac:cxnSpMkLst>
            <pc:docMk/>
            <pc:sldMk cId="4255078342" sldId="458"/>
            <ac:cxnSpMk id="28" creationId="{AABF7C7D-A1BD-71D4-1404-10F7ECDC0F51}"/>
          </ac:cxnSpMkLst>
        </pc:cxnChg>
        <pc:cxnChg chg="mod">
          <ac:chgData name="GRÉTRY, Lucille" userId="S::lucille.gretry@enabel.be::125383bf-9feb-4c4d-be82-5e801929467d" providerId="AD" clId="Web-{C93B250B-C264-9328-5E4B-805E970E0BA1}" dt="2023-10-17T13:47:43.899" v="24" actId="1076"/>
          <ac:cxnSpMkLst>
            <pc:docMk/>
            <pc:sldMk cId="4255078342" sldId="458"/>
            <ac:cxnSpMk id="30" creationId="{DF1E7471-828E-8868-AD03-35933EA5D78F}"/>
          </ac:cxnSpMkLst>
        </pc:cxnChg>
      </pc:sldChg>
      <pc:sldChg chg="addSp delSp modSp">
        <pc:chgData name="GRÉTRY, Lucille" userId="S::lucille.gretry@enabel.be::125383bf-9feb-4c4d-be82-5e801929467d" providerId="AD" clId="Web-{C93B250B-C264-9328-5E4B-805E970E0BA1}" dt="2023-10-17T13:43:07.629" v="11" actId="1076"/>
        <pc:sldMkLst>
          <pc:docMk/>
          <pc:sldMk cId="1523680146" sldId="480"/>
        </pc:sldMkLst>
        <pc:spChg chg="mod topLvl">
          <ac:chgData name="GRÉTRY, Lucille" userId="S::lucille.gretry@enabel.be::125383bf-9feb-4c4d-be82-5e801929467d" providerId="AD" clId="Web-{C93B250B-C264-9328-5E4B-805E970E0BA1}" dt="2023-10-17T13:42:27.518" v="7" actId="1076"/>
          <ac:spMkLst>
            <pc:docMk/>
            <pc:sldMk cId="1523680146" sldId="480"/>
            <ac:spMk id="35" creationId="{3F609F38-9393-D8F6-5F0A-DFD0955CD7AE}"/>
          </ac:spMkLst>
        </pc:spChg>
        <pc:spChg chg="topLvl">
          <ac:chgData name="GRÉTRY, Lucille" userId="S::lucille.gretry@enabel.be::125383bf-9feb-4c4d-be82-5e801929467d" providerId="AD" clId="Web-{C93B250B-C264-9328-5E4B-805E970E0BA1}" dt="2023-10-17T13:43:04.848" v="10"/>
          <ac:spMkLst>
            <pc:docMk/>
            <pc:sldMk cId="1523680146" sldId="480"/>
            <ac:spMk id="38" creationId="{04B4BC78-1C98-C7D0-A899-A132CF72A203}"/>
          </ac:spMkLst>
        </pc:spChg>
        <pc:grpChg chg="del mod">
          <ac:chgData name="GRÉTRY, Lucille" userId="S::lucille.gretry@enabel.be::125383bf-9feb-4c4d-be82-5e801929467d" providerId="AD" clId="Web-{C93B250B-C264-9328-5E4B-805E970E0BA1}" dt="2023-10-17T13:42:24.751" v="6"/>
          <ac:grpSpMkLst>
            <pc:docMk/>
            <pc:sldMk cId="1523680146" sldId="480"/>
            <ac:grpSpMk id="41" creationId="{957A6C98-B618-285D-F414-751D398A6DED}"/>
          </ac:grpSpMkLst>
        </pc:grpChg>
        <pc:grpChg chg="del">
          <ac:chgData name="GRÉTRY, Lucille" userId="S::lucille.gretry@enabel.be::125383bf-9feb-4c4d-be82-5e801929467d" providerId="AD" clId="Web-{C93B250B-C264-9328-5E4B-805E970E0BA1}" dt="2023-10-17T13:43:04.848" v="10"/>
          <ac:grpSpMkLst>
            <pc:docMk/>
            <pc:sldMk cId="1523680146" sldId="480"/>
            <ac:grpSpMk id="42" creationId="{28970ED7-5481-09E0-C2CD-BC5DFE937176}"/>
          </ac:grpSpMkLst>
        </pc:grpChg>
        <pc:picChg chg="add mod">
          <ac:chgData name="GRÉTRY, Lucille" userId="S::lucille.gretry@enabel.be::125383bf-9feb-4c4d-be82-5e801929467d" providerId="AD" clId="Web-{C93B250B-C264-9328-5E4B-805E970E0BA1}" dt="2023-10-17T13:41:39.061" v="2" actId="1076"/>
          <ac:picMkLst>
            <pc:docMk/>
            <pc:sldMk cId="1523680146" sldId="480"/>
            <ac:picMk id="2" creationId="{B79FF5D6-E04C-134B-1C8C-317435B37C55}"/>
          </ac:picMkLst>
        </pc:picChg>
        <pc:picChg chg="add mod">
          <ac:chgData name="GRÉTRY, Lucille" userId="S::lucille.gretry@enabel.be::125383bf-9feb-4c4d-be82-5e801929467d" providerId="AD" clId="Web-{C93B250B-C264-9328-5E4B-805E970E0BA1}" dt="2023-10-17T13:42:30.642" v="8" actId="1076"/>
          <ac:picMkLst>
            <pc:docMk/>
            <pc:sldMk cId="1523680146" sldId="480"/>
            <ac:picMk id="4" creationId="{604BFC4C-AFD8-242F-2CAB-BDAE37915D26}"/>
          </ac:picMkLst>
        </pc:picChg>
        <pc:picChg chg="add mod">
          <ac:chgData name="GRÉTRY, Lucille" userId="S::lucille.gretry@enabel.be::125383bf-9feb-4c4d-be82-5e801929467d" providerId="AD" clId="Web-{C93B250B-C264-9328-5E4B-805E970E0BA1}" dt="2023-10-17T13:43:07.629" v="11" actId="1076"/>
          <ac:picMkLst>
            <pc:docMk/>
            <pc:sldMk cId="1523680146" sldId="480"/>
            <ac:picMk id="9" creationId="{718E7BC9-C33C-6FCE-F20B-6B6E58A47203}"/>
          </ac:picMkLst>
        </pc:picChg>
        <pc:picChg chg="del topLvl">
          <ac:chgData name="GRÉTRY, Lucille" userId="S::lucille.gretry@enabel.be::125383bf-9feb-4c4d-be82-5e801929467d" providerId="AD" clId="Web-{C93B250B-C264-9328-5E4B-805E970E0BA1}" dt="2023-10-17T13:42:24.751" v="6"/>
          <ac:picMkLst>
            <pc:docMk/>
            <pc:sldMk cId="1523680146" sldId="480"/>
            <ac:picMk id="36" creationId="{F21B9A25-E48A-C4FD-68A2-8AA29DD827BD}"/>
          </ac:picMkLst>
        </pc:picChg>
        <pc:picChg chg="mod">
          <ac:chgData name="GRÉTRY, Lucille" userId="S::lucille.gretry@enabel.be::125383bf-9feb-4c4d-be82-5e801929467d" providerId="AD" clId="Web-{C93B250B-C264-9328-5E4B-805E970E0BA1}" dt="2023-10-17T13:41:36.873" v="1" actId="1076"/>
          <ac:picMkLst>
            <pc:docMk/>
            <pc:sldMk cId="1523680146" sldId="480"/>
            <ac:picMk id="39" creationId="{CF28CDC1-7395-9EE7-28BB-AA773DB056BB}"/>
          </ac:picMkLst>
        </pc:picChg>
        <pc:picChg chg="del topLvl">
          <ac:chgData name="GRÉTRY, Lucille" userId="S::lucille.gretry@enabel.be::125383bf-9feb-4c4d-be82-5e801929467d" providerId="AD" clId="Web-{C93B250B-C264-9328-5E4B-805E970E0BA1}" dt="2023-10-17T13:43:04.848" v="10"/>
          <ac:picMkLst>
            <pc:docMk/>
            <pc:sldMk cId="1523680146" sldId="480"/>
            <ac:picMk id="40" creationId="{43786A4D-15A3-EA80-A1DE-B34BF7DB6A99}"/>
          </ac:picMkLst>
        </pc:picChg>
      </pc:sldChg>
    </pc:docChg>
  </pc:docChgLst>
  <pc:docChgLst>
    <pc:chgData name="TOBAJI, Fatima ezzahraa" userId="S::fatimaezzahraa.tobaji@enabel.be::66f6e5d1-15ca-44b7-bae4-48c34ad66387" providerId="AD" clId="Web-{E81F5A18-5245-55FA-16FE-8D43C0D2B65B}"/>
    <pc:docChg chg="modSld">
      <pc:chgData name="TOBAJI, Fatima ezzahraa" userId="S::fatimaezzahraa.tobaji@enabel.be::66f6e5d1-15ca-44b7-bae4-48c34ad66387" providerId="AD" clId="Web-{E81F5A18-5245-55FA-16FE-8D43C0D2B65B}" dt="2023-06-19T15:49:37.801" v="5"/>
      <pc:docMkLst>
        <pc:docMk/>
      </pc:docMkLst>
      <pc:sldChg chg="addSp delSp modSp">
        <pc:chgData name="TOBAJI, Fatima ezzahraa" userId="S::fatimaezzahraa.tobaji@enabel.be::66f6e5d1-15ca-44b7-bae4-48c34ad66387" providerId="AD" clId="Web-{E81F5A18-5245-55FA-16FE-8D43C0D2B65B}" dt="2023-06-19T15:49:37.801" v="5"/>
        <pc:sldMkLst>
          <pc:docMk/>
          <pc:sldMk cId="391754260" sldId="300"/>
        </pc:sldMkLst>
        <pc:spChg chg="del">
          <ac:chgData name="TOBAJI, Fatima ezzahraa" userId="S::fatimaezzahraa.tobaji@enabel.be::66f6e5d1-15ca-44b7-bae4-48c34ad66387" providerId="AD" clId="Web-{E81F5A18-5245-55FA-16FE-8D43C0D2B65B}" dt="2023-06-19T15:49:19.644" v="0"/>
          <ac:spMkLst>
            <pc:docMk/>
            <pc:sldMk cId="391754260" sldId="300"/>
            <ac:spMk id="4" creationId="{D230D940-2C2D-1AA1-5BC5-F5A6ACE02D16}"/>
          </ac:spMkLst>
        </pc:spChg>
        <pc:spChg chg="del">
          <ac:chgData name="TOBAJI, Fatima ezzahraa" userId="S::fatimaezzahraa.tobaji@enabel.be::66f6e5d1-15ca-44b7-bae4-48c34ad66387" providerId="AD" clId="Web-{E81F5A18-5245-55FA-16FE-8D43C0D2B65B}" dt="2023-06-19T15:49:23.144" v="1"/>
          <ac:spMkLst>
            <pc:docMk/>
            <pc:sldMk cId="391754260" sldId="300"/>
            <ac:spMk id="5" creationId="{B0A9C149-437F-BEE3-4DD9-273E338C86D2}"/>
          </ac:spMkLst>
        </pc:spChg>
        <pc:graphicFrameChg chg="add del mod">
          <ac:chgData name="TOBAJI, Fatima ezzahraa" userId="S::fatimaezzahraa.tobaji@enabel.be::66f6e5d1-15ca-44b7-bae4-48c34ad66387" providerId="AD" clId="Web-{E81F5A18-5245-55FA-16FE-8D43C0D2B65B}" dt="2023-06-19T15:49:37.801" v="5"/>
          <ac:graphicFrameMkLst>
            <pc:docMk/>
            <pc:sldMk cId="391754260" sldId="300"/>
            <ac:graphicFrameMk id="8" creationId="{BC860B2C-EEB2-1924-76EA-39C8B716FA92}"/>
          </ac:graphicFrameMkLst>
        </pc:graphicFrameChg>
        <pc:picChg chg="add del mod">
          <ac:chgData name="TOBAJI, Fatima ezzahraa" userId="S::fatimaezzahraa.tobaji@enabel.be::66f6e5d1-15ca-44b7-bae4-48c34ad66387" providerId="AD" clId="Web-{E81F5A18-5245-55FA-16FE-8D43C0D2B65B}" dt="2023-06-19T15:49:27.879" v="3"/>
          <ac:picMkLst>
            <pc:docMk/>
            <pc:sldMk cId="391754260" sldId="300"/>
            <ac:picMk id="6" creationId="{18EAA948-6789-8450-6110-BE7C16ED2563}"/>
          </ac:picMkLst>
        </pc:picChg>
      </pc:sldChg>
    </pc:docChg>
  </pc:docChgLst>
  <pc:docChgLst>
    <pc:chgData name="KHAMMAL, Ghizlane" userId="S::ghizlane.khammal@enabel.be::dd45d676-136e-4e17-a2bc-178b1353212d" providerId="AD" clId="Web-{8F6A9A3C-AC32-4034-14C5-4C66FA5E1665}"/>
    <pc:docChg chg="modSld">
      <pc:chgData name="KHAMMAL, Ghizlane" userId="S::ghizlane.khammal@enabel.be::dd45d676-136e-4e17-a2bc-178b1353212d" providerId="AD" clId="Web-{8F6A9A3C-AC32-4034-14C5-4C66FA5E1665}" dt="2023-06-26T12:54:00.670" v="3" actId="20577"/>
      <pc:docMkLst>
        <pc:docMk/>
      </pc:docMkLst>
      <pc:sldChg chg="modSp modCm">
        <pc:chgData name="KHAMMAL, Ghizlane" userId="S::ghizlane.khammal@enabel.be::dd45d676-136e-4e17-a2bc-178b1353212d" providerId="AD" clId="Web-{8F6A9A3C-AC32-4034-14C5-4C66FA5E1665}" dt="2023-06-26T12:01:53.264" v="1" actId="20577"/>
        <pc:sldMkLst>
          <pc:docMk/>
          <pc:sldMk cId="1358981779" sldId="437"/>
        </pc:sldMkLst>
        <pc:spChg chg="mod">
          <ac:chgData name="KHAMMAL, Ghizlane" userId="S::ghizlane.khammal@enabel.be::dd45d676-136e-4e17-a2bc-178b1353212d" providerId="AD" clId="Web-{8F6A9A3C-AC32-4034-14C5-4C66FA5E1665}" dt="2023-06-26T12:01:53.264" v="1" actId="20577"/>
          <ac:spMkLst>
            <pc:docMk/>
            <pc:sldMk cId="1358981779" sldId="437"/>
            <ac:spMk id="18" creationId="{18B214A4-2BF9-5B7E-85D0-754981EF79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HAMMAL, Ghizlane" userId="S::ghizlane.khammal@enabel.be::dd45d676-136e-4e17-a2bc-178b1353212d" providerId="AD" clId="Web-{8F6A9A3C-AC32-4034-14C5-4C66FA5E1665}" dt="2023-06-26T12:01:53.264" v="1" actId="20577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</pc226:cmChg>
            <pc226:cmChg xmlns:pc226="http://schemas.microsoft.com/office/powerpoint/2022/06/main/command" chg="mod">
              <pc226:chgData name="KHAMMAL, Ghizlane" userId="S::ghizlane.khammal@enabel.be::dd45d676-136e-4e17-a2bc-178b1353212d" providerId="AD" clId="Web-{8F6A9A3C-AC32-4034-14C5-4C66FA5E1665}" dt="2023-06-26T12:01:53.264" v="1" actId="20577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  <pc:sldChg chg="modSp">
        <pc:chgData name="KHAMMAL, Ghizlane" userId="S::ghizlane.khammal@enabel.be::dd45d676-136e-4e17-a2bc-178b1353212d" providerId="AD" clId="Web-{8F6A9A3C-AC32-4034-14C5-4C66FA5E1665}" dt="2023-06-26T12:54:00.670" v="3" actId="20577"/>
        <pc:sldMkLst>
          <pc:docMk/>
          <pc:sldMk cId="24742176" sldId="438"/>
        </pc:sldMkLst>
        <pc:spChg chg="mod">
          <ac:chgData name="KHAMMAL, Ghizlane" userId="S::ghizlane.khammal@enabel.be::dd45d676-136e-4e17-a2bc-178b1353212d" providerId="AD" clId="Web-{8F6A9A3C-AC32-4034-14C5-4C66FA5E1665}" dt="2023-06-26T12:54:00.670" v="3" actId="20577"/>
          <ac:spMkLst>
            <pc:docMk/>
            <pc:sldMk cId="24742176" sldId="438"/>
            <ac:spMk id="2" creationId="{55A412BB-D454-01C6-2BE1-AD536F40B294}"/>
          </ac:spMkLst>
        </pc:spChg>
      </pc:sldChg>
    </pc:docChg>
  </pc:docChgLst>
  <pc:docChgLst>
    <pc:chgData name="HADEF, Idriss el fateh" userId="S::idrisselfateh.hadef@enabel.be::aa72ff30-1a88-4692-84c2-9cf7c6a27890" providerId="AD" clId="Web-{6823C62E-3634-31C9-1778-D27401AF4737}"/>
    <pc:docChg chg="delSld modSld">
      <pc:chgData name="HADEF, Idriss el fateh" userId="S::idrisselfateh.hadef@enabel.be::aa72ff30-1a88-4692-84c2-9cf7c6a27890" providerId="AD" clId="Web-{6823C62E-3634-31C9-1778-D27401AF4737}" dt="2023-06-26T12:54:08.396" v="121" actId="1076"/>
      <pc:docMkLst>
        <pc:docMk/>
      </pc:docMkLst>
      <pc:sldChg chg="delSp del">
        <pc:chgData name="HADEF, Idriss el fateh" userId="S::idrisselfateh.hadef@enabel.be::aa72ff30-1a88-4692-84c2-9cf7c6a27890" providerId="AD" clId="Web-{6823C62E-3634-31C9-1778-D27401AF4737}" dt="2023-06-26T07:32:49.190" v="119"/>
        <pc:sldMkLst>
          <pc:docMk/>
          <pc:sldMk cId="1877404382" sldId="419"/>
        </pc:sldMkLst>
        <pc:spChg chg="del">
          <ac:chgData name="HADEF, Idriss el fateh" userId="S::idrisselfateh.hadef@enabel.be::aa72ff30-1a88-4692-84c2-9cf7c6a27890" providerId="AD" clId="Web-{6823C62E-3634-31C9-1778-D27401AF4737}" dt="2023-06-26T07:31:43.904" v="111"/>
          <ac:spMkLst>
            <pc:docMk/>
            <pc:sldMk cId="1877404382" sldId="419"/>
            <ac:spMk id="5" creationId="{B4C4E775-03E1-6410-EAA8-A934C6A3A5E3}"/>
          </ac:spMkLst>
        </pc:spChg>
        <pc:grpChg chg="del">
          <ac:chgData name="HADEF, Idriss el fateh" userId="S::idrisselfateh.hadef@enabel.be::aa72ff30-1a88-4692-84c2-9cf7c6a27890" providerId="AD" clId="Web-{6823C62E-3634-31C9-1778-D27401AF4737}" dt="2023-06-26T07:31:43.904" v="110"/>
          <ac:grpSpMkLst>
            <pc:docMk/>
            <pc:sldMk cId="1877404382" sldId="419"/>
            <ac:grpSpMk id="8" creationId="{34548696-2540-8999-804B-EB3AA06E83FC}"/>
          </ac:grpSpMkLst>
        </pc:grpChg>
      </pc:sldChg>
      <pc:sldChg chg="modSp">
        <pc:chgData name="HADEF, Idriss el fateh" userId="S::idrisselfateh.hadef@enabel.be::aa72ff30-1a88-4692-84c2-9cf7c6a27890" providerId="AD" clId="Web-{6823C62E-3634-31C9-1778-D27401AF4737}" dt="2023-06-26T07:30:13.085" v="81" actId="20577"/>
        <pc:sldMkLst>
          <pc:docMk/>
          <pc:sldMk cId="2097597672" sldId="430"/>
        </pc:sldMkLst>
        <pc:graphicFrameChg chg="modGraphic">
          <ac:chgData name="HADEF, Idriss el fateh" userId="S::idrisselfateh.hadef@enabel.be::aa72ff30-1a88-4692-84c2-9cf7c6a27890" providerId="AD" clId="Web-{6823C62E-3634-31C9-1778-D27401AF4737}" dt="2023-06-26T07:30:13.085" v="81" actId="20577"/>
          <ac:graphicFrameMkLst>
            <pc:docMk/>
            <pc:sldMk cId="2097597672" sldId="430"/>
            <ac:graphicFrameMk id="1538" creationId="{4E1EB91F-0D15-EDE4-897D-1ECCA86D2CAB}"/>
          </ac:graphicFrameMkLst>
        </pc:graphicFrameChg>
      </pc:sldChg>
      <pc:sldChg chg="addSp delSp modSp">
        <pc:chgData name="HADEF, Idriss el fateh" userId="S::idrisselfateh.hadef@enabel.be::aa72ff30-1a88-4692-84c2-9cf7c6a27890" providerId="AD" clId="Web-{6823C62E-3634-31C9-1778-D27401AF4737}" dt="2023-06-26T07:32:08.046" v="118"/>
        <pc:sldMkLst>
          <pc:docMk/>
          <pc:sldMk cId="3377404677" sldId="450"/>
        </pc:sldMkLst>
        <pc:spChg chg="add">
          <ac:chgData name="HADEF, Idriss el fateh" userId="S::idrisselfateh.hadef@enabel.be::aa72ff30-1a88-4692-84c2-9cf7c6a27890" providerId="AD" clId="Web-{6823C62E-3634-31C9-1778-D27401AF4737}" dt="2023-06-26T07:31:55.420" v="116"/>
          <ac:spMkLst>
            <pc:docMk/>
            <pc:sldMk cId="3377404677" sldId="450"/>
            <ac:spMk id="2" creationId="{9CAF5FB1-BFC7-A1B5-3EB4-C87F67D2993F}"/>
          </ac:spMkLst>
        </pc:spChg>
        <pc:spChg chg="del">
          <ac:chgData name="HADEF, Idriss el fateh" userId="S::idrisselfateh.hadef@enabel.be::aa72ff30-1a88-4692-84c2-9cf7c6a27890" providerId="AD" clId="Web-{6823C62E-3634-31C9-1778-D27401AF4737}" dt="2023-06-26T07:31:50.217" v="112"/>
          <ac:spMkLst>
            <pc:docMk/>
            <pc:sldMk cId="3377404677" sldId="450"/>
            <ac:spMk id="5" creationId="{B4C4E775-03E1-6410-EAA8-A934C6A3A5E3}"/>
          </ac:spMkLst>
        </pc:spChg>
        <pc:spChg chg="del mod">
          <ac:chgData name="HADEF, Idriss el fateh" userId="S::idrisselfateh.hadef@enabel.be::aa72ff30-1a88-4692-84c2-9cf7c6a27890" providerId="AD" clId="Web-{6823C62E-3634-31C9-1778-D27401AF4737}" dt="2023-06-26T07:32:03.093" v="117"/>
          <ac:spMkLst>
            <pc:docMk/>
            <pc:sldMk cId="3377404677" sldId="450"/>
            <ac:spMk id="15" creationId="{02CA9830-3709-4E4E-7458-1C76B9E2DAB1}"/>
          </ac:spMkLst>
        </pc:spChg>
        <pc:spChg chg="add">
          <ac:chgData name="HADEF, Idriss el fateh" userId="S::idrisselfateh.hadef@enabel.be::aa72ff30-1a88-4692-84c2-9cf7c6a27890" providerId="AD" clId="Web-{6823C62E-3634-31C9-1778-D27401AF4737}" dt="2023-06-26T07:31:55.420" v="116"/>
          <ac:spMkLst>
            <pc:docMk/>
            <pc:sldMk cId="3377404677" sldId="450"/>
            <ac:spMk id="16" creationId="{062B9E4F-3C80-5200-8F38-61529D9EA172}"/>
          </ac:spMkLst>
        </pc:spChg>
        <pc:spChg chg="mod">
          <ac:chgData name="HADEF, Idriss el fateh" userId="S::idrisselfateh.hadef@enabel.be::aa72ff30-1a88-4692-84c2-9cf7c6a27890" providerId="AD" clId="Web-{6823C62E-3634-31C9-1778-D27401AF4737}" dt="2023-06-26T07:26:14.506" v="8" actId="14100"/>
          <ac:spMkLst>
            <pc:docMk/>
            <pc:sldMk cId="3377404677" sldId="450"/>
            <ac:spMk id="19" creationId="{1F17FAC1-A051-4511-9F4D-39A55C1B2326}"/>
          </ac:spMkLst>
        </pc:spChg>
        <pc:spChg chg="mod">
          <ac:chgData name="HADEF, Idriss el fateh" userId="S::idrisselfateh.hadef@enabel.be::aa72ff30-1a88-4692-84c2-9cf7c6a27890" providerId="AD" clId="Web-{6823C62E-3634-31C9-1778-D27401AF4737}" dt="2023-06-26T07:27:23.777" v="20"/>
          <ac:spMkLst>
            <pc:docMk/>
            <pc:sldMk cId="3377404677" sldId="450"/>
            <ac:spMk id="25" creationId="{2D784AD9-67D5-8454-ED64-47FD72ADE808}"/>
          </ac:spMkLst>
        </pc:spChg>
        <pc:spChg chg="mod">
          <ac:chgData name="HADEF, Idriss el fateh" userId="S::idrisselfateh.hadef@enabel.be::aa72ff30-1a88-4692-84c2-9cf7c6a27890" providerId="AD" clId="Web-{6823C62E-3634-31C9-1778-D27401AF4737}" dt="2023-06-26T07:27:20.323" v="19"/>
          <ac:spMkLst>
            <pc:docMk/>
            <pc:sldMk cId="3377404677" sldId="450"/>
            <ac:spMk id="38" creationId="{CB8E7DD5-77EE-DC0B-041F-F9D1C70258C4}"/>
          </ac:spMkLst>
        </pc:spChg>
        <pc:spChg chg="mod">
          <ac:chgData name="HADEF, Idriss el fateh" userId="S::idrisselfateh.hadef@enabel.be::aa72ff30-1a88-4692-84c2-9cf7c6a27890" providerId="AD" clId="Web-{6823C62E-3634-31C9-1778-D27401AF4737}" dt="2023-06-26T07:26:33.117" v="12" actId="20577"/>
          <ac:spMkLst>
            <pc:docMk/>
            <pc:sldMk cId="3377404677" sldId="450"/>
            <ac:spMk id="45" creationId="{6E55E424-B324-B455-6631-6EAAF7038CAF}"/>
          </ac:spMkLst>
        </pc:spChg>
        <pc:spChg chg="del">
          <ac:chgData name="HADEF, Idriss el fateh" userId="S::idrisselfateh.hadef@enabel.be::aa72ff30-1a88-4692-84c2-9cf7c6a27890" providerId="AD" clId="Web-{6823C62E-3634-31C9-1778-D27401AF4737}" dt="2023-06-26T07:31:53.389" v="114"/>
          <ac:spMkLst>
            <pc:docMk/>
            <pc:sldMk cId="3377404677" sldId="450"/>
            <ac:spMk id="53" creationId="{27E83855-6419-7D0A-9F57-348DC5B0F2F0}"/>
          </ac:spMkLst>
        </pc:spChg>
        <pc:spChg chg="mod">
          <ac:chgData name="HADEF, Idriss el fateh" userId="S::idrisselfateh.hadef@enabel.be::aa72ff30-1a88-4692-84c2-9cf7c6a27890" providerId="AD" clId="Web-{6823C62E-3634-31C9-1778-D27401AF4737}" dt="2023-06-26T07:30:42.587" v="85" actId="20577"/>
          <ac:spMkLst>
            <pc:docMk/>
            <pc:sldMk cId="3377404677" sldId="450"/>
            <ac:spMk id="67" creationId="{E4D1A008-8C4B-2DBB-9803-7BCB6CEF3DA4}"/>
          </ac:spMkLst>
        </pc:spChg>
        <pc:grpChg chg="add">
          <ac:chgData name="HADEF, Idriss el fateh" userId="S::idrisselfateh.hadef@enabel.be::aa72ff30-1a88-4692-84c2-9cf7c6a27890" providerId="AD" clId="Web-{6823C62E-3634-31C9-1778-D27401AF4737}" dt="2023-06-26T07:31:55.420" v="116"/>
          <ac:grpSpMkLst>
            <pc:docMk/>
            <pc:sldMk cId="3377404677" sldId="450"/>
            <ac:grpSpMk id="4" creationId="{B5442A3A-0948-4696-0CE8-90229DE949DA}"/>
          </ac:grpSpMkLst>
        </pc:grpChg>
        <pc:grpChg chg="del">
          <ac:chgData name="HADEF, Idriss el fateh" userId="S::idrisselfateh.hadef@enabel.be::aa72ff30-1a88-4692-84c2-9cf7c6a27890" providerId="AD" clId="Web-{6823C62E-3634-31C9-1778-D27401AF4737}" dt="2023-06-26T07:31:51.545" v="113"/>
          <ac:grpSpMkLst>
            <pc:docMk/>
            <pc:sldMk cId="3377404677" sldId="450"/>
            <ac:grpSpMk id="9" creationId="{25AA06E1-7786-83E2-7E82-9AABA3B38649}"/>
          </ac:grpSpMkLst>
        </pc:grpChg>
        <pc:grpChg chg="mod">
          <ac:chgData name="HADEF, Idriss el fateh" userId="S::idrisselfateh.hadef@enabel.be::aa72ff30-1a88-4692-84c2-9cf7c6a27890" providerId="AD" clId="Web-{6823C62E-3634-31C9-1778-D27401AF4737}" dt="2023-06-26T07:25:25.503" v="0" actId="1076"/>
          <ac:grpSpMkLst>
            <pc:docMk/>
            <pc:sldMk cId="3377404677" sldId="450"/>
            <ac:grpSpMk id="18" creationId="{38BDD65F-1E10-6620-4AF3-9350A5A0D54A}"/>
          </ac:grpSpMkLst>
        </pc:grpChg>
        <pc:grpChg chg="mod">
          <ac:chgData name="HADEF, Idriss el fateh" userId="S::idrisselfateh.hadef@enabel.be::aa72ff30-1a88-4692-84c2-9cf7c6a27890" providerId="AD" clId="Web-{6823C62E-3634-31C9-1778-D27401AF4737}" dt="2023-06-26T07:26:20.053" v="9" actId="14100"/>
          <ac:grpSpMkLst>
            <pc:docMk/>
            <pc:sldMk cId="3377404677" sldId="450"/>
            <ac:grpSpMk id="44" creationId="{04E47BBC-E304-1815-C019-6FF10890FEC7}"/>
          </ac:grpSpMkLst>
        </pc:grpChg>
        <pc:graphicFrameChg chg="del">
          <ac:chgData name="HADEF, Idriss el fateh" userId="S::idrisselfateh.hadef@enabel.be::aa72ff30-1a88-4692-84c2-9cf7c6a27890" providerId="AD" clId="Web-{6823C62E-3634-31C9-1778-D27401AF4737}" dt="2023-06-26T07:28:13.093" v="32"/>
          <ac:graphicFrameMkLst>
            <pc:docMk/>
            <pc:sldMk cId="3377404677" sldId="450"/>
            <ac:graphicFrameMk id="68" creationId="{581C0F03-1B23-4C89-9DC6-3CF6E1622479}"/>
          </ac:graphicFrameMkLst>
        </pc:graphicFrameChg>
        <pc:picChg chg="del">
          <ac:chgData name="HADEF, Idriss el fateh" userId="S::idrisselfateh.hadef@enabel.be::aa72ff30-1a88-4692-84c2-9cf7c6a27890" providerId="AD" clId="Web-{6823C62E-3634-31C9-1778-D27401AF4737}" dt="2023-06-26T07:31:54.342" v="115"/>
          <ac:picMkLst>
            <pc:docMk/>
            <pc:sldMk cId="3377404677" sldId="450"/>
            <ac:picMk id="7" creationId="{F64605AB-CD2A-BF1C-220D-CDAB3BA15D30}"/>
          </ac:picMkLst>
        </pc:picChg>
        <pc:picChg chg="add">
          <ac:chgData name="HADEF, Idriss el fateh" userId="S::idrisselfateh.hadef@enabel.be::aa72ff30-1a88-4692-84c2-9cf7c6a27890" providerId="AD" clId="Web-{6823C62E-3634-31C9-1778-D27401AF4737}" dt="2023-06-26T07:31:55.420" v="116"/>
          <ac:picMkLst>
            <pc:docMk/>
            <pc:sldMk cId="3377404677" sldId="450"/>
            <ac:picMk id="17" creationId="{5DDAB7DD-8D6A-04DA-4BCC-A472F4828261}"/>
          </ac:picMkLst>
        </pc:picChg>
        <pc:picChg chg="mod">
          <ac:chgData name="HADEF, Idriss el fateh" userId="S::idrisselfateh.hadef@enabel.be::aa72ff30-1a88-4692-84c2-9cf7c6a27890" providerId="AD" clId="Web-{6823C62E-3634-31C9-1778-D27401AF4737}" dt="2023-06-26T07:26:45.290" v="14" actId="14100"/>
          <ac:picMkLst>
            <pc:docMk/>
            <pc:sldMk cId="3377404677" sldId="450"/>
            <ac:picMk id="48" creationId="{F260470C-3A5A-AFC8-15B1-1B92C82F97AC}"/>
          </ac:picMkLst>
        </pc:picChg>
        <pc:cxnChg chg="del">
          <ac:chgData name="HADEF, Idriss el fateh" userId="S::idrisselfateh.hadef@enabel.be::aa72ff30-1a88-4692-84c2-9cf7c6a27890" providerId="AD" clId="Web-{6823C62E-3634-31C9-1778-D27401AF4737}" dt="2023-06-26T07:32:08.046" v="118"/>
          <ac:cxnSpMkLst>
            <pc:docMk/>
            <pc:sldMk cId="3377404677" sldId="450"/>
            <ac:cxnSpMk id="10" creationId="{3E34DA04-DAFD-B9CA-43C3-A19A3BDCF602}"/>
          </ac:cxnSpMkLst>
        </pc:cxnChg>
      </pc:sldChg>
      <pc:sldChg chg="addSp modSp">
        <pc:chgData name="HADEF, Idriss el fateh" userId="S::idrisselfateh.hadef@enabel.be::aa72ff30-1a88-4692-84c2-9cf7c6a27890" providerId="AD" clId="Web-{6823C62E-3634-31C9-1778-D27401AF4737}" dt="2023-06-26T12:54:08.396" v="121" actId="1076"/>
        <pc:sldMkLst>
          <pc:docMk/>
          <pc:sldMk cId="3855500278" sldId="455"/>
        </pc:sldMkLst>
        <pc:graphicFrameChg chg="add mod">
          <ac:chgData name="HADEF, Idriss el fateh" userId="S::idrisselfateh.hadef@enabel.be::aa72ff30-1a88-4692-84c2-9cf7c6a27890" providerId="AD" clId="Web-{6823C62E-3634-31C9-1778-D27401AF4737}" dt="2023-06-26T12:54:08.396" v="121" actId="1076"/>
          <ac:graphicFrameMkLst>
            <pc:docMk/>
            <pc:sldMk cId="3855500278" sldId="455"/>
            <ac:graphicFrameMk id="17" creationId="{46DD2EFA-BA5F-1B55-C14A-39E31589F0A9}"/>
          </ac:graphicFrameMkLst>
        </pc:graphicFrameChg>
      </pc:sldChg>
    </pc:docChg>
  </pc:docChgLst>
  <pc:docChgLst>
    <pc:chgData name="EL YAMANI, Anass" userId="6f2a2a82-4a5f-4115-b657-1bdd72159912" providerId="ADAL" clId="{EAD03B04-F23A-4C84-9747-97153004B7B4}"/>
    <pc:docChg chg="custSel modSld">
      <pc:chgData name="EL YAMANI, Anass" userId="6f2a2a82-4a5f-4115-b657-1bdd72159912" providerId="ADAL" clId="{EAD03B04-F23A-4C84-9747-97153004B7B4}" dt="2023-06-26T15:06:54.537" v="573" actId="2056"/>
      <pc:docMkLst>
        <pc:docMk/>
      </pc:docMkLst>
      <pc:sldChg chg="modSp mod modCm">
        <pc:chgData name="EL YAMANI, Anass" userId="6f2a2a82-4a5f-4115-b657-1bdd72159912" providerId="ADAL" clId="{EAD03B04-F23A-4C84-9747-97153004B7B4}" dt="2023-06-26T15:06:54.537" v="573" actId="2056"/>
        <pc:sldMkLst>
          <pc:docMk/>
          <pc:sldMk cId="1358981779" sldId="437"/>
        </pc:sldMkLst>
        <pc:spChg chg="mod">
          <ac:chgData name="EL YAMANI, Anass" userId="6f2a2a82-4a5f-4115-b657-1bdd72159912" providerId="ADAL" clId="{EAD03B04-F23A-4C84-9747-97153004B7B4}" dt="2023-06-26T12:10:03.484" v="572" actId="20577"/>
          <ac:spMkLst>
            <pc:docMk/>
            <pc:sldMk cId="1358981779" sldId="437"/>
            <ac:spMk id="18" creationId="{18B214A4-2BF9-5B7E-85D0-754981EF7926}"/>
          </ac:spMkLst>
        </pc:spChg>
        <pc:spChg chg="mod">
          <ac:chgData name="EL YAMANI, Anass" userId="6f2a2a82-4a5f-4115-b657-1bdd72159912" providerId="ADAL" clId="{EAD03B04-F23A-4C84-9747-97153004B7B4}" dt="2023-06-26T12:09:13.732" v="566" actId="20577"/>
          <ac:spMkLst>
            <pc:docMk/>
            <pc:sldMk cId="1358981779" sldId="437"/>
            <ac:spMk id="23" creationId="{DF7C2542-2C8A-E632-7F62-E3A20DEDA95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 YAMANI, Anass" userId="6f2a2a82-4a5f-4115-b657-1bdd72159912" providerId="ADAL" clId="{EAD03B04-F23A-4C84-9747-97153004B7B4}" dt="2023-06-26T12:10:03.484" v="572" actId="20577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</pc226:cmChg>
            <pc226:cmChg xmlns:pc226="http://schemas.microsoft.com/office/powerpoint/2022/06/main/command" chg="mod">
              <pc226:chgData name="EL YAMANI, Anass" userId="6f2a2a82-4a5f-4115-b657-1bdd72159912" providerId="ADAL" clId="{EAD03B04-F23A-4C84-9747-97153004B7B4}" dt="2023-06-26T15:06:54.537" v="573" actId="2056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  <pc:sldChg chg="modSp mod">
        <pc:chgData name="EL YAMANI, Anass" userId="6f2a2a82-4a5f-4115-b657-1bdd72159912" providerId="ADAL" clId="{EAD03B04-F23A-4C84-9747-97153004B7B4}" dt="2023-06-26T11:31:25.452" v="227" actId="1076"/>
        <pc:sldMkLst>
          <pc:docMk/>
          <pc:sldMk cId="24742176" sldId="438"/>
        </pc:sldMkLst>
        <pc:spChg chg="mod">
          <ac:chgData name="EL YAMANI, Anass" userId="6f2a2a82-4a5f-4115-b657-1bdd72159912" providerId="ADAL" clId="{EAD03B04-F23A-4C84-9747-97153004B7B4}" dt="2023-06-26T11:31:25.452" v="227" actId="1076"/>
          <ac:spMkLst>
            <pc:docMk/>
            <pc:sldMk cId="24742176" sldId="438"/>
            <ac:spMk id="23" creationId="{D6F759A4-F181-C8CB-0A1E-C5BBFC96AA12}"/>
          </ac:spMkLst>
        </pc:spChg>
      </pc:sldChg>
    </pc:docChg>
  </pc:docChgLst>
  <pc:docChgLst>
    <pc:chgData name="GEERTS, Julie" userId="7cd7de46-e492-4b22-8e45-838508e6ae99" providerId="ADAL" clId="{35F92501-04B4-496B-9604-356C1FA2C882}"/>
    <pc:docChg chg="undo custSel addSld delSld modSld sldOrd">
      <pc:chgData name="GEERTS, Julie" userId="7cd7de46-e492-4b22-8e45-838508e6ae99" providerId="ADAL" clId="{35F92501-04B4-496B-9604-356C1FA2C882}" dt="2023-06-27T01:26:19.973" v="8759" actId="207"/>
      <pc:docMkLst>
        <pc:docMk/>
      </pc:docMkLst>
      <pc:sldChg chg="modSp mod">
        <pc:chgData name="GEERTS, Julie" userId="7cd7de46-e492-4b22-8e45-838508e6ae99" providerId="ADAL" clId="{35F92501-04B4-496B-9604-356C1FA2C882}" dt="2023-06-21T15:12:44.924" v="3062" actId="20577"/>
        <pc:sldMkLst>
          <pc:docMk/>
          <pc:sldMk cId="2350555209" sldId="257"/>
        </pc:sldMkLst>
        <pc:spChg chg="mod">
          <ac:chgData name="GEERTS, Julie" userId="7cd7de46-e492-4b22-8e45-838508e6ae99" providerId="ADAL" clId="{35F92501-04B4-496B-9604-356C1FA2C882}" dt="2023-06-13T12:56:42.369" v="306" actId="1036"/>
          <ac:spMkLst>
            <pc:docMk/>
            <pc:sldMk cId="2350555209" sldId="257"/>
            <ac:spMk id="2" creationId="{826EC3B6-77F3-A706-FE8C-4FE760EF0149}"/>
          </ac:spMkLst>
        </pc:spChg>
        <pc:spChg chg="mod">
          <ac:chgData name="GEERTS, Julie" userId="7cd7de46-e492-4b22-8e45-838508e6ae99" providerId="ADAL" clId="{35F92501-04B4-496B-9604-356C1FA2C882}" dt="2023-06-13T12:56:19.540" v="286" actId="14100"/>
          <ac:spMkLst>
            <pc:docMk/>
            <pc:sldMk cId="2350555209" sldId="257"/>
            <ac:spMk id="4" creationId="{DBEED7DE-A2C6-8827-D059-92DDD9EA9793}"/>
          </ac:spMkLst>
        </pc:spChg>
        <pc:spChg chg="mod">
          <ac:chgData name="GEERTS, Julie" userId="7cd7de46-e492-4b22-8e45-838508e6ae99" providerId="ADAL" clId="{35F92501-04B4-496B-9604-356C1FA2C882}" dt="2023-06-21T15:12:44.924" v="3062" actId="20577"/>
          <ac:spMkLst>
            <pc:docMk/>
            <pc:sldMk cId="2350555209" sldId="257"/>
            <ac:spMk id="7" creationId="{DA5275EA-767C-A68A-85A4-5CB70B155649}"/>
          </ac:spMkLst>
        </pc:spChg>
        <pc:picChg chg="mod">
          <ac:chgData name="GEERTS, Julie" userId="7cd7de46-e492-4b22-8e45-838508e6ae99" providerId="ADAL" clId="{35F92501-04B4-496B-9604-356C1FA2C882}" dt="2023-06-13T12:57:17.154" v="319" actId="1036"/>
          <ac:picMkLst>
            <pc:docMk/>
            <pc:sldMk cId="2350555209" sldId="257"/>
            <ac:picMk id="3" creationId="{1400D892-5202-E9B1-AA69-C5472DFEF7E6}"/>
          </ac:picMkLst>
        </pc:picChg>
        <pc:picChg chg="mod modCrop">
          <ac:chgData name="GEERTS, Julie" userId="7cd7de46-e492-4b22-8e45-838508e6ae99" providerId="ADAL" clId="{35F92501-04B4-496B-9604-356C1FA2C882}" dt="2023-06-13T12:56:10.386" v="284" actId="732"/>
          <ac:picMkLst>
            <pc:docMk/>
            <pc:sldMk cId="2350555209" sldId="257"/>
            <ac:picMk id="5" creationId="{B163BC20-BB63-AF66-0D9A-0C0569362EB9}"/>
          </ac:picMkLst>
        </pc:picChg>
      </pc:sldChg>
      <pc:sldChg chg="delSp modSp mod">
        <pc:chgData name="GEERTS, Julie" userId="7cd7de46-e492-4b22-8e45-838508e6ae99" providerId="ADAL" clId="{35F92501-04B4-496B-9604-356C1FA2C882}" dt="2023-06-13T12:54:59.080" v="264" actId="1036"/>
        <pc:sldMkLst>
          <pc:docMk/>
          <pc:sldMk cId="889785608" sldId="258"/>
        </pc:sldMkLst>
        <pc:spChg chg="mod">
          <ac:chgData name="GEERTS, Julie" userId="7cd7de46-e492-4b22-8e45-838508e6ae99" providerId="ADAL" clId="{35F92501-04B4-496B-9604-356C1FA2C882}" dt="2023-06-13T12:54:54.649" v="236" actId="1036"/>
          <ac:spMkLst>
            <pc:docMk/>
            <pc:sldMk cId="889785608" sldId="258"/>
            <ac:spMk id="2" creationId="{9963114C-047E-B4B3-414C-CCA2B4038608}"/>
          </ac:spMkLst>
        </pc:spChg>
        <pc:spChg chg="mod ord">
          <ac:chgData name="GEERTS, Julie" userId="7cd7de46-e492-4b22-8e45-838508e6ae99" providerId="ADAL" clId="{35F92501-04B4-496B-9604-356C1FA2C882}" dt="2023-06-13T11:51:35.329" v="16" actId="1037"/>
          <ac:spMkLst>
            <pc:docMk/>
            <pc:sldMk cId="889785608" sldId="258"/>
            <ac:spMk id="5" creationId="{7EC33FB7-DA78-89D6-85BF-FBF47F60D32E}"/>
          </ac:spMkLst>
        </pc:spChg>
        <pc:spChg chg="mod">
          <ac:chgData name="GEERTS, Julie" userId="7cd7de46-e492-4b22-8e45-838508e6ae99" providerId="ADAL" clId="{35F92501-04B4-496B-9604-356C1FA2C882}" dt="2023-06-13T12:54:59.080" v="264" actId="1036"/>
          <ac:spMkLst>
            <pc:docMk/>
            <pc:sldMk cId="889785608" sldId="258"/>
            <ac:spMk id="6" creationId="{DA8C8A3A-05F6-5B15-2791-A98CEF331060}"/>
          </ac:spMkLst>
        </pc:spChg>
        <pc:spChg chg="del">
          <ac:chgData name="GEERTS, Julie" userId="7cd7de46-e492-4b22-8e45-838508e6ae99" providerId="ADAL" clId="{35F92501-04B4-496B-9604-356C1FA2C882}" dt="2023-06-13T12:54:52.608" v="217" actId="478"/>
          <ac:spMkLst>
            <pc:docMk/>
            <pc:sldMk cId="889785608" sldId="258"/>
            <ac:spMk id="10" creationId="{C4B4A47C-F8F4-CBC3-9F42-8C77E2B1D8DD}"/>
          </ac:spMkLst>
        </pc:spChg>
      </pc:sldChg>
      <pc:sldChg chg="delSp mod">
        <pc:chgData name="GEERTS, Julie" userId="7cd7de46-e492-4b22-8e45-838508e6ae99" providerId="ADAL" clId="{35F92501-04B4-496B-9604-356C1FA2C882}" dt="2023-06-13T12:57:33.856" v="328" actId="478"/>
        <pc:sldMkLst>
          <pc:docMk/>
          <pc:sldMk cId="466697207" sldId="259"/>
        </pc:sldMkLst>
        <pc:spChg chg="del">
          <ac:chgData name="GEERTS, Julie" userId="7cd7de46-e492-4b22-8e45-838508e6ae99" providerId="ADAL" clId="{35F92501-04B4-496B-9604-356C1FA2C882}" dt="2023-06-13T12:57:33.856" v="328" actId="478"/>
          <ac:spMkLst>
            <pc:docMk/>
            <pc:sldMk cId="466697207" sldId="259"/>
            <ac:spMk id="9" creationId="{00318CF5-BFCD-84AD-3B1B-D5F9B249745D}"/>
          </ac:spMkLst>
        </pc:spChg>
      </pc:sldChg>
      <pc:sldChg chg="addSp delSp modSp mod">
        <pc:chgData name="GEERTS, Julie" userId="7cd7de46-e492-4b22-8e45-838508e6ae99" providerId="ADAL" clId="{35F92501-04B4-496B-9604-356C1FA2C882}" dt="2023-06-13T13:46:20.260" v="1325" actId="1038"/>
        <pc:sldMkLst>
          <pc:docMk/>
          <pc:sldMk cId="1001079933" sldId="293"/>
        </pc:sldMkLst>
        <pc:spChg chg="mod ord">
          <ac:chgData name="GEERTS, Julie" userId="7cd7de46-e492-4b22-8e45-838508e6ae99" providerId="ADAL" clId="{35F92501-04B4-496B-9604-356C1FA2C882}" dt="2023-06-13T13:45:14.512" v="1196" actId="14100"/>
          <ac:spMkLst>
            <pc:docMk/>
            <pc:sldMk cId="1001079933" sldId="293"/>
            <ac:spMk id="5" creationId="{7EC33FB7-DA78-89D6-85BF-FBF47F60D32E}"/>
          </ac:spMkLst>
        </pc:spChg>
        <pc:spChg chg="del">
          <ac:chgData name="GEERTS, Julie" userId="7cd7de46-e492-4b22-8e45-838508e6ae99" providerId="ADAL" clId="{35F92501-04B4-496B-9604-356C1FA2C882}" dt="2023-06-13T12:58:05.515" v="333" actId="478"/>
          <ac:spMkLst>
            <pc:docMk/>
            <pc:sldMk cId="1001079933" sldId="293"/>
            <ac:spMk id="18" creationId="{08950B13-7B25-C4CB-D8B0-5E9B4E0C257D}"/>
          </ac:spMkLst>
        </pc:spChg>
        <pc:spChg chg="add mod">
          <ac:chgData name="GEERTS, Julie" userId="7cd7de46-e492-4b22-8e45-838508e6ae99" providerId="ADAL" clId="{35F92501-04B4-496B-9604-356C1FA2C882}" dt="2023-06-13T13:46:20.260" v="1325" actId="1038"/>
          <ac:spMkLst>
            <pc:docMk/>
            <pc:sldMk cId="1001079933" sldId="293"/>
            <ac:spMk id="25" creationId="{1AE5124A-E683-2563-9EAF-BAB162037F44}"/>
          </ac:spMkLst>
        </pc:spChg>
        <pc:picChg chg="mod ord">
          <ac:chgData name="GEERTS, Julie" userId="7cd7de46-e492-4b22-8e45-838508e6ae99" providerId="ADAL" clId="{35F92501-04B4-496B-9604-356C1FA2C882}" dt="2023-06-13T13:46:04.505" v="1292" actId="1038"/>
          <ac:picMkLst>
            <pc:docMk/>
            <pc:sldMk cId="1001079933" sldId="293"/>
            <ac:picMk id="3" creationId="{8190A0C7-922F-7356-473E-B034F0CD226F}"/>
          </ac:picMkLst>
        </pc:picChg>
        <pc:picChg chg="del">
          <ac:chgData name="GEERTS, Julie" userId="7cd7de46-e492-4b22-8e45-838508e6ae99" providerId="ADAL" clId="{35F92501-04B4-496B-9604-356C1FA2C882}" dt="2023-06-13T13:38:35.487" v="1058" actId="478"/>
          <ac:picMkLst>
            <pc:docMk/>
            <pc:sldMk cId="1001079933" sldId="293"/>
            <ac:picMk id="4" creationId="{5550D9BC-F3FB-9AC9-0F19-50880CA31A59}"/>
          </ac:picMkLst>
        </pc:picChg>
        <pc:picChg chg="add del mod modCrop">
          <ac:chgData name="GEERTS, Julie" userId="7cd7de46-e492-4b22-8e45-838508e6ae99" providerId="ADAL" clId="{35F92501-04B4-496B-9604-356C1FA2C882}" dt="2023-06-13T13:39:50.759" v="1061" actId="478"/>
          <ac:picMkLst>
            <pc:docMk/>
            <pc:sldMk cId="1001079933" sldId="293"/>
            <ac:picMk id="20" creationId="{D6FA901D-EDF8-2BD7-F416-08D6380C061C}"/>
          </ac:picMkLst>
        </pc:picChg>
        <pc:picChg chg="add del mod ord modCrop">
          <ac:chgData name="GEERTS, Julie" userId="7cd7de46-e492-4b22-8e45-838508e6ae99" providerId="ADAL" clId="{35F92501-04B4-496B-9604-356C1FA2C882}" dt="2023-06-13T13:42:57.036" v="1159" actId="478"/>
          <ac:picMkLst>
            <pc:docMk/>
            <pc:sldMk cId="1001079933" sldId="293"/>
            <ac:picMk id="22" creationId="{EC3886FC-8CFD-B448-2078-0718FDF9CB94}"/>
          </ac:picMkLst>
        </pc:picChg>
        <pc:picChg chg="add mod ord modCrop">
          <ac:chgData name="GEERTS, Julie" userId="7cd7de46-e492-4b22-8e45-838508e6ae99" providerId="ADAL" clId="{35F92501-04B4-496B-9604-356C1FA2C882}" dt="2023-06-13T13:44:57.166" v="1194" actId="732"/>
          <ac:picMkLst>
            <pc:docMk/>
            <pc:sldMk cId="1001079933" sldId="293"/>
            <ac:picMk id="24" creationId="{F62C7651-8B12-6C5A-F9CE-F6B9107A05B8}"/>
          </ac:picMkLst>
        </pc:picChg>
      </pc:sldChg>
      <pc:sldChg chg="addSp delSp modSp mod">
        <pc:chgData name="GEERTS, Julie" userId="7cd7de46-e492-4b22-8e45-838508e6ae99" providerId="ADAL" clId="{35F92501-04B4-496B-9604-356C1FA2C882}" dt="2023-06-26T16:36:24.939" v="7367" actId="207"/>
        <pc:sldMkLst>
          <pc:docMk/>
          <pc:sldMk cId="3254237029" sldId="294"/>
        </pc:sldMkLst>
        <pc:spChg chg="mod">
          <ac:chgData name="GEERTS, Julie" userId="7cd7de46-e492-4b22-8e45-838508e6ae99" providerId="ADAL" clId="{35F92501-04B4-496B-9604-356C1FA2C882}" dt="2023-06-13T13:02:59.739" v="643" actId="1035"/>
          <ac:spMkLst>
            <pc:docMk/>
            <pc:sldMk cId="3254237029" sldId="294"/>
            <ac:spMk id="2" creationId="{9963114C-047E-B4B3-414C-CCA2B4038608}"/>
          </ac:spMkLst>
        </pc:spChg>
        <pc:spChg chg="mod">
          <ac:chgData name="GEERTS, Julie" userId="7cd7de46-e492-4b22-8e45-838508e6ae99" providerId="ADAL" clId="{35F92501-04B4-496B-9604-356C1FA2C882}" dt="2023-06-13T14:10:24.468" v="1828" actId="1076"/>
          <ac:spMkLst>
            <pc:docMk/>
            <pc:sldMk cId="3254237029" sldId="294"/>
            <ac:spMk id="5" creationId="{7EC33FB7-DA78-89D6-85BF-FBF47F60D32E}"/>
          </ac:spMkLst>
        </pc:spChg>
        <pc:spChg chg="mod">
          <ac:chgData name="GEERTS, Julie" userId="7cd7de46-e492-4b22-8e45-838508e6ae99" providerId="ADAL" clId="{35F92501-04B4-496B-9604-356C1FA2C882}" dt="2023-06-26T16:36:24.939" v="7367" actId="207"/>
          <ac:spMkLst>
            <pc:docMk/>
            <pc:sldMk cId="3254237029" sldId="294"/>
            <ac:spMk id="6" creationId="{DA8C8A3A-05F6-5B15-2791-A98CEF331060}"/>
          </ac:spMkLst>
        </pc:spChg>
        <pc:spChg chg="del">
          <ac:chgData name="GEERTS, Julie" userId="7cd7de46-e492-4b22-8e45-838508e6ae99" providerId="ADAL" clId="{35F92501-04B4-496B-9604-356C1FA2C882}" dt="2023-06-13T12:58:16.712" v="334" actId="478"/>
          <ac:spMkLst>
            <pc:docMk/>
            <pc:sldMk cId="3254237029" sldId="294"/>
            <ac:spMk id="17" creationId="{B53661F8-93E4-76F1-C93C-D36C3B762A33}"/>
          </ac:spMkLst>
        </pc:spChg>
        <pc:spChg chg="add mod">
          <ac:chgData name="GEERTS, Julie" userId="7cd7de46-e492-4b22-8e45-838508e6ae99" providerId="ADAL" clId="{35F92501-04B4-496B-9604-356C1FA2C882}" dt="2023-06-21T15:16:04.352" v="3131" actId="20577"/>
          <ac:spMkLst>
            <pc:docMk/>
            <pc:sldMk cId="3254237029" sldId="294"/>
            <ac:spMk id="18" creationId="{02598139-2364-5954-74B1-A2AF1FFE4EAD}"/>
          </ac:spMkLst>
        </pc:spChg>
        <pc:spChg chg="add mod">
          <ac:chgData name="GEERTS, Julie" userId="7cd7de46-e492-4b22-8e45-838508e6ae99" providerId="ADAL" clId="{35F92501-04B4-496B-9604-356C1FA2C882}" dt="2023-06-13T14:06:13.621" v="1774" actId="1076"/>
          <ac:spMkLst>
            <pc:docMk/>
            <pc:sldMk cId="3254237029" sldId="294"/>
            <ac:spMk id="30" creationId="{5B46E4C3-7C16-8294-55D8-37050FCEEB71}"/>
          </ac:spMkLst>
        </pc:spChg>
        <pc:grpChg chg="add del mod">
          <ac:chgData name="GEERTS, Julie" userId="7cd7de46-e492-4b22-8e45-838508e6ae99" providerId="ADAL" clId="{35F92501-04B4-496B-9604-356C1FA2C882}" dt="2023-06-13T13:21:12.637" v="778" actId="165"/>
          <ac:grpSpMkLst>
            <pc:docMk/>
            <pc:sldMk cId="3254237029" sldId="294"/>
            <ac:grpSpMk id="27" creationId="{1A8335D4-E452-11CB-D8EE-46B9DD76E51F}"/>
          </ac:grpSpMkLst>
        </pc:grpChg>
        <pc:grpChg chg="add mod ord">
          <ac:chgData name="GEERTS, Julie" userId="7cd7de46-e492-4b22-8e45-838508e6ae99" providerId="ADAL" clId="{35F92501-04B4-496B-9604-356C1FA2C882}" dt="2023-06-13T13:23:22.670" v="829" actId="167"/>
          <ac:grpSpMkLst>
            <pc:docMk/>
            <pc:sldMk cId="3254237029" sldId="294"/>
            <ac:grpSpMk id="29" creationId="{95BB3840-9C8A-488C-199A-410803654EDB}"/>
          </ac:grpSpMkLst>
        </pc:grpChg>
        <pc:picChg chg="mod ord">
          <ac:chgData name="GEERTS, Julie" userId="7cd7de46-e492-4b22-8e45-838508e6ae99" providerId="ADAL" clId="{35F92501-04B4-496B-9604-356C1FA2C882}" dt="2023-06-13T13:24:43.797" v="1045" actId="1036"/>
          <ac:picMkLst>
            <pc:docMk/>
            <pc:sldMk cId="3254237029" sldId="294"/>
            <ac:picMk id="3" creationId="{8190A0C7-922F-7356-473E-B034F0CD226F}"/>
          </ac:picMkLst>
        </pc:picChg>
        <pc:picChg chg="del">
          <ac:chgData name="GEERTS, Julie" userId="7cd7de46-e492-4b22-8e45-838508e6ae99" providerId="ADAL" clId="{35F92501-04B4-496B-9604-356C1FA2C882}" dt="2023-06-13T13:15:33.891" v="680" actId="478"/>
          <ac:picMkLst>
            <pc:docMk/>
            <pc:sldMk cId="3254237029" sldId="294"/>
            <ac:picMk id="4" creationId="{5550D9BC-F3FB-9AC9-0F19-50880CA31A59}"/>
          </ac:picMkLst>
        </pc:picChg>
        <pc:picChg chg="add mod ord topLvl modCrop">
          <ac:chgData name="GEERTS, Julie" userId="7cd7de46-e492-4b22-8e45-838508e6ae99" providerId="ADAL" clId="{35F92501-04B4-496B-9604-356C1FA2C882}" dt="2023-06-13T13:23:09.036" v="826" actId="164"/>
          <ac:picMkLst>
            <pc:docMk/>
            <pc:sldMk cId="3254237029" sldId="294"/>
            <ac:picMk id="20" creationId="{B3C75F3B-650A-7065-7D6E-02DF4B649898}"/>
          </ac:picMkLst>
        </pc:picChg>
        <pc:picChg chg="add del mod">
          <ac:chgData name="GEERTS, Julie" userId="7cd7de46-e492-4b22-8e45-838508e6ae99" providerId="ADAL" clId="{35F92501-04B4-496B-9604-356C1FA2C882}" dt="2023-06-13T13:21:05.797" v="777" actId="478"/>
          <ac:picMkLst>
            <pc:docMk/>
            <pc:sldMk cId="3254237029" sldId="294"/>
            <ac:picMk id="22" creationId="{8265D621-58E3-7138-BE13-ACD7E00FC613}"/>
          </ac:picMkLst>
        </pc:picChg>
        <pc:picChg chg="add del mod topLvl">
          <ac:chgData name="GEERTS, Julie" userId="7cd7de46-e492-4b22-8e45-838508e6ae99" providerId="ADAL" clId="{35F92501-04B4-496B-9604-356C1FA2C882}" dt="2023-06-13T13:22:24.975" v="802" actId="478"/>
          <ac:picMkLst>
            <pc:docMk/>
            <pc:sldMk cId="3254237029" sldId="294"/>
            <ac:picMk id="24" creationId="{3C604A47-976F-F116-48A0-678B8B1609F6}"/>
          </ac:picMkLst>
        </pc:picChg>
        <pc:picChg chg="add del mod">
          <ac:chgData name="GEERTS, Julie" userId="7cd7de46-e492-4b22-8e45-838508e6ae99" providerId="ADAL" clId="{35F92501-04B4-496B-9604-356C1FA2C882}" dt="2023-06-13T13:20:26.796" v="772" actId="478"/>
          <ac:picMkLst>
            <pc:docMk/>
            <pc:sldMk cId="3254237029" sldId="294"/>
            <ac:picMk id="26" creationId="{690B1C55-A208-8C65-C8C4-765BCDFAE82E}"/>
          </ac:picMkLst>
        </pc:picChg>
        <pc:picChg chg="add mod">
          <ac:chgData name="GEERTS, Julie" userId="7cd7de46-e492-4b22-8e45-838508e6ae99" providerId="ADAL" clId="{35F92501-04B4-496B-9604-356C1FA2C882}" dt="2023-06-13T13:23:09.036" v="826" actId="164"/>
          <ac:picMkLst>
            <pc:docMk/>
            <pc:sldMk cId="3254237029" sldId="294"/>
            <ac:picMk id="28" creationId="{C2E4A172-0C54-A707-EBE0-B5D49BC9B319}"/>
          </ac:picMkLst>
        </pc:picChg>
      </pc:sldChg>
      <pc:sldChg chg="del">
        <pc:chgData name="GEERTS, Julie" userId="7cd7de46-e492-4b22-8e45-838508e6ae99" providerId="ADAL" clId="{35F92501-04B4-496B-9604-356C1FA2C882}" dt="2023-06-13T12:58:52.063" v="359" actId="47"/>
        <pc:sldMkLst>
          <pc:docMk/>
          <pc:sldMk cId="835446269" sldId="296"/>
        </pc:sldMkLst>
      </pc:sldChg>
      <pc:sldChg chg="addSp delSp modSp mod">
        <pc:chgData name="GEERTS, Julie" userId="7cd7de46-e492-4b22-8e45-838508e6ae99" providerId="ADAL" clId="{35F92501-04B4-496B-9604-356C1FA2C882}" dt="2023-06-23T12:59:55.376" v="5672" actId="1076"/>
        <pc:sldMkLst>
          <pc:docMk/>
          <pc:sldMk cId="347001799" sldId="298"/>
        </pc:sldMkLst>
        <pc:spChg chg="add mod">
          <ac:chgData name="GEERTS, Julie" userId="7cd7de46-e492-4b22-8e45-838508e6ae99" providerId="ADAL" clId="{35F92501-04B4-496B-9604-356C1FA2C882}" dt="2023-06-23T12:59:03.417" v="5636"/>
          <ac:spMkLst>
            <pc:docMk/>
            <pc:sldMk cId="347001799" sldId="298"/>
            <ac:spMk id="4" creationId="{B21280D7-B84E-7932-7C45-F8E14A40FF0F}"/>
          </ac:spMkLst>
        </pc:spChg>
        <pc:spChg chg="mod ord">
          <ac:chgData name="GEERTS, Julie" userId="7cd7de46-e492-4b22-8e45-838508e6ae99" providerId="ADAL" clId="{35F92501-04B4-496B-9604-356C1FA2C882}" dt="2023-06-23T12:59:55.376" v="5672" actId="1076"/>
          <ac:spMkLst>
            <pc:docMk/>
            <pc:sldMk cId="347001799" sldId="298"/>
            <ac:spMk id="5" creationId="{7EC33FB7-DA78-89D6-85BF-FBF47F60D32E}"/>
          </ac:spMkLst>
        </pc:spChg>
        <pc:picChg chg="ord">
          <ac:chgData name="GEERTS, Julie" userId="7cd7de46-e492-4b22-8e45-838508e6ae99" providerId="ADAL" clId="{35F92501-04B4-496B-9604-356C1FA2C882}" dt="2023-06-13T14:35:25.905" v="2173" actId="166"/>
          <ac:picMkLst>
            <pc:docMk/>
            <pc:sldMk cId="347001799" sldId="298"/>
            <ac:picMk id="3" creationId="{8190A0C7-922F-7356-473E-B034F0CD226F}"/>
          </ac:picMkLst>
        </pc:picChg>
        <pc:picChg chg="del">
          <ac:chgData name="GEERTS, Julie" userId="7cd7de46-e492-4b22-8e45-838508e6ae99" providerId="ADAL" clId="{35F92501-04B4-496B-9604-356C1FA2C882}" dt="2023-06-13T14:15:43.547" v="1996" actId="478"/>
          <ac:picMkLst>
            <pc:docMk/>
            <pc:sldMk cId="347001799" sldId="298"/>
            <ac:picMk id="4" creationId="{5550D9BC-F3FB-9AC9-0F19-50880CA31A59}"/>
          </ac:picMkLst>
        </pc:picChg>
        <pc:picChg chg="add mod ord modCrop">
          <ac:chgData name="GEERTS, Julie" userId="7cd7de46-e492-4b22-8e45-838508e6ae99" providerId="ADAL" clId="{35F92501-04B4-496B-9604-356C1FA2C882}" dt="2023-06-13T14:35:11.628" v="2168" actId="167"/>
          <ac:picMkLst>
            <pc:docMk/>
            <pc:sldMk cId="347001799" sldId="298"/>
            <ac:picMk id="7" creationId="{DCF083B2-425A-9C63-9ECB-9F7F0C34D6E0}"/>
          </ac:picMkLst>
        </pc:picChg>
        <pc:picChg chg="add del mod ord modCrop">
          <ac:chgData name="GEERTS, Julie" userId="7cd7de46-e492-4b22-8e45-838508e6ae99" providerId="ADAL" clId="{35F92501-04B4-496B-9604-356C1FA2C882}" dt="2023-06-13T14:34:17.580" v="2154" actId="478"/>
          <ac:picMkLst>
            <pc:docMk/>
            <pc:sldMk cId="347001799" sldId="298"/>
            <ac:picMk id="8" creationId="{14CA8B6E-0C28-4123-DD15-21EA89392861}"/>
          </ac:picMkLst>
        </pc:picChg>
      </pc:sldChg>
      <pc:sldChg chg="addSp modSp">
        <pc:chgData name="GEERTS, Julie" userId="7cd7de46-e492-4b22-8e45-838508e6ae99" providerId="ADAL" clId="{35F92501-04B4-496B-9604-356C1FA2C882}" dt="2023-06-13T14:19:57.798" v="2056"/>
        <pc:sldMkLst>
          <pc:docMk/>
          <pc:sldMk cId="391754260" sldId="300"/>
        </pc:sldMkLst>
        <pc:spChg chg="add mod">
          <ac:chgData name="GEERTS, Julie" userId="7cd7de46-e492-4b22-8e45-838508e6ae99" providerId="ADAL" clId="{35F92501-04B4-496B-9604-356C1FA2C882}" dt="2023-06-13T14:19:57.798" v="2056"/>
          <ac:spMkLst>
            <pc:docMk/>
            <pc:sldMk cId="391754260" sldId="300"/>
            <ac:spMk id="4" creationId="{D230D940-2C2D-1AA1-5BC5-F5A6ACE02D16}"/>
          </ac:spMkLst>
        </pc:spChg>
        <pc:spChg chg="add mod">
          <ac:chgData name="GEERTS, Julie" userId="7cd7de46-e492-4b22-8e45-838508e6ae99" providerId="ADAL" clId="{35F92501-04B4-496B-9604-356C1FA2C882}" dt="2023-06-13T14:19:57.798" v="2056"/>
          <ac:spMkLst>
            <pc:docMk/>
            <pc:sldMk cId="391754260" sldId="300"/>
            <ac:spMk id="5" creationId="{B0A9C149-437F-BEE3-4DD9-273E338C86D2}"/>
          </ac:spMkLst>
        </pc:spChg>
      </pc:sldChg>
      <pc:sldChg chg="addSp delSp modSp mod">
        <pc:chgData name="GEERTS, Julie" userId="7cd7de46-e492-4b22-8e45-838508e6ae99" providerId="ADAL" clId="{35F92501-04B4-496B-9604-356C1FA2C882}" dt="2023-06-27T01:25:19.018" v="8721" actId="207"/>
        <pc:sldMkLst>
          <pc:docMk/>
          <pc:sldMk cId="3288131885" sldId="302"/>
        </pc:sldMkLst>
        <pc:spChg chg="add mod">
          <ac:chgData name="GEERTS, Julie" userId="7cd7de46-e492-4b22-8e45-838508e6ae99" providerId="ADAL" clId="{35F92501-04B4-496B-9604-356C1FA2C882}" dt="2023-06-13T14:17:20.748" v="2013"/>
          <ac:spMkLst>
            <pc:docMk/>
            <pc:sldMk cId="3288131885" sldId="302"/>
            <ac:spMk id="2" creationId="{4E0FF880-C64D-F942-8908-07B9C5A65F87}"/>
          </ac:spMkLst>
        </pc:spChg>
        <pc:spChg chg="add mod">
          <ac:chgData name="GEERTS, Julie" userId="7cd7de46-e492-4b22-8e45-838508e6ae99" providerId="ADAL" clId="{35F92501-04B4-496B-9604-356C1FA2C882}" dt="2023-06-13T14:17:30.245" v="2044" actId="14100"/>
          <ac:spMkLst>
            <pc:docMk/>
            <pc:sldMk cId="3288131885" sldId="302"/>
            <ac:spMk id="3" creationId="{C3EE3025-6F87-DDCD-4BBB-8FBD40ADFC3F}"/>
          </ac:spMkLst>
        </pc:spChg>
        <pc:spChg chg="add mod">
          <ac:chgData name="GEERTS, Julie" userId="7cd7de46-e492-4b22-8e45-838508e6ae99" providerId="ADAL" clId="{35F92501-04B4-496B-9604-356C1FA2C882}" dt="2023-06-26T16:37:01.460" v="7397" actId="1035"/>
          <ac:spMkLst>
            <pc:docMk/>
            <pc:sldMk cId="3288131885" sldId="302"/>
            <ac:spMk id="4" creationId="{B2C15331-3B63-88DC-E371-C9C73D5FC467}"/>
          </ac:spMkLst>
        </pc:spChg>
        <pc:spChg chg="add del mod">
          <ac:chgData name="GEERTS, Julie" userId="7cd7de46-e492-4b22-8e45-838508e6ae99" providerId="ADAL" clId="{35F92501-04B4-496B-9604-356C1FA2C882}" dt="2023-06-26T16:37:02.594" v="7398" actId="478"/>
          <ac:spMkLst>
            <pc:docMk/>
            <pc:sldMk cId="3288131885" sldId="302"/>
            <ac:spMk id="5" creationId="{DA071FA2-232C-0012-7ED8-8162A0A7471F}"/>
          </ac:spMkLst>
        </pc:spChg>
        <pc:spChg chg="mod">
          <ac:chgData name="GEERTS, Julie" userId="7cd7de46-e492-4b22-8e45-838508e6ae99" providerId="ADAL" clId="{35F92501-04B4-496B-9604-356C1FA2C882}" dt="2023-06-26T16:37:41.084" v="7426" actId="207"/>
          <ac:spMkLst>
            <pc:docMk/>
            <pc:sldMk cId="3288131885" sldId="302"/>
            <ac:spMk id="18" creationId="{354D7BAD-CCFC-071A-17B5-49E47DB9C0BE}"/>
          </ac:spMkLst>
        </pc:spChg>
        <pc:graphicFrameChg chg="mod modGraphic">
          <ac:chgData name="GEERTS, Julie" userId="7cd7de46-e492-4b22-8e45-838508e6ae99" providerId="ADAL" clId="{35F92501-04B4-496B-9604-356C1FA2C882}" dt="2023-06-27T01:25:19.018" v="8721" actId="207"/>
          <ac:graphicFrameMkLst>
            <pc:docMk/>
            <pc:sldMk cId="3288131885" sldId="302"/>
            <ac:graphicFrameMk id="1312" creationId="{106173B7-AA3D-3F2B-1B13-33DA563D22D0}"/>
          </ac:graphicFrameMkLst>
        </pc:graphicFrameChg>
        <pc:picChg chg="add mod">
          <ac:chgData name="GEERTS, Julie" userId="7cd7de46-e492-4b22-8e45-838508e6ae99" providerId="ADAL" clId="{35F92501-04B4-496B-9604-356C1FA2C882}" dt="2023-06-26T16:37:51.842" v="7427" actId="207"/>
          <ac:picMkLst>
            <pc:docMk/>
            <pc:sldMk cId="3288131885" sldId="302"/>
            <ac:picMk id="7" creationId="{9CDD2534-D249-97A8-A19F-37B8F988EBA2}"/>
          </ac:picMkLst>
        </pc:picChg>
      </pc:sldChg>
      <pc:sldChg chg="addSp modSp del">
        <pc:chgData name="GEERTS, Julie" userId="7cd7de46-e492-4b22-8e45-838508e6ae99" providerId="ADAL" clId="{35F92501-04B4-496B-9604-356C1FA2C882}" dt="2023-06-26T16:39:29.629" v="7461" actId="47"/>
        <pc:sldMkLst>
          <pc:docMk/>
          <pc:sldMk cId="1126501548" sldId="303"/>
        </pc:sldMkLst>
        <pc:spChg chg="add mod">
          <ac:chgData name="GEERTS, Julie" userId="7cd7de46-e492-4b22-8e45-838508e6ae99" providerId="ADAL" clId="{35F92501-04B4-496B-9604-356C1FA2C882}" dt="2023-06-13T14:17:33.994" v="2045"/>
          <ac:spMkLst>
            <pc:docMk/>
            <pc:sldMk cId="1126501548" sldId="303"/>
            <ac:spMk id="2" creationId="{AD7FA648-FF85-FF8A-9AF0-1C3153C79994}"/>
          </ac:spMkLst>
        </pc:spChg>
        <pc:spChg chg="add mod">
          <ac:chgData name="GEERTS, Julie" userId="7cd7de46-e492-4b22-8e45-838508e6ae99" providerId="ADAL" clId="{35F92501-04B4-496B-9604-356C1FA2C882}" dt="2023-06-13T14:17:33.994" v="2045"/>
          <ac:spMkLst>
            <pc:docMk/>
            <pc:sldMk cId="1126501548" sldId="303"/>
            <ac:spMk id="3" creationId="{92AA489F-1CD5-8604-580D-CE87D4999932}"/>
          </ac:spMkLst>
        </pc:spChg>
        <pc:spChg chg="add mod">
          <ac:chgData name="GEERTS, Julie" userId="7cd7de46-e492-4b22-8e45-838508e6ae99" providerId="ADAL" clId="{35F92501-04B4-496B-9604-356C1FA2C882}" dt="2023-06-13T14:20:07.400" v="2060"/>
          <ac:spMkLst>
            <pc:docMk/>
            <pc:sldMk cId="1126501548" sldId="303"/>
            <ac:spMk id="4" creationId="{E05F13D2-1DCE-E730-D91C-F154472687B0}"/>
          </ac:spMkLst>
        </pc:spChg>
        <pc:spChg chg="add mod">
          <ac:chgData name="GEERTS, Julie" userId="7cd7de46-e492-4b22-8e45-838508e6ae99" providerId="ADAL" clId="{35F92501-04B4-496B-9604-356C1FA2C882}" dt="2023-06-13T14:20:07.400" v="2060"/>
          <ac:spMkLst>
            <pc:docMk/>
            <pc:sldMk cId="1126501548" sldId="303"/>
            <ac:spMk id="5" creationId="{437E6073-4D95-9411-AF95-8114E2E0E91C}"/>
          </ac:spMkLst>
        </pc:spChg>
      </pc:sldChg>
      <pc:sldChg chg="addSp delSp modSp mod">
        <pc:chgData name="GEERTS, Julie" userId="7cd7de46-e492-4b22-8e45-838508e6ae99" providerId="ADAL" clId="{35F92501-04B4-496B-9604-356C1FA2C882}" dt="2023-06-13T14:19:49.297" v="2055" actId="478"/>
        <pc:sldMkLst>
          <pc:docMk/>
          <pc:sldMk cId="2037053473" sldId="312"/>
        </pc:sldMkLst>
        <pc:spChg chg="del">
          <ac:chgData name="GEERTS, Julie" userId="7cd7de46-e492-4b22-8e45-838508e6ae99" providerId="ADAL" clId="{35F92501-04B4-496B-9604-356C1FA2C882}" dt="2023-06-13T14:19:49.297" v="2055" actId="478"/>
          <ac:spMkLst>
            <pc:docMk/>
            <pc:sldMk cId="2037053473" sldId="312"/>
            <ac:spMk id="7" creationId="{6AD02098-46C7-9307-5F59-9C52323FAF8F}"/>
          </ac:spMkLst>
        </pc:spChg>
        <pc:spChg chg="add mod">
          <ac:chgData name="GEERTS, Julie" userId="7cd7de46-e492-4b22-8e45-838508e6ae99" providerId="ADAL" clId="{35F92501-04B4-496B-9604-356C1FA2C882}" dt="2023-06-13T14:19:47.316" v="2054"/>
          <ac:spMkLst>
            <pc:docMk/>
            <pc:sldMk cId="2037053473" sldId="312"/>
            <ac:spMk id="8" creationId="{8B315CB8-B62C-1C6C-DF97-D350AA92E89E}"/>
          </ac:spMkLst>
        </pc:spChg>
        <pc:spChg chg="add mod">
          <ac:chgData name="GEERTS, Julie" userId="7cd7de46-e492-4b22-8e45-838508e6ae99" providerId="ADAL" clId="{35F92501-04B4-496B-9604-356C1FA2C882}" dt="2023-06-13T14:19:47.316" v="2054"/>
          <ac:spMkLst>
            <pc:docMk/>
            <pc:sldMk cId="2037053473" sldId="312"/>
            <ac:spMk id="9" creationId="{3794CBF4-D02E-D805-2676-FDC0E31CB962}"/>
          </ac:spMkLst>
        </pc:spChg>
        <pc:picChg chg="del">
          <ac:chgData name="GEERTS, Julie" userId="7cd7de46-e492-4b22-8e45-838508e6ae99" providerId="ADAL" clId="{35F92501-04B4-496B-9604-356C1FA2C882}" dt="2023-06-13T13:02:46.791" v="625" actId="478"/>
          <ac:picMkLst>
            <pc:docMk/>
            <pc:sldMk cId="2037053473" sldId="312"/>
            <ac:picMk id="6" creationId="{6A450BDE-A7DE-86D4-76E8-9968E14B9AE4}"/>
          </ac:picMkLst>
        </pc:picChg>
      </pc:sldChg>
      <pc:sldChg chg="del">
        <pc:chgData name="GEERTS, Julie" userId="7cd7de46-e492-4b22-8e45-838508e6ae99" providerId="ADAL" clId="{35F92501-04B4-496B-9604-356C1FA2C882}" dt="2023-06-13T12:58:52.063" v="359" actId="47"/>
        <pc:sldMkLst>
          <pc:docMk/>
          <pc:sldMk cId="3534387966" sldId="323"/>
        </pc:sldMkLst>
      </pc:sldChg>
      <pc:sldChg chg="del">
        <pc:chgData name="GEERTS, Julie" userId="7cd7de46-e492-4b22-8e45-838508e6ae99" providerId="ADAL" clId="{35F92501-04B4-496B-9604-356C1FA2C882}" dt="2023-06-13T12:58:52.063" v="359" actId="47"/>
        <pc:sldMkLst>
          <pc:docMk/>
          <pc:sldMk cId="1782497678" sldId="324"/>
        </pc:sldMkLst>
      </pc:sldChg>
      <pc:sldChg chg="del">
        <pc:chgData name="GEERTS, Julie" userId="7cd7de46-e492-4b22-8e45-838508e6ae99" providerId="ADAL" clId="{35F92501-04B4-496B-9604-356C1FA2C882}" dt="2023-06-13T12:58:52.063" v="359" actId="47"/>
        <pc:sldMkLst>
          <pc:docMk/>
          <pc:sldMk cId="643422086" sldId="325"/>
        </pc:sldMkLst>
      </pc:sldChg>
      <pc:sldChg chg="del">
        <pc:chgData name="GEERTS, Julie" userId="7cd7de46-e492-4b22-8e45-838508e6ae99" providerId="ADAL" clId="{35F92501-04B4-496B-9604-356C1FA2C882}" dt="2023-06-13T12:58:52.063" v="359" actId="47"/>
        <pc:sldMkLst>
          <pc:docMk/>
          <pc:sldMk cId="1499049507" sldId="326"/>
        </pc:sldMkLst>
      </pc:sldChg>
      <pc:sldChg chg="del">
        <pc:chgData name="GEERTS, Julie" userId="7cd7de46-e492-4b22-8e45-838508e6ae99" providerId="ADAL" clId="{35F92501-04B4-496B-9604-356C1FA2C882}" dt="2023-06-13T12:58:52.063" v="359" actId="47"/>
        <pc:sldMkLst>
          <pc:docMk/>
          <pc:sldMk cId="3322812816" sldId="327"/>
        </pc:sldMkLst>
      </pc:sldChg>
      <pc:sldChg chg="addSp modSp">
        <pc:chgData name="GEERTS, Julie" userId="7cd7de46-e492-4b22-8e45-838508e6ae99" providerId="ADAL" clId="{35F92501-04B4-496B-9604-356C1FA2C882}" dt="2023-06-13T14:20:00.284" v="2057"/>
        <pc:sldMkLst>
          <pc:docMk/>
          <pc:sldMk cId="2215091068" sldId="328"/>
        </pc:sldMkLst>
        <pc:spChg chg="add mod">
          <ac:chgData name="GEERTS, Julie" userId="7cd7de46-e492-4b22-8e45-838508e6ae99" providerId="ADAL" clId="{35F92501-04B4-496B-9604-356C1FA2C882}" dt="2023-06-13T14:20:00.284" v="2057"/>
          <ac:spMkLst>
            <pc:docMk/>
            <pc:sldMk cId="2215091068" sldId="328"/>
            <ac:spMk id="4" creationId="{96C09EAD-8592-7CD2-5F1F-828D642D02EE}"/>
          </ac:spMkLst>
        </pc:spChg>
        <pc:spChg chg="add mod">
          <ac:chgData name="GEERTS, Julie" userId="7cd7de46-e492-4b22-8e45-838508e6ae99" providerId="ADAL" clId="{35F92501-04B4-496B-9604-356C1FA2C882}" dt="2023-06-13T14:20:00.284" v="2057"/>
          <ac:spMkLst>
            <pc:docMk/>
            <pc:sldMk cId="2215091068" sldId="328"/>
            <ac:spMk id="5" creationId="{A099E088-6FEF-4872-56A7-0506218CD52F}"/>
          </ac:spMkLst>
        </pc:spChg>
      </pc:sldChg>
      <pc:sldChg chg="addSp modSp">
        <pc:chgData name="GEERTS, Julie" userId="7cd7de46-e492-4b22-8e45-838508e6ae99" providerId="ADAL" clId="{35F92501-04B4-496B-9604-356C1FA2C882}" dt="2023-06-13T14:20:02.156" v="2058"/>
        <pc:sldMkLst>
          <pc:docMk/>
          <pc:sldMk cId="3807843999" sldId="329"/>
        </pc:sldMkLst>
        <pc:spChg chg="add mod">
          <ac:chgData name="GEERTS, Julie" userId="7cd7de46-e492-4b22-8e45-838508e6ae99" providerId="ADAL" clId="{35F92501-04B4-496B-9604-356C1FA2C882}" dt="2023-06-13T14:20:02.156" v="2058"/>
          <ac:spMkLst>
            <pc:docMk/>
            <pc:sldMk cId="3807843999" sldId="329"/>
            <ac:spMk id="4" creationId="{96923A33-7F3F-C505-79EE-F673076BF542}"/>
          </ac:spMkLst>
        </pc:spChg>
        <pc:spChg chg="add mod">
          <ac:chgData name="GEERTS, Julie" userId="7cd7de46-e492-4b22-8e45-838508e6ae99" providerId="ADAL" clId="{35F92501-04B4-496B-9604-356C1FA2C882}" dt="2023-06-13T14:20:02.156" v="2058"/>
          <ac:spMkLst>
            <pc:docMk/>
            <pc:sldMk cId="3807843999" sldId="329"/>
            <ac:spMk id="5" creationId="{725EFBBD-0DBB-3BB3-8534-41E9033AF545}"/>
          </ac:spMkLst>
        </pc:spChg>
      </pc:sldChg>
      <pc:sldChg chg="del">
        <pc:chgData name="GEERTS, Julie" userId="7cd7de46-e492-4b22-8e45-838508e6ae99" providerId="ADAL" clId="{35F92501-04B4-496B-9604-356C1FA2C882}" dt="2023-06-13T13:00:24.162" v="623" actId="47"/>
        <pc:sldMkLst>
          <pc:docMk/>
          <pc:sldMk cId="1251569811" sldId="330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594822524" sldId="331"/>
        </pc:sldMkLst>
      </pc:sldChg>
      <pc:sldChg chg="addSp delSp modSp del mod">
        <pc:chgData name="GEERTS, Julie" userId="7cd7de46-e492-4b22-8e45-838508e6ae99" providerId="ADAL" clId="{35F92501-04B4-496B-9604-356C1FA2C882}" dt="2023-06-13T13:02:44.137" v="624" actId="47"/>
        <pc:sldMkLst>
          <pc:docMk/>
          <pc:sldMk cId="25290379" sldId="344"/>
        </pc:sldMkLst>
        <pc:spChg chg="mod topLvl">
          <ac:chgData name="GEERTS, Julie" userId="7cd7de46-e492-4b22-8e45-838508e6ae99" providerId="ADAL" clId="{35F92501-04B4-496B-9604-356C1FA2C882}" dt="2023-06-13T11:54:24.992" v="167" actId="1076"/>
          <ac:spMkLst>
            <pc:docMk/>
            <pc:sldMk cId="25290379" sldId="344"/>
            <ac:spMk id="13" creationId="{A2BDCD23-E450-A356-4CD1-31B053BA537C}"/>
          </ac:spMkLst>
        </pc:spChg>
        <pc:grpChg chg="del mod">
          <ac:chgData name="GEERTS, Julie" userId="7cd7de46-e492-4b22-8e45-838508e6ae99" providerId="ADAL" clId="{35F92501-04B4-496B-9604-356C1FA2C882}" dt="2023-06-13T11:52:12.111" v="21" actId="165"/>
          <ac:grpSpMkLst>
            <pc:docMk/>
            <pc:sldMk cId="25290379" sldId="344"/>
            <ac:grpSpMk id="15" creationId="{5F74F096-022E-3F94-83DB-9BEF6F9BE677}"/>
          </ac:grpSpMkLst>
        </pc:grpChg>
        <pc:grpChg chg="add mod">
          <ac:chgData name="GEERTS, Julie" userId="7cd7de46-e492-4b22-8e45-838508e6ae99" providerId="ADAL" clId="{35F92501-04B4-496B-9604-356C1FA2C882}" dt="2023-06-13T11:54:21.982" v="166" actId="164"/>
          <ac:grpSpMkLst>
            <pc:docMk/>
            <pc:sldMk cId="25290379" sldId="344"/>
            <ac:grpSpMk id="16" creationId="{B17C819F-3522-5BD6-6ADE-022FC1D9791A}"/>
          </ac:grpSpMkLst>
        </pc:grpChg>
        <pc:picChg chg="mod topLvl modCrop">
          <ac:chgData name="GEERTS, Julie" userId="7cd7de46-e492-4b22-8e45-838508e6ae99" providerId="ADAL" clId="{35F92501-04B4-496B-9604-356C1FA2C882}" dt="2023-06-13T11:54:21.982" v="166" actId="164"/>
          <ac:picMkLst>
            <pc:docMk/>
            <pc:sldMk cId="25290379" sldId="344"/>
            <ac:picMk id="10" creationId="{F172C730-1BA7-0352-C957-F5CF7303F4D0}"/>
          </ac:picMkLst>
        </pc:picChg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698617775" sldId="350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2123554293" sldId="351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1845202868" sldId="368"/>
        </pc:sldMkLst>
      </pc:sldChg>
      <pc:sldChg chg="addSp delSp modSp mod setBg">
        <pc:chgData name="GEERTS, Julie" userId="7cd7de46-e492-4b22-8e45-838508e6ae99" providerId="ADAL" clId="{35F92501-04B4-496B-9604-356C1FA2C882}" dt="2023-06-13T14:19:28.020" v="2053" actId="1035"/>
        <pc:sldMkLst>
          <pc:docMk/>
          <pc:sldMk cId="1609796864" sldId="376"/>
        </pc:sldMkLst>
        <pc:spChg chg="mod ord">
          <ac:chgData name="GEERTS, Julie" userId="7cd7de46-e492-4b22-8e45-838508e6ae99" providerId="ADAL" clId="{35F92501-04B4-496B-9604-356C1FA2C882}" dt="2023-06-13T14:05:00.076" v="1729" actId="1076"/>
          <ac:spMkLst>
            <pc:docMk/>
            <pc:sldMk cId="1609796864" sldId="376"/>
            <ac:spMk id="2" creationId="{64D1AC4E-B4A8-69AC-EB7A-A94BAAB94F8A}"/>
          </ac:spMkLst>
        </pc:spChg>
        <pc:spChg chg="add del mod ord">
          <ac:chgData name="GEERTS, Julie" userId="7cd7de46-e492-4b22-8e45-838508e6ae99" providerId="ADAL" clId="{35F92501-04B4-496B-9604-356C1FA2C882}" dt="2023-06-13T13:54:54.157" v="1493" actId="478"/>
          <ac:spMkLst>
            <pc:docMk/>
            <pc:sldMk cId="1609796864" sldId="376"/>
            <ac:spMk id="4" creationId="{46EDFC81-A9EC-8405-C24E-3719A5F39B96}"/>
          </ac:spMkLst>
        </pc:spChg>
        <pc:spChg chg="add del mod ord">
          <ac:chgData name="GEERTS, Julie" userId="7cd7de46-e492-4b22-8e45-838508e6ae99" providerId="ADAL" clId="{35F92501-04B4-496B-9604-356C1FA2C882}" dt="2023-06-13T13:55:55.619" v="1503" actId="478"/>
          <ac:spMkLst>
            <pc:docMk/>
            <pc:sldMk cId="1609796864" sldId="376"/>
            <ac:spMk id="9" creationId="{4ABBBA33-B67B-4D61-CA0A-7F989E3B38E3}"/>
          </ac:spMkLst>
        </pc:spChg>
        <pc:spChg chg="mod ord">
          <ac:chgData name="GEERTS, Julie" userId="7cd7de46-e492-4b22-8e45-838508e6ae99" providerId="ADAL" clId="{35F92501-04B4-496B-9604-356C1FA2C882}" dt="2023-06-13T14:19:24.396" v="2049" actId="255"/>
          <ac:spMkLst>
            <pc:docMk/>
            <pc:sldMk cId="1609796864" sldId="376"/>
            <ac:spMk id="13" creationId="{9CEF6E21-C6CC-90AB-F060-F2DAD21D4142}"/>
          </ac:spMkLst>
        </pc:spChg>
        <pc:spChg chg="mod">
          <ac:chgData name="GEERTS, Julie" userId="7cd7de46-e492-4b22-8e45-838508e6ae99" providerId="ADAL" clId="{35F92501-04B4-496B-9604-356C1FA2C882}" dt="2023-06-13T14:19:28.020" v="2053" actId="1035"/>
          <ac:spMkLst>
            <pc:docMk/>
            <pc:sldMk cId="1609796864" sldId="376"/>
            <ac:spMk id="180" creationId="{00000000-0000-0000-0000-000000000000}"/>
          </ac:spMkLst>
        </pc:spChg>
        <pc:grpChg chg="mod">
          <ac:chgData name="GEERTS, Julie" userId="7cd7de46-e492-4b22-8e45-838508e6ae99" providerId="ADAL" clId="{35F92501-04B4-496B-9604-356C1FA2C882}" dt="2023-06-13T14:05:27.660" v="1737" actId="1038"/>
          <ac:grpSpMkLst>
            <pc:docMk/>
            <pc:sldMk cId="1609796864" sldId="376"/>
            <ac:grpSpMk id="16" creationId="{426BDA68-FFC5-876D-7009-E4AC28567C69}"/>
          </ac:grpSpMkLst>
        </pc:grpChg>
        <pc:picChg chg="add del mod">
          <ac:chgData name="GEERTS, Julie" userId="7cd7de46-e492-4b22-8e45-838508e6ae99" providerId="ADAL" clId="{35F92501-04B4-496B-9604-356C1FA2C882}" dt="2023-06-13T13:57:46.020" v="1551" actId="478"/>
          <ac:picMkLst>
            <pc:docMk/>
            <pc:sldMk cId="1609796864" sldId="376"/>
            <ac:picMk id="5" creationId="{3B02B414-518A-BC68-49A9-F63939186F58}"/>
          </ac:picMkLst>
        </pc:picChg>
        <pc:picChg chg="mod modCrop">
          <ac:chgData name="GEERTS, Julie" userId="7cd7de46-e492-4b22-8e45-838508e6ae99" providerId="ADAL" clId="{35F92501-04B4-496B-9604-356C1FA2C882}" dt="2023-06-13T14:04:57.353" v="1728" actId="1076"/>
          <ac:picMkLst>
            <pc:docMk/>
            <pc:sldMk cId="1609796864" sldId="376"/>
            <ac:picMk id="6" creationId="{CEABB6A0-244C-2969-346C-75BDE0F4D593}"/>
          </ac:picMkLst>
        </pc:picChg>
        <pc:picChg chg="add del mod modCrop">
          <ac:chgData name="GEERTS, Julie" userId="7cd7de46-e492-4b22-8e45-838508e6ae99" providerId="ADAL" clId="{35F92501-04B4-496B-9604-356C1FA2C882}" dt="2023-06-13T13:56:21.576" v="1517" actId="478"/>
          <ac:picMkLst>
            <pc:docMk/>
            <pc:sldMk cId="1609796864" sldId="376"/>
            <ac:picMk id="8" creationId="{C2B9D2CF-4BD2-3485-38A6-7CA067B37484}"/>
          </ac:picMkLst>
        </pc:picChg>
        <pc:picChg chg="del mod">
          <ac:chgData name="GEERTS, Julie" userId="7cd7de46-e492-4b22-8e45-838508e6ae99" providerId="ADAL" clId="{35F92501-04B4-496B-9604-356C1FA2C882}" dt="2023-06-13T13:47:59.344" v="1342" actId="478"/>
          <ac:picMkLst>
            <pc:docMk/>
            <pc:sldMk cId="1609796864" sldId="376"/>
            <ac:picMk id="10" creationId="{62D81043-53D0-6F64-B67C-5F3744E5833F}"/>
          </ac:picMkLst>
        </pc:picChg>
        <pc:picChg chg="add mod ord">
          <ac:chgData name="GEERTS, Julie" userId="7cd7de46-e492-4b22-8e45-838508e6ae99" providerId="ADAL" clId="{35F92501-04B4-496B-9604-356C1FA2C882}" dt="2023-06-13T14:05:35.626" v="1745" actId="1037"/>
          <ac:picMkLst>
            <pc:docMk/>
            <pc:sldMk cId="1609796864" sldId="376"/>
            <ac:picMk id="11" creationId="{62C05E65-E5FF-0CCD-CDEB-866D44E8E81C}"/>
          </ac:picMkLst>
        </pc:picChg>
        <pc:picChg chg="add mod">
          <ac:chgData name="GEERTS, Julie" userId="7cd7de46-e492-4b22-8e45-838508e6ae99" providerId="ADAL" clId="{35F92501-04B4-496B-9604-356C1FA2C882}" dt="2023-06-13T14:05:07.712" v="1731" actId="1076"/>
          <ac:picMkLst>
            <pc:docMk/>
            <pc:sldMk cId="1609796864" sldId="376"/>
            <ac:picMk id="15" creationId="{94BAC7BD-1EAD-6319-39E7-13CFA23D8971}"/>
          </ac:picMkLst>
        </pc:picChg>
        <pc:picChg chg="add del mod">
          <ac:chgData name="GEERTS, Julie" userId="7cd7de46-e492-4b22-8e45-838508e6ae99" providerId="ADAL" clId="{35F92501-04B4-496B-9604-356C1FA2C882}" dt="2023-06-13T13:59:02.689" v="1593" actId="478"/>
          <ac:picMkLst>
            <pc:docMk/>
            <pc:sldMk cId="1609796864" sldId="376"/>
            <ac:picMk id="17" creationId="{0FBAC754-54BF-6C8D-84F1-0F9341AC50D5}"/>
          </ac:picMkLst>
        </pc:picChg>
        <pc:picChg chg="del mod">
          <ac:chgData name="GEERTS, Julie" userId="7cd7de46-e492-4b22-8e45-838508e6ae99" providerId="ADAL" clId="{35F92501-04B4-496B-9604-356C1FA2C882}" dt="2023-06-13T13:50:47.879" v="1421" actId="478"/>
          <ac:picMkLst>
            <pc:docMk/>
            <pc:sldMk cId="1609796864" sldId="376"/>
            <ac:picMk id="18" creationId="{30B800F4-1B07-F614-55DF-E7A38DC8BCF9}"/>
          </ac:picMkLst>
        </pc:picChg>
        <pc:picChg chg="del mod modCrop">
          <ac:chgData name="GEERTS, Julie" userId="7cd7de46-e492-4b22-8e45-838508e6ae99" providerId="ADAL" clId="{35F92501-04B4-496B-9604-356C1FA2C882}" dt="2023-06-13T13:47:40.225" v="1333" actId="478"/>
          <ac:picMkLst>
            <pc:docMk/>
            <pc:sldMk cId="1609796864" sldId="376"/>
            <ac:picMk id="20" creationId="{8454CB1C-6CC0-5515-A2F3-B9C0C57DD712}"/>
          </ac:picMkLst>
        </pc:picChg>
        <pc:cxnChg chg="del">
          <ac:chgData name="GEERTS, Julie" userId="7cd7de46-e492-4b22-8e45-838508e6ae99" providerId="ADAL" clId="{35F92501-04B4-496B-9604-356C1FA2C882}" dt="2023-06-13T13:51:44.132" v="1438" actId="478"/>
          <ac:cxnSpMkLst>
            <pc:docMk/>
            <pc:sldMk cId="1609796864" sldId="376"/>
            <ac:cxnSpMk id="3" creationId="{6D4F31EB-1317-D8E9-446B-561911DD51AC}"/>
          </ac:cxnSpMkLst>
        </pc:cxnChg>
      </pc:sldChg>
      <pc:sldChg chg="delSp mod">
        <pc:chgData name="GEERTS, Julie" userId="7cd7de46-e492-4b22-8e45-838508e6ae99" providerId="ADAL" clId="{35F92501-04B4-496B-9604-356C1FA2C882}" dt="2023-06-13T12:57:54.524" v="332" actId="478"/>
        <pc:sldMkLst>
          <pc:docMk/>
          <pc:sldMk cId="214807311" sldId="377"/>
        </pc:sldMkLst>
        <pc:spChg chg="del">
          <ac:chgData name="GEERTS, Julie" userId="7cd7de46-e492-4b22-8e45-838508e6ae99" providerId="ADAL" clId="{35F92501-04B4-496B-9604-356C1FA2C882}" dt="2023-06-13T12:57:54.524" v="332" actId="478"/>
          <ac:spMkLst>
            <pc:docMk/>
            <pc:sldMk cId="214807311" sldId="377"/>
            <ac:spMk id="9" creationId="{00318CF5-BFCD-84AD-3B1B-D5F9B249745D}"/>
          </ac:spMkLst>
        </pc:spChg>
      </pc:sldChg>
      <pc:sldChg chg="delSp mod">
        <pc:chgData name="GEERTS, Julie" userId="7cd7de46-e492-4b22-8e45-838508e6ae99" providerId="ADAL" clId="{35F92501-04B4-496B-9604-356C1FA2C882}" dt="2023-06-13T12:57:42.887" v="329" actId="478"/>
        <pc:sldMkLst>
          <pc:docMk/>
          <pc:sldMk cId="4008994643" sldId="378"/>
        </pc:sldMkLst>
        <pc:spChg chg="del">
          <ac:chgData name="GEERTS, Julie" userId="7cd7de46-e492-4b22-8e45-838508e6ae99" providerId="ADAL" clId="{35F92501-04B4-496B-9604-356C1FA2C882}" dt="2023-06-13T12:57:42.887" v="329" actId="478"/>
          <ac:spMkLst>
            <pc:docMk/>
            <pc:sldMk cId="4008994643" sldId="378"/>
            <ac:spMk id="9" creationId="{00318CF5-BFCD-84AD-3B1B-D5F9B249745D}"/>
          </ac:spMkLst>
        </pc:spChg>
      </pc:sldChg>
      <pc:sldChg chg="delSp del mod">
        <pc:chgData name="GEERTS, Julie" userId="7cd7de46-e492-4b22-8e45-838508e6ae99" providerId="ADAL" clId="{35F92501-04B4-496B-9604-356C1FA2C882}" dt="2023-06-13T12:57:51.460" v="331" actId="2696"/>
        <pc:sldMkLst>
          <pc:docMk/>
          <pc:sldMk cId="644895534" sldId="379"/>
        </pc:sldMkLst>
        <pc:spChg chg="del">
          <ac:chgData name="GEERTS, Julie" userId="7cd7de46-e492-4b22-8e45-838508e6ae99" providerId="ADAL" clId="{35F92501-04B4-496B-9604-356C1FA2C882}" dt="2023-06-13T12:57:46.409" v="330" actId="478"/>
          <ac:spMkLst>
            <pc:docMk/>
            <pc:sldMk cId="644895534" sldId="379"/>
            <ac:spMk id="9" creationId="{00318CF5-BFCD-84AD-3B1B-D5F9B249745D}"/>
          </ac:spMkLst>
        </pc:spChg>
      </pc:sldChg>
      <pc:sldChg chg="del">
        <pc:chgData name="GEERTS, Julie" userId="7cd7de46-e492-4b22-8e45-838508e6ae99" providerId="ADAL" clId="{35F92501-04B4-496B-9604-356C1FA2C882}" dt="2023-06-13T12:57:51.460" v="331" actId="2696"/>
        <pc:sldMkLst>
          <pc:docMk/>
          <pc:sldMk cId="1686704954" sldId="380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2830315977" sldId="381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1791311595" sldId="382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2246840404" sldId="383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618117695" sldId="388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645935141" sldId="389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547543795" sldId="390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1002783322" sldId="391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2522094621" sldId="392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516031032" sldId="393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841159950" sldId="394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222905855" sldId="395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1727578315" sldId="396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1437111252" sldId="397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1693522459" sldId="398"/>
        </pc:sldMkLst>
      </pc:sldChg>
      <pc:sldChg chg="del">
        <pc:chgData name="GEERTS, Julie" userId="7cd7de46-e492-4b22-8e45-838508e6ae99" providerId="ADAL" clId="{35F92501-04B4-496B-9604-356C1FA2C882}" dt="2023-06-13T13:02:44.137" v="624" actId="47"/>
        <pc:sldMkLst>
          <pc:docMk/>
          <pc:sldMk cId="3205287322" sldId="399"/>
        </pc:sldMkLst>
      </pc:sldChg>
      <pc:sldChg chg="addSp delSp modSp del mod">
        <pc:chgData name="GEERTS, Julie" userId="7cd7de46-e492-4b22-8e45-838508e6ae99" providerId="ADAL" clId="{35F92501-04B4-496B-9604-356C1FA2C882}" dt="2023-06-13T13:02:44.137" v="624" actId="47"/>
        <pc:sldMkLst>
          <pc:docMk/>
          <pc:sldMk cId="1483739852" sldId="400"/>
        </pc:sldMkLst>
        <pc:spChg chg="mod">
          <ac:chgData name="GEERTS, Julie" userId="7cd7de46-e492-4b22-8e45-838508e6ae99" providerId="ADAL" clId="{35F92501-04B4-496B-9604-356C1FA2C882}" dt="2023-06-13T11:54:30.302" v="169"/>
          <ac:spMkLst>
            <pc:docMk/>
            <pc:sldMk cId="1483739852" sldId="400"/>
            <ac:spMk id="12" creationId="{B8D13DA1-CCEA-39CB-2923-EDDCC3C2706E}"/>
          </ac:spMkLst>
        </pc:spChg>
        <pc:grpChg chg="add mod">
          <ac:chgData name="GEERTS, Julie" userId="7cd7de46-e492-4b22-8e45-838508e6ae99" providerId="ADAL" clId="{35F92501-04B4-496B-9604-356C1FA2C882}" dt="2023-06-13T11:54:30.302" v="169"/>
          <ac:grpSpMkLst>
            <pc:docMk/>
            <pc:sldMk cId="1483739852" sldId="400"/>
            <ac:grpSpMk id="6" creationId="{ED745D1B-90EA-0E20-EE96-B57C9122FAB0}"/>
          </ac:grpSpMkLst>
        </pc:grpChg>
        <pc:grpChg chg="del">
          <ac:chgData name="GEERTS, Julie" userId="7cd7de46-e492-4b22-8e45-838508e6ae99" providerId="ADAL" clId="{35F92501-04B4-496B-9604-356C1FA2C882}" dt="2023-06-13T11:54:29.697" v="168" actId="478"/>
          <ac:grpSpMkLst>
            <pc:docMk/>
            <pc:sldMk cId="1483739852" sldId="400"/>
            <ac:grpSpMk id="15" creationId="{5F74F096-022E-3F94-83DB-9BEF6F9BE677}"/>
          </ac:grpSpMkLst>
        </pc:grpChg>
        <pc:picChg chg="mod">
          <ac:chgData name="GEERTS, Julie" userId="7cd7de46-e492-4b22-8e45-838508e6ae99" providerId="ADAL" clId="{35F92501-04B4-496B-9604-356C1FA2C882}" dt="2023-06-13T11:54:30.302" v="169"/>
          <ac:picMkLst>
            <pc:docMk/>
            <pc:sldMk cId="1483739852" sldId="400"/>
            <ac:picMk id="9" creationId="{6374F383-B1C2-8DC1-9D95-064C0E7540BE}"/>
          </ac:picMkLst>
        </pc:picChg>
      </pc:sldChg>
      <pc:sldChg chg="addSp delSp modSp del mod">
        <pc:chgData name="GEERTS, Julie" userId="7cd7de46-e492-4b22-8e45-838508e6ae99" providerId="ADAL" clId="{35F92501-04B4-496B-9604-356C1FA2C882}" dt="2023-06-13T13:02:44.137" v="624" actId="47"/>
        <pc:sldMkLst>
          <pc:docMk/>
          <pc:sldMk cId="2994531000" sldId="401"/>
        </pc:sldMkLst>
        <pc:spChg chg="mod">
          <ac:chgData name="GEERTS, Julie" userId="7cd7de46-e492-4b22-8e45-838508e6ae99" providerId="ADAL" clId="{35F92501-04B4-496B-9604-356C1FA2C882}" dt="2023-06-13T11:54:34.809" v="171"/>
          <ac:spMkLst>
            <pc:docMk/>
            <pc:sldMk cId="2994531000" sldId="401"/>
            <ac:spMk id="12" creationId="{7DB90C10-5DE0-A756-9452-20397E597568}"/>
          </ac:spMkLst>
        </pc:spChg>
        <pc:grpChg chg="add mod">
          <ac:chgData name="GEERTS, Julie" userId="7cd7de46-e492-4b22-8e45-838508e6ae99" providerId="ADAL" clId="{35F92501-04B4-496B-9604-356C1FA2C882}" dt="2023-06-13T11:54:34.809" v="171"/>
          <ac:grpSpMkLst>
            <pc:docMk/>
            <pc:sldMk cId="2994531000" sldId="401"/>
            <ac:grpSpMk id="6" creationId="{6E03E2E4-A92D-8152-99AC-7789F9ADCF9B}"/>
          </ac:grpSpMkLst>
        </pc:grpChg>
        <pc:grpChg chg="del">
          <ac:chgData name="GEERTS, Julie" userId="7cd7de46-e492-4b22-8e45-838508e6ae99" providerId="ADAL" clId="{35F92501-04B4-496B-9604-356C1FA2C882}" dt="2023-06-13T11:54:34.511" v="170" actId="478"/>
          <ac:grpSpMkLst>
            <pc:docMk/>
            <pc:sldMk cId="2994531000" sldId="401"/>
            <ac:grpSpMk id="15" creationId="{5F74F096-022E-3F94-83DB-9BEF6F9BE677}"/>
          </ac:grpSpMkLst>
        </pc:grpChg>
        <pc:picChg chg="mod">
          <ac:chgData name="GEERTS, Julie" userId="7cd7de46-e492-4b22-8e45-838508e6ae99" providerId="ADAL" clId="{35F92501-04B4-496B-9604-356C1FA2C882}" dt="2023-06-13T11:54:34.809" v="171"/>
          <ac:picMkLst>
            <pc:docMk/>
            <pc:sldMk cId="2994531000" sldId="401"/>
            <ac:picMk id="9" creationId="{B8BB7A18-408B-5045-1CA4-5D713B0C8584}"/>
          </ac:picMkLst>
        </pc:picChg>
      </pc:sldChg>
      <pc:sldChg chg="addSp delSp modSp del mod">
        <pc:chgData name="GEERTS, Julie" userId="7cd7de46-e492-4b22-8e45-838508e6ae99" providerId="ADAL" clId="{35F92501-04B4-496B-9604-356C1FA2C882}" dt="2023-06-13T13:02:44.137" v="624" actId="47"/>
        <pc:sldMkLst>
          <pc:docMk/>
          <pc:sldMk cId="4170317872" sldId="402"/>
        </pc:sldMkLst>
        <pc:spChg chg="mod">
          <ac:chgData name="GEERTS, Julie" userId="7cd7de46-e492-4b22-8e45-838508e6ae99" providerId="ADAL" clId="{35F92501-04B4-496B-9604-356C1FA2C882}" dt="2023-06-13T11:54:37.638" v="173"/>
          <ac:spMkLst>
            <pc:docMk/>
            <pc:sldMk cId="4170317872" sldId="402"/>
            <ac:spMk id="12" creationId="{9D16B19C-AA58-B7FE-F828-DA2969B65149}"/>
          </ac:spMkLst>
        </pc:spChg>
        <pc:grpChg chg="add mod">
          <ac:chgData name="GEERTS, Julie" userId="7cd7de46-e492-4b22-8e45-838508e6ae99" providerId="ADAL" clId="{35F92501-04B4-496B-9604-356C1FA2C882}" dt="2023-06-13T11:54:37.638" v="173"/>
          <ac:grpSpMkLst>
            <pc:docMk/>
            <pc:sldMk cId="4170317872" sldId="402"/>
            <ac:grpSpMk id="6" creationId="{DB5815B8-8152-DE01-4D7F-73466962F22B}"/>
          </ac:grpSpMkLst>
        </pc:grpChg>
        <pc:grpChg chg="del">
          <ac:chgData name="GEERTS, Julie" userId="7cd7de46-e492-4b22-8e45-838508e6ae99" providerId="ADAL" clId="{35F92501-04B4-496B-9604-356C1FA2C882}" dt="2023-06-13T11:54:37.381" v="172" actId="478"/>
          <ac:grpSpMkLst>
            <pc:docMk/>
            <pc:sldMk cId="4170317872" sldId="402"/>
            <ac:grpSpMk id="15" creationId="{5F74F096-022E-3F94-83DB-9BEF6F9BE677}"/>
          </ac:grpSpMkLst>
        </pc:grpChg>
        <pc:picChg chg="mod">
          <ac:chgData name="GEERTS, Julie" userId="7cd7de46-e492-4b22-8e45-838508e6ae99" providerId="ADAL" clId="{35F92501-04B4-496B-9604-356C1FA2C882}" dt="2023-06-13T11:54:37.638" v="173"/>
          <ac:picMkLst>
            <pc:docMk/>
            <pc:sldMk cId="4170317872" sldId="402"/>
            <ac:picMk id="9" creationId="{2B2D1012-4E7D-E5E7-6E75-1C3681E3F8E2}"/>
          </ac:picMkLst>
        </pc:picChg>
      </pc:sldChg>
      <pc:sldChg chg="addSp delSp modSp del mod">
        <pc:chgData name="GEERTS, Julie" userId="7cd7de46-e492-4b22-8e45-838508e6ae99" providerId="ADAL" clId="{35F92501-04B4-496B-9604-356C1FA2C882}" dt="2023-06-13T13:02:44.137" v="624" actId="47"/>
        <pc:sldMkLst>
          <pc:docMk/>
          <pc:sldMk cId="2416149310" sldId="403"/>
        </pc:sldMkLst>
        <pc:spChg chg="mod">
          <ac:chgData name="GEERTS, Julie" userId="7cd7de46-e492-4b22-8e45-838508e6ae99" providerId="ADAL" clId="{35F92501-04B4-496B-9604-356C1FA2C882}" dt="2023-06-13T11:54:41.654" v="175"/>
          <ac:spMkLst>
            <pc:docMk/>
            <pc:sldMk cId="2416149310" sldId="403"/>
            <ac:spMk id="12" creationId="{9C0E4B82-034C-6771-EF0B-264159E1F112}"/>
          </ac:spMkLst>
        </pc:spChg>
        <pc:grpChg chg="add mod">
          <ac:chgData name="GEERTS, Julie" userId="7cd7de46-e492-4b22-8e45-838508e6ae99" providerId="ADAL" clId="{35F92501-04B4-496B-9604-356C1FA2C882}" dt="2023-06-13T11:54:41.654" v="175"/>
          <ac:grpSpMkLst>
            <pc:docMk/>
            <pc:sldMk cId="2416149310" sldId="403"/>
            <ac:grpSpMk id="6" creationId="{BB096568-671D-E104-8DA9-007A133AF882}"/>
          </ac:grpSpMkLst>
        </pc:grpChg>
        <pc:grpChg chg="del">
          <ac:chgData name="GEERTS, Julie" userId="7cd7de46-e492-4b22-8e45-838508e6ae99" providerId="ADAL" clId="{35F92501-04B4-496B-9604-356C1FA2C882}" dt="2023-06-13T11:54:41.384" v="174" actId="478"/>
          <ac:grpSpMkLst>
            <pc:docMk/>
            <pc:sldMk cId="2416149310" sldId="403"/>
            <ac:grpSpMk id="15" creationId="{5F74F096-022E-3F94-83DB-9BEF6F9BE677}"/>
          </ac:grpSpMkLst>
        </pc:grpChg>
        <pc:picChg chg="mod">
          <ac:chgData name="GEERTS, Julie" userId="7cd7de46-e492-4b22-8e45-838508e6ae99" providerId="ADAL" clId="{35F92501-04B4-496B-9604-356C1FA2C882}" dt="2023-06-13T11:54:41.654" v="175"/>
          <ac:picMkLst>
            <pc:docMk/>
            <pc:sldMk cId="2416149310" sldId="403"/>
            <ac:picMk id="9" creationId="{0448064A-176E-154C-A42D-E4DB2B5AA6CD}"/>
          </ac:picMkLst>
        </pc:picChg>
      </pc:sldChg>
      <pc:sldChg chg="modSp add mod">
        <pc:chgData name="GEERTS, Julie" userId="7cd7de46-e492-4b22-8e45-838508e6ae99" providerId="ADAL" clId="{35F92501-04B4-496B-9604-356C1FA2C882}" dt="2023-06-26T16:36:18.288" v="7365"/>
        <pc:sldMkLst>
          <pc:docMk/>
          <pc:sldMk cId="2528602968" sldId="404"/>
        </pc:sldMkLst>
        <pc:spChg chg="mod">
          <ac:chgData name="GEERTS, Julie" userId="7cd7de46-e492-4b22-8e45-838508e6ae99" providerId="ADAL" clId="{35F92501-04B4-496B-9604-356C1FA2C882}" dt="2023-06-26T16:36:18.288" v="7365"/>
          <ac:spMkLst>
            <pc:docMk/>
            <pc:sldMk cId="2528602968" sldId="404"/>
            <ac:spMk id="4" creationId="{075BCD11-CB6B-4C95-E53B-3C23A917D6D6}"/>
          </ac:spMkLst>
        </pc:spChg>
      </pc:sldChg>
      <pc:sldChg chg="addSp delSp modSp add mod ord delCm">
        <pc:chgData name="GEERTS, Julie" userId="7cd7de46-e492-4b22-8e45-838508e6ae99" providerId="ADAL" clId="{35F92501-04B4-496B-9604-356C1FA2C882}" dt="2023-06-27T01:11:45.769" v="8515" actId="1037"/>
        <pc:sldMkLst>
          <pc:docMk/>
          <pc:sldMk cId="1288436314" sldId="405"/>
        </pc:sldMkLst>
        <pc:spChg chg="del">
          <ac:chgData name="GEERTS, Julie" userId="7cd7de46-e492-4b22-8e45-838508e6ae99" providerId="ADAL" clId="{35F92501-04B4-496B-9604-356C1FA2C882}" dt="2023-06-13T13:05:47.439" v="666" actId="478"/>
          <ac:spMkLst>
            <pc:docMk/>
            <pc:sldMk cId="1288436314" sldId="405"/>
            <ac:spMk id="2" creationId="{0D199579-6314-DA61-11E2-954FF6D18514}"/>
          </ac:spMkLst>
        </pc:spChg>
        <pc:spChg chg="add mod">
          <ac:chgData name="GEERTS, Julie" userId="7cd7de46-e492-4b22-8e45-838508e6ae99" providerId="ADAL" clId="{35F92501-04B4-496B-9604-356C1FA2C882}" dt="2023-06-13T13:05:47.614" v="667"/>
          <ac:spMkLst>
            <pc:docMk/>
            <pc:sldMk cId="1288436314" sldId="405"/>
            <ac:spMk id="3" creationId="{68D007F0-491C-97E5-8945-05103E676548}"/>
          </ac:spMkLst>
        </pc:spChg>
        <pc:spChg chg="del mod">
          <ac:chgData name="GEERTS, Julie" userId="7cd7de46-e492-4b22-8e45-838508e6ae99" providerId="ADAL" clId="{35F92501-04B4-496B-9604-356C1FA2C882}" dt="2023-06-13T13:05:47.439" v="666" actId="478"/>
          <ac:spMkLst>
            <pc:docMk/>
            <pc:sldMk cId="1288436314" sldId="405"/>
            <ac:spMk id="4" creationId="{075BCD11-CB6B-4C95-E53B-3C23A917D6D6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4" creationId="{2CA47DE5-7CDA-9BAF-278C-47E468B059D2}"/>
          </ac:spMkLst>
        </pc:spChg>
        <pc:spChg chg="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5" creationId="{B4C4E775-03E1-6410-EAA8-A934C6A3A5E3}"/>
          </ac:spMkLst>
        </pc:spChg>
        <pc:spChg chg="add mod">
          <ac:chgData name="GEERTS, Julie" userId="7cd7de46-e492-4b22-8e45-838508e6ae99" providerId="ADAL" clId="{35F92501-04B4-496B-9604-356C1FA2C882}" dt="2023-06-26T16:35:45.153" v="7355"/>
          <ac:spMkLst>
            <pc:docMk/>
            <pc:sldMk cId="1288436314" sldId="405"/>
            <ac:spMk id="7" creationId="{9CAA53DF-8184-A81F-241E-B40565415B52}"/>
          </ac:spMkLst>
        </pc:spChg>
        <pc:spChg chg="add mod">
          <ac:chgData name="GEERTS, Julie" userId="7cd7de46-e492-4b22-8e45-838508e6ae99" providerId="ADAL" clId="{35F92501-04B4-496B-9604-356C1FA2C882}" dt="2023-06-27T01:05:23.337" v="8323" actId="1076"/>
          <ac:spMkLst>
            <pc:docMk/>
            <pc:sldMk cId="1288436314" sldId="405"/>
            <ac:spMk id="10" creationId="{9E490D9A-32DE-8D45-12BA-1D1B25F90B3C}"/>
          </ac:spMkLst>
        </pc:spChg>
        <pc:spChg chg="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13" creationId="{568C1F97-D032-512C-249D-2680FF7F2392}"/>
          </ac:spMkLst>
        </pc:spChg>
        <pc:spChg chg="add del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14" creationId="{9037DCC1-6A09-733C-F58A-47B15C80E960}"/>
          </ac:spMkLst>
        </pc:spChg>
        <pc:spChg chg="add mod or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15" creationId="{CE9B00C1-A847-38D3-D0B2-BFC4203B144A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16" creationId="{E4B8DF45-1810-385F-A668-8EE314719E08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17" creationId="{071C3F73-415F-64A1-7781-0734305098AE}"/>
          </ac:spMkLst>
        </pc:spChg>
        <pc:spChg chg="add del mod">
          <ac:chgData name="GEERTS, Julie" userId="7cd7de46-e492-4b22-8e45-838508e6ae99" providerId="ADAL" clId="{35F92501-04B4-496B-9604-356C1FA2C882}" dt="2023-06-27T00:57:30.214" v="8168" actId="478"/>
          <ac:spMkLst>
            <pc:docMk/>
            <pc:sldMk cId="1288436314" sldId="405"/>
            <ac:spMk id="18" creationId="{D23F89B2-E48E-8115-623D-4E7DA8BFB691}"/>
          </ac:spMkLst>
        </pc:spChg>
        <pc:spChg chg="mod topLvl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20" creationId="{8631D9D4-EA65-4452-9F22-2ACD986D841E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22" creationId="{51A7E878-97D7-B7D9-B263-CCD193348512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23" creationId="{DFF0A57D-6C94-5EE7-F1C9-78A1A0D88A50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25" creationId="{6113A7E6-4EED-5DEB-53F4-74230D1D81F8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26" creationId="{80F15A7C-2580-5917-A13A-D01F63AD2B6F}"/>
          </ac:spMkLst>
        </pc:spChg>
        <pc:spChg chg="add mod">
          <ac:chgData name="GEERTS, Julie" userId="7cd7de46-e492-4b22-8e45-838508e6ae99" providerId="ADAL" clId="{35F92501-04B4-496B-9604-356C1FA2C882}" dt="2023-06-27T01:11:45.769" v="8515" actId="1037"/>
          <ac:spMkLst>
            <pc:docMk/>
            <pc:sldMk cId="1288436314" sldId="405"/>
            <ac:spMk id="31" creationId="{6C659B9C-E64E-8348-3A84-85C6AE254953}"/>
          </ac:spMkLst>
        </pc:spChg>
        <pc:grpChg chg="mod">
          <ac:chgData name="GEERTS, Julie" userId="7cd7de46-e492-4b22-8e45-838508e6ae99" providerId="ADAL" clId="{35F92501-04B4-496B-9604-356C1FA2C882}" dt="2023-06-27T01:11:45.769" v="8515" actId="1037"/>
          <ac:grpSpMkLst>
            <pc:docMk/>
            <pc:sldMk cId="1288436314" sldId="405"/>
            <ac:grpSpMk id="12" creationId="{46020722-0ECD-1D62-FF42-2B8408973B42}"/>
          </ac:grpSpMkLst>
        </pc:grpChg>
        <pc:grpChg chg="add del mod">
          <ac:chgData name="GEERTS, Julie" userId="7cd7de46-e492-4b22-8e45-838508e6ae99" providerId="ADAL" clId="{35F92501-04B4-496B-9604-356C1FA2C882}" dt="2023-06-27T00:57:57.357" v="8177" actId="478"/>
          <ac:grpSpMkLst>
            <pc:docMk/>
            <pc:sldMk cId="1288436314" sldId="405"/>
            <ac:grpSpMk id="19" creationId="{B29559C7-A5F0-B968-C885-B861F527FD60}"/>
          </ac:grpSpMkLst>
        </pc:grpChg>
        <pc:picChg chg="add mod modCrop">
          <ac:chgData name="GEERTS, Julie" userId="7cd7de46-e492-4b22-8e45-838508e6ae99" providerId="ADAL" clId="{35F92501-04B4-496B-9604-356C1FA2C882}" dt="2023-06-27T01:11:38.697" v="8507" actId="1076"/>
          <ac:picMkLst>
            <pc:docMk/>
            <pc:sldMk cId="1288436314" sldId="405"/>
            <ac:picMk id="9" creationId="{89D7F074-4236-7A3C-41F0-79E6815B31D1}"/>
          </ac:picMkLst>
        </pc:picChg>
        <pc:picChg chg="del mod topLvl">
          <ac:chgData name="GEERTS, Julie" userId="7cd7de46-e492-4b22-8e45-838508e6ae99" providerId="ADAL" clId="{35F92501-04B4-496B-9604-356C1FA2C882}" dt="2023-06-27T00:57:57.357" v="8177" actId="478"/>
          <ac:picMkLst>
            <pc:docMk/>
            <pc:sldMk cId="1288436314" sldId="405"/>
            <ac:picMk id="21" creationId="{05D22535-7E54-38BE-0E9E-BD64ED709AB9}"/>
          </ac:picMkLst>
        </pc:picChg>
        <pc:picChg chg="add mod">
          <ac:chgData name="GEERTS, Julie" userId="7cd7de46-e492-4b22-8e45-838508e6ae99" providerId="ADAL" clId="{35F92501-04B4-496B-9604-356C1FA2C882}" dt="2023-06-27T01:11:45.769" v="8515" actId="1037"/>
          <ac:picMkLst>
            <pc:docMk/>
            <pc:sldMk cId="1288436314" sldId="405"/>
            <ac:picMk id="24" creationId="{E23C2017-25A8-C92E-200A-0CB087A3CECC}"/>
          </ac:picMkLst>
        </pc:picChg>
        <pc:picChg chg="add del mod">
          <ac:chgData name="GEERTS, Julie" userId="7cd7de46-e492-4b22-8e45-838508e6ae99" providerId="ADAL" clId="{35F92501-04B4-496B-9604-356C1FA2C882}" dt="2023-06-27T01:06:10.647" v="8403" actId="478"/>
          <ac:picMkLst>
            <pc:docMk/>
            <pc:sldMk cId="1288436314" sldId="405"/>
            <ac:picMk id="27" creationId="{DBEDAF00-F02D-6D19-7E40-E5B0F3F5B1DB}"/>
          </ac:picMkLst>
        </pc:picChg>
        <pc:picChg chg="add mod ord">
          <ac:chgData name="GEERTS, Julie" userId="7cd7de46-e492-4b22-8e45-838508e6ae99" providerId="ADAL" clId="{35F92501-04B4-496B-9604-356C1FA2C882}" dt="2023-06-27T01:11:45.769" v="8515" actId="1037"/>
          <ac:picMkLst>
            <pc:docMk/>
            <pc:sldMk cId="1288436314" sldId="405"/>
            <ac:picMk id="29" creationId="{FDADB097-EBEE-A0FF-2EB6-7206F158F8E6}"/>
          </ac:picMkLst>
        </pc:picChg>
        <pc:picChg chg="add mod">
          <ac:chgData name="GEERTS, Julie" userId="7cd7de46-e492-4b22-8e45-838508e6ae99" providerId="ADAL" clId="{35F92501-04B4-496B-9604-356C1FA2C882}" dt="2023-06-27T01:11:45.769" v="8515" actId="1037"/>
          <ac:picMkLst>
            <pc:docMk/>
            <pc:sldMk cId="1288436314" sldId="405"/>
            <ac:picMk id="33" creationId="{A0C0B1AC-3B72-4CAE-DF8B-0CD219FD6A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5F92501-04B4-496B-9604-356C1FA2C882}" dt="2023-06-27T00:56:06.132" v="8128"/>
              <pc2:cmMkLst xmlns:pc2="http://schemas.microsoft.com/office/powerpoint/2019/9/main/command">
                <pc:docMk/>
                <pc:sldMk cId="1288436314" sldId="405"/>
                <pc2:cmMk id="{3976D7FA-A178-4F53-9629-323D259B7DF6}"/>
              </pc2:cmMkLst>
            </pc226:cmChg>
          </p:ext>
        </pc:extLst>
      </pc:sldChg>
      <pc:sldChg chg="add del">
        <pc:chgData name="GEERTS, Julie" userId="7cd7de46-e492-4b22-8e45-838508e6ae99" providerId="ADAL" clId="{35F92501-04B4-496B-9604-356C1FA2C882}" dt="2023-06-13T12:59:14.726" v="444" actId="47"/>
        <pc:sldMkLst>
          <pc:docMk/>
          <pc:sldMk cId="610211436" sldId="406"/>
        </pc:sldMkLst>
      </pc:sldChg>
      <pc:sldChg chg="add del">
        <pc:chgData name="GEERTS, Julie" userId="7cd7de46-e492-4b22-8e45-838508e6ae99" providerId="ADAL" clId="{35F92501-04B4-496B-9604-356C1FA2C882}" dt="2023-06-13T12:59:14.726" v="444" actId="47"/>
        <pc:sldMkLst>
          <pc:docMk/>
          <pc:sldMk cId="390717317" sldId="407"/>
        </pc:sldMkLst>
      </pc:sldChg>
      <pc:sldChg chg="add del">
        <pc:chgData name="GEERTS, Julie" userId="7cd7de46-e492-4b22-8e45-838508e6ae99" providerId="ADAL" clId="{35F92501-04B4-496B-9604-356C1FA2C882}" dt="2023-06-13T12:59:14.726" v="444" actId="47"/>
        <pc:sldMkLst>
          <pc:docMk/>
          <pc:sldMk cId="2551313323" sldId="408"/>
        </pc:sldMkLst>
      </pc:sldChg>
      <pc:sldChg chg="addSp delSp modSp add del mod">
        <pc:chgData name="GEERTS, Julie" userId="7cd7de46-e492-4b22-8e45-838508e6ae99" providerId="ADAL" clId="{35F92501-04B4-496B-9604-356C1FA2C882}" dt="2023-06-26T15:34:08.432" v="6697" actId="47"/>
        <pc:sldMkLst>
          <pc:docMk/>
          <pc:sldMk cId="537697240" sldId="409"/>
        </pc:sldMkLst>
        <pc:spChg chg="del">
          <ac:chgData name="GEERTS, Julie" userId="7cd7de46-e492-4b22-8e45-838508e6ae99" providerId="ADAL" clId="{35F92501-04B4-496B-9604-356C1FA2C882}" dt="2023-06-13T13:05:51.158" v="668" actId="478"/>
          <ac:spMkLst>
            <pc:docMk/>
            <pc:sldMk cId="537697240" sldId="409"/>
            <ac:spMk id="2" creationId="{0D199579-6314-DA61-11E2-954FF6D18514}"/>
          </ac:spMkLst>
        </pc:spChg>
        <pc:spChg chg="del mod">
          <ac:chgData name="GEERTS, Julie" userId="7cd7de46-e492-4b22-8e45-838508e6ae99" providerId="ADAL" clId="{35F92501-04B4-496B-9604-356C1FA2C882}" dt="2023-06-13T13:05:51.158" v="668" actId="478"/>
          <ac:spMkLst>
            <pc:docMk/>
            <pc:sldMk cId="537697240" sldId="409"/>
            <ac:spMk id="4" creationId="{075BCD11-CB6B-4C95-E53B-3C23A917D6D6}"/>
          </ac:spMkLst>
        </pc:spChg>
        <pc:spChg chg="add mod">
          <ac:chgData name="GEERTS, Julie" userId="7cd7de46-e492-4b22-8e45-838508e6ae99" providerId="ADAL" clId="{35F92501-04B4-496B-9604-356C1FA2C882}" dt="2023-06-13T13:05:51.380" v="669"/>
          <ac:spMkLst>
            <pc:docMk/>
            <pc:sldMk cId="537697240" sldId="409"/>
            <ac:spMk id="6" creationId="{41BEC120-3EBD-7258-091A-733282722BE1}"/>
          </ac:spMkLst>
        </pc:spChg>
        <pc:spChg chg="add mod">
          <ac:chgData name="GEERTS, Julie" userId="7cd7de46-e492-4b22-8e45-838508e6ae99" providerId="ADAL" clId="{35F92501-04B4-496B-9604-356C1FA2C882}" dt="2023-06-13T13:05:51.380" v="669"/>
          <ac:spMkLst>
            <pc:docMk/>
            <pc:sldMk cId="537697240" sldId="409"/>
            <ac:spMk id="9" creationId="{B6FC4578-B6EA-124C-3082-C4A94CF89CCE}"/>
          </ac:spMkLst>
        </pc:spChg>
        <pc:spChg chg="mod">
          <ac:chgData name="GEERTS, Julie" userId="7cd7de46-e492-4b22-8e45-838508e6ae99" providerId="ADAL" clId="{35F92501-04B4-496B-9604-356C1FA2C882}" dt="2023-06-13T14:07:21.771" v="1797"/>
          <ac:spMkLst>
            <pc:docMk/>
            <pc:sldMk cId="537697240" sldId="409"/>
            <ac:spMk id="15" creationId="{6D0F1F32-9271-AA5B-35AE-3E57E0B85D30}"/>
          </ac:spMkLst>
        </pc:spChg>
        <pc:grpChg chg="add mod">
          <ac:chgData name="GEERTS, Julie" userId="7cd7de46-e492-4b22-8e45-838508e6ae99" providerId="ADAL" clId="{35F92501-04B4-496B-9604-356C1FA2C882}" dt="2023-06-13T14:07:21.771" v="1797"/>
          <ac:grpSpMkLst>
            <pc:docMk/>
            <pc:sldMk cId="537697240" sldId="409"/>
            <ac:grpSpMk id="12" creationId="{21E1F021-D276-2A29-C697-B80D4D49B263}"/>
          </ac:grpSpMkLst>
        </pc:grpChg>
        <pc:grpChg chg="del">
          <ac:chgData name="GEERTS, Julie" userId="7cd7de46-e492-4b22-8e45-838508e6ae99" providerId="ADAL" clId="{35F92501-04B4-496B-9604-356C1FA2C882}" dt="2023-06-13T14:07:21.557" v="1796" actId="478"/>
          <ac:grpSpMkLst>
            <pc:docMk/>
            <pc:sldMk cId="537697240" sldId="409"/>
            <ac:grpSpMk id="16" creationId="{B17C819F-3522-5BD6-6ADE-022FC1D9791A}"/>
          </ac:grpSpMkLst>
        </pc:grpChg>
        <pc:picChg chg="mod">
          <ac:chgData name="GEERTS, Julie" userId="7cd7de46-e492-4b22-8e45-838508e6ae99" providerId="ADAL" clId="{35F92501-04B4-496B-9604-356C1FA2C882}" dt="2023-06-21T14:35:41.584" v="2184" actId="1076"/>
          <ac:picMkLst>
            <pc:docMk/>
            <pc:sldMk cId="537697240" sldId="409"/>
            <ac:picMk id="4" creationId="{97E716EA-6B80-B4C3-A4B8-49FBFF5D3B44}"/>
          </ac:picMkLst>
        </pc:picChg>
        <pc:picChg chg="mod">
          <ac:chgData name="GEERTS, Julie" userId="7cd7de46-e492-4b22-8e45-838508e6ae99" providerId="ADAL" clId="{35F92501-04B4-496B-9604-356C1FA2C882}" dt="2023-06-13T14:07:21.771" v="1797"/>
          <ac:picMkLst>
            <pc:docMk/>
            <pc:sldMk cId="537697240" sldId="409"/>
            <ac:picMk id="14" creationId="{E55D604B-6D03-C07E-E991-088CEC1E7196}"/>
          </ac:picMkLst>
        </pc:picChg>
      </pc:sldChg>
      <pc:sldChg chg="add del">
        <pc:chgData name="GEERTS, Julie" userId="7cd7de46-e492-4b22-8e45-838508e6ae99" providerId="ADAL" clId="{35F92501-04B4-496B-9604-356C1FA2C882}" dt="2023-06-13T12:59:35.376" v="492" actId="47"/>
        <pc:sldMkLst>
          <pc:docMk/>
          <pc:sldMk cId="265103220" sldId="410"/>
        </pc:sldMkLst>
      </pc:sldChg>
      <pc:sldChg chg="add del">
        <pc:chgData name="GEERTS, Julie" userId="7cd7de46-e492-4b22-8e45-838508e6ae99" providerId="ADAL" clId="{35F92501-04B4-496B-9604-356C1FA2C882}" dt="2023-06-13T12:59:35.376" v="492" actId="47"/>
        <pc:sldMkLst>
          <pc:docMk/>
          <pc:sldMk cId="949298499" sldId="411"/>
        </pc:sldMkLst>
      </pc:sldChg>
      <pc:sldChg chg="add del">
        <pc:chgData name="GEERTS, Julie" userId="7cd7de46-e492-4b22-8e45-838508e6ae99" providerId="ADAL" clId="{35F92501-04B4-496B-9604-356C1FA2C882}" dt="2023-06-13T12:59:35.376" v="492" actId="47"/>
        <pc:sldMkLst>
          <pc:docMk/>
          <pc:sldMk cId="15490545" sldId="412"/>
        </pc:sldMkLst>
      </pc:sldChg>
      <pc:sldChg chg="add del">
        <pc:chgData name="GEERTS, Julie" userId="7cd7de46-e492-4b22-8e45-838508e6ae99" providerId="ADAL" clId="{35F92501-04B4-496B-9604-356C1FA2C882}" dt="2023-06-13T12:59:35.376" v="492" actId="47"/>
        <pc:sldMkLst>
          <pc:docMk/>
          <pc:sldMk cId="3153496832" sldId="413"/>
        </pc:sldMkLst>
      </pc:sldChg>
      <pc:sldChg chg="addSp delSp modSp add mod">
        <pc:chgData name="GEERTS, Julie" userId="7cd7de46-e492-4b22-8e45-838508e6ae99" providerId="ADAL" clId="{35F92501-04B4-496B-9604-356C1FA2C882}" dt="2023-06-23T09:17:12.299" v="3187" actId="20577"/>
        <pc:sldMkLst>
          <pc:docMk/>
          <pc:sldMk cId="1375185061" sldId="414"/>
        </pc:sldMkLst>
        <pc:spChg chg="del">
          <ac:chgData name="GEERTS, Julie" userId="7cd7de46-e492-4b22-8e45-838508e6ae99" providerId="ADAL" clId="{35F92501-04B4-496B-9604-356C1FA2C882}" dt="2023-06-13T13:05:57.758" v="672" actId="478"/>
          <ac:spMkLst>
            <pc:docMk/>
            <pc:sldMk cId="1375185061" sldId="414"/>
            <ac:spMk id="2" creationId="{0D199579-6314-DA61-11E2-954FF6D18514}"/>
          </ac:spMkLst>
        </pc:spChg>
        <pc:spChg chg="add mod">
          <ac:chgData name="GEERTS, Julie" userId="7cd7de46-e492-4b22-8e45-838508e6ae99" providerId="ADAL" clId="{35F92501-04B4-496B-9604-356C1FA2C882}" dt="2023-06-13T13:05:57.966" v="673"/>
          <ac:spMkLst>
            <pc:docMk/>
            <pc:sldMk cId="1375185061" sldId="414"/>
            <ac:spMk id="3" creationId="{1A6FE09F-AC64-97C1-696C-3CB8611C33DE}"/>
          </ac:spMkLst>
        </pc:spChg>
        <pc:spChg chg="del mod">
          <ac:chgData name="GEERTS, Julie" userId="7cd7de46-e492-4b22-8e45-838508e6ae99" providerId="ADAL" clId="{35F92501-04B4-496B-9604-356C1FA2C882}" dt="2023-06-13T13:05:57.758" v="672" actId="478"/>
          <ac:spMkLst>
            <pc:docMk/>
            <pc:sldMk cId="1375185061" sldId="414"/>
            <ac:spMk id="4" creationId="{075BCD11-CB6B-4C95-E53B-3C23A917D6D6}"/>
          </ac:spMkLst>
        </pc:spChg>
        <pc:spChg chg="mod">
          <ac:chgData name="GEERTS, Julie" userId="7cd7de46-e492-4b22-8e45-838508e6ae99" providerId="ADAL" clId="{35F92501-04B4-496B-9604-356C1FA2C882}" dt="2023-06-13T14:10:32.408" v="1830" actId="14100"/>
          <ac:spMkLst>
            <pc:docMk/>
            <pc:sldMk cId="1375185061" sldId="414"/>
            <ac:spMk id="5" creationId="{B4C4E775-03E1-6410-EAA8-A934C6A3A5E3}"/>
          </ac:spMkLst>
        </pc:spChg>
        <pc:spChg chg="add mod">
          <ac:chgData name="GEERTS, Julie" userId="7cd7de46-e492-4b22-8e45-838508e6ae99" providerId="ADAL" clId="{35F92501-04B4-496B-9604-356C1FA2C882}" dt="2023-06-13T13:05:57.966" v="673"/>
          <ac:spMkLst>
            <pc:docMk/>
            <pc:sldMk cId="1375185061" sldId="414"/>
            <ac:spMk id="6" creationId="{86BA2FB9-A03D-0461-70B9-910F99CC4CF0}"/>
          </ac:spMkLst>
        </pc:spChg>
        <pc:spChg chg="add mod">
          <ac:chgData name="GEERTS, Julie" userId="7cd7de46-e492-4b22-8e45-838508e6ae99" providerId="ADAL" clId="{35F92501-04B4-496B-9604-356C1FA2C882}" dt="2023-06-13T14:23:51.203" v="2146" actId="1036"/>
          <ac:spMkLst>
            <pc:docMk/>
            <pc:sldMk cId="1375185061" sldId="414"/>
            <ac:spMk id="13" creationId="{DEEA9FA4-49DD-2C55-B634-82F7729E7B5C}"/>
          </ac:spMkLst>
        </pc:spChg>
        <pc:grpChg chg="add mod">
          <ac:chgData name="GEERTS, Julie" userId="7cd7de46-e492-4b22-8e45-838508e6ae99" providerId="ADAL" clId="{35F92501-04B4-496B-9604-356C1FA2C882}" dt="2023-06-13T14:09:34.721" v="1821" actId="164"/>
          <ac:grpSpMkLst>
            <pc:docMk/>
            <pc:sldMk cId="1375185061" sldId="414"/>
            <ac:grpSpMk id="14" creationId="{E01C3850-67E4-79AC-0D80-BC5A852B8D66}"/>
          </ac:grpSpMkLst>
        </pc:grpChg>
        <pc:graphicFrameChg chg="mod modGraphic">
          <ac:chgData name="GEERTS, Julie" userId="7cd7de46-e492-4b22-8e45-838508e6ae99" providerId="ADAL" clId="{35F92501-04B4-496B-9604-356C1FA2C882}" dt="2023-06-21T15:03:32.380" v="2940" actId="207"/>
          <ac:graphicFrameMkLst>
            <pc:docMk/>
            <pc:sldMk cId="1375185061" sldId="414"/>
            <ac:graphicFrameMk id="93" creationId="{1C810C13-D9E3-9518-C504-1976DB0BEF82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1T15:03:34.760" v="2941" actId="207"/>
          <ac:graphicFrameMkLst>
            <pc:docMk/>
            <pc:sldMk cId="1375185061" sldId="414"/>
            <ac:graphicFrameMk id="179" creationId="{7EC2CDA1-3040-A84E-A49A-D54EB476A005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3T09:17:12.299" v="3187" actId="20577"/>
          <ac:graphicFrameMkLst>
            <pc:docMk/>
            <pc:sldMk cId="1375185061" sldId="414"/>
            <ac:graphicFrameMk id="216" creationId="{3EA2F61A-BED1-2B13-C777-573777E2512B}"/>
          </ac:graphicFrameMkLst>
        </pc:graphicFrameChg>
        <pc:picChg chg="add mod modCrop">
          <ac:chgData name="GEERTS, Julie" userId="7cd7de46-e492-4b22-8e45-838508e6ae99" providerId="ADAL" clId="{35F92501-04B4-496B-9604-356C1FA2C882}" dt="2023-06-13T14:09:34.721" v="1821" actId="164"/>
          <ac:picMkLst>
            <pc:docMk/>
            <pc:sldMk cId="1375185061" sldId="414"/>
            <ac:picMk id="12" creationId="{C06B261E-EF7C-8CC8-5DFD-563F2CA7A07C}"/>
          </ac:picMkLst>
        </pc:picChg>
      </pc:sldChg>
      <pc:sldChg chg="add del">
        <pc:chgData name="GEERTS, Julie" userId="7cd7de46-e492-4b22-8e45-838508e6ae99" providerId="ADAL" clId="{35F92501-04B4-496B-9604-356C1FA2C882}" dt="2023-06-13T12:59:48.450" v="528" actId="47"/>
        <pc:sldMkLst>
          <pc:docMk/>
          <pc:sldMk cId="3375580411" sldId="415"/>
        </pc:sldMkLst>
      </pc:sldChg>
      <pc:sldChg chg="add del">
        <pc:chgData name="GEERTS, Julie" userId="7cd7de46-e492-4b22-8e45-838508e6ae99" providerId="ADAL" clId="{35F92501-04B4-496B-9604-356C1FA2C882}" dt="2023-06-13T12:59:48.450" v="528" actId="47"/>
        <pc:sldMkLst>
          <pc:docMk/>
          <pc:sldMk cId="1662491236" sldId="416"/>
        </pc:sldMkLst>
      </pc:sldChg>
      <pc:sldChg chg="add del">
        <pc:chgData name="GEERTS, Julie" userId="7cd7de46-e492-4b22-8e45-838508e6ae99" providerId="ADAL" clId="{35F92501-04B4-496B-9604-356C1FA2C882}" dt="2023-06-13T12:59:48.450" v="528" actId="47"/>
        <pc:sldMkLst>
          <pc:docMk/>
          <pc:sldMk cId="1919979453" sldId="417"/>
        </pc:sldMkLst>
      </pc:sldChg>
      <pc:sldChg chg="add del">
        <pc:chgData name="GEERTS, Julie" userId="7cd7de46-e492-4b22-8e45-838508e6ae99" providerId="ADAL" clId="{35F92501-04B4-496B-9604-356C1FA2C882}" dt="2023-06-13T12:59:48.450" v="528" actId="47"/>
        <pc:sldMkLst>
          <pc:docMk/>
          <pc:sldMk cId="1930166475" sldId="418"/>
        </pc:sldMkLst>
      </pc:sldChg>
      <pc:sldChg chg="addSp delSp modSp add mod delCm">
        <pc:chgData name="GEERTS, Julie" userId="7cd7de46-e492-4b22-8e45-838508e6ae99" providerId="ADAL" clId="{35F92501-04B4-496B-9604-356C1FA2C882}" dt="2023-06-23T11:18:36.105" v="3603"/>
        <pc:sldMkLst>
          <pc:docMk/>
          <pc:sldMk cId="1877404382" sldId="419"/>
        </pc:sldMkLst>
        <pc:spChg chg="del">
          <ac:chgData name="GEERTS, Julie" userId="7cd7de46-e492-4b22-8e45-838508e6ae99" providerId="ADAL" clId="{35F92501-04B4-496B-9604-356C1FA2C882}" dt="2023-06-13T13:06:01.712" v="674" actId="478"/>
          <ac:spMkLst>
            <pc:docMk/>
            <pc:sldMk cId="1877404382" sldId="419"/>
            <ac:spMk id="2" creationId="{0D199579-6314-DA61-11E2-954FF6D18514}"/>
          </ac:spMkLst>
        </pc:spChg>
        <pc:spChg chg="add mod">
          <ac:chgData name="GEERTS, Julie" userId="7cd7de46-e492-4b22-8e45-838508e6ae99" providerId="ADAL" clId="{35F92501-04B4-496B-9604-356C1FA2C882}" dt="2023-06-13T13:06:01.975" v="675"/>
          <ac:spMkLst>
            <pc:docMk/>
            <pc:sldMk cId="1877404382" sldId="419"/>
            <ac:spMk id="3" creationId="{3D6418AD-D6A8-EFBD-3BC9-C56412145471}"/>
          </ac:spMkLst>
        </pc:spChg>
        <pc:spChg chg="del mod">
          <ac:chgData name="GEERTS, Julie" userId="7cd7de46-e492-4b22-8e45-838508e6ae99" providerId="ADAL" clId="{35F92501-04B4-496B-9604-356C1FA2C882}" dt="2023-06-13T13:06:01.712" v="674" actId="478"/>
          <ac:spMkLst>
            <pc:docMk/>
            <pc:sldMk cId="1877404382" sldId="419"/>
            <ac:spMk id="4" creationId="{075BCD11-CB6B-4C95-E53B-3C23A917D6D6}"/>
          </ac:spMkLst>
        </pc:spChg>
        <pc:spChg chg="del mod">
          <ac:chgData name="GEERTS, Julie" userId="7cd7de46-e492-4b22-8e45-838508e6ae99" providerId="ADAL" clId="{35F92501-04B4-496B-9604-356C1FA2C882}" dt="2023-06-23T11:07:50.784" v="3289" actId="478"/>
          <ac:spMkLst>
            <pc:docMk/>
            <pc:sldMk cId="1877404382" sldId="419"/>
            <ac:spMk id="4" creationId="{3F039051-BC87-71D4-EC5E-8E5A8FA2F168}"/>
          </ac:spMkLst>
        </pc:spChg>
        <pc:spChg chg="mod">
          <ac:chgData name="GEERTS, Julie" userId="7cd7de46-e492-4b22-8e45-838508e6ae99" providerId="ADAL" clId="{35F92501-04B4-496B-9604-356C1FA2C882}" dt="2023-06-13T14:03:44.955" v="1720" actId="1036"/>
          <ac:spMkLst>
            <pc:docMk/>
            <pc:sldMk cId="1877404382" sldId="419"/>
            <ac:spMk id="5" creationId="{B4C4E775-03E1-6410-EAA8-A934C6A3A5E3}"/>
          </ac:spMkLst>
        </pc:spChg>
        <pc:spChg chg="add mod">
          <ac:chgData name="GEERTS, Julie" userId="7cd7de46-e492-4b22-8e45-838508e6ae99" providerId="ADAL" clId="{35F92501-04B4-496B-9604-356C1FA2C882}" dt="2023-06-13T13:06:01.975" v="675"/>
          <ac:spMkLst>
            <pc:docMk/>
            <pc:sldMk cId="1877404382" sldId="419"/>
            <ac:spMk id="7" creationId="{05F322EE-2237-F026-105A-F34DDFF563AD}"/>
          </ac:spMkLst>
        </pc:spChg>
        <pc:spChg chg="add mod ord">
          <ac:chgData name="GEERTS, Julie" userId="7cd7de46-e492-4b22-8e45-838508e6ae99" providerId="ADAL" clId="{35F92501-04B4-496B-9604-356C1FA2C882}" dt="2023-06-23T11:12:15.782" v="3428" actId="1035"/>
          <ac:spMkLst>
            <pc:docMk/>
            <pc:sldMk cId="1877404382" sldId="419"/>
            <ac:spMk id="9" creationId="{C3BB7930-A892-C779-0F01-E3E2E003248D}"/>
          </ac:spMkLst>
        </pc:spChg>
        <pc:spChg chg="del mod">
          <ac:chgData name="GEERTS, Julie" userId="7cd7de46-e492-4b22-8e45-838508e6ae99" providerId="ADAL" clId="{35F92501-04B4-496B-9604-356C1FA2C882}" dt="2023-06-23T11:08:54" v="3325" actId="478"/>
          <ac:spMkLst>
            <pc:docMk/>
            <pc:sldMk cId="1877404382" sldId="419"/>
            <ac:spMk id="10" creationId="{5E188148-4BC6-7B45-8028-1D57D2747E9B}"/>
          </ac:spMkLst>
        </pc:spChg>
        <pc:spChg chg="add mod">
          <ac:chgData name="GEERTS, Julie" userId="7cd7de46-e492-4b22-8e45-838508e6ae99" providerId="ADAL" clId="{35F92501-04B4-496B-9604-356C1FA2C882}" dt="2023-06-13T14:07:06.529" v="1793" actId="1037"/>
          <ac:spMkLst>
            <pc:docMk/>
            <pc:sldMk cId="1877404382" sldId="419"/>
            <ac:spMk id="13" creationId="{7242443A-0C54-7BB7-DAD6-A1663AE3B3FF}"/>
          </ac:spMkLst>
        </pc:spChg>
        <pc:spChg chg="add mod">
          <ac:chgData name="GEERTS, Julie" userId="7cd7de46-e492-4b22-8e45-838508e6ae99" providerId="ADAL" clId="{35F92501-04B4-496B-9604-356C1FA2C882}" dt="2023-06-23T11:12:12.124" v="3425" actId="14100"/>
          <ac:spMkLst>
            <pc:docMk/>
            <pc:sldMk cId="1877404382" sldId="419"/>
            <ac:spMk id="15" creationId="{3C1C6999-3D83-A05A-CBA2-37D07BADC680}"/>
          </ac:spMkLst>
        </pc:spChg>
        <pc:spChg chg="del mod">
          <ac:chgData name="GEERTS, Julie" userId="7cd7de46-e492-4b22-8e45-838508e6ae99" providerId="ADAL" clId="{35F92501-04B4-496B-9604-356C1FA2C882}" dt="2023-06-23T11:11:19.518" v="3378" actId="478"/>
          <ac:spMkLst>
            <pc:docMk/>
            <pc:sldMk cId="1877404382" sldId="419"/>
            <ac:spMk id="16" creationId="{05D69F1D-9B92-E82F-4A01-627133316D3B}"/>
          </ac:spMkLst>
        </pc:spChg>
        <pc:spChg chg="del">
          <ac:chgData name="GEERTS, Julie" userId="7cd7de46-e492-4b22-8e45-838508e6ae99" providerId="ADAL" clId="{35F92501-04B4-496B-9604-356C1FA2C882}" dt="2023-06-23T11:10:56.866" v="3367" actId="478"/>
          <ac:spMkLst>
            <pc:docMk/>
            <pc:sldMk cId="1877404382" sldId="419"/>
            <ac:spMk id="17" creationId="{076492B9-0C39-F8B6-1DA1-4A46ED4DA773}"/>
          </ac:spMkLst>
        </pc:spChg>
        <pc:spChg chg="del">
          <ac:chgData name="GEERTS, Julie" userId="7cd7de46-e492-4b22-8e45-838508e6ae99" providerId="ADAL" clId="{35F92501-04B4-496B-9604-356C1FA2C882}" dt="2023-06-23T11:12:40.013" v="3437" actId="478"/>
          <ac:spMkLst>
            <pc:docMk/>
            <pc:sldMk cId="1877404382" sldId="419"/>
            <ac:spMk id="18" creationId="{6690DB5C-4F51-1B80-E5AC-E268DE15F1AC}"/>
          </ac:spMkLst>
        </pc:spChg>
        <pc:spChg chg="del mod">
          <ac:chgData name="GEERTS, Julie" userId="7cd7de46-e492-4b22-8e45-838508e6ae99" providerId="ADAL" clId="{35F92501-04B4-496B-9604-356C1FA2C882}" dt="2023-06-23T11:13:24.907" v="3484" actId="478"/>
          <ac:spMkLst>
            <pc:docMk/>
            <pc:sldMk cId="1877404382" sldId="419"/>
            <ac:spMk id="19" creationId="{E5187A38-86B7-EAA4-47CD-A3CD7EF27098}"/>
          </ac:spMkLst>
        </pc:spChg>
        <pc:spChg chg="add mod">
          <ac:chgData name="GEERTS, Julie" userId="7cd7de46-e492-4b22-8e45-838508e6ae99" providerId="ADAL" clId="{35F92501-04B4-496B-9604-356C1FA2C882}" dt="2023-06-23T11:10:04.028" v="3351" actId="164"/>
          <ac:spMkLst>
            <pc:docMk/>
            <pc:sldMk cId="1877404382" sldId="419"/>
            <ac:spMk id="20" creationId="{1F512EC0-A3D8-4FEF-D2CC-769120E7513A}"/>
          </ac:spMkLst>
        </pc:spChg>
        <pc:spChg chg="add mod">
          <ac:chgData name="GEERTS, Julie" userId="7cd7de46-e492-4b22-8e45-838508e6ae99" providerId="ADAL" clId="{35F92501-04B4-496B-9604-356C1FA2C882}" dt="2023-06-23T11:10:04.028" v="3351" actId="164"/>
          <ac:spMkLst>
            <pc:docMk/>
            <pc:sldMk cId="1877404382" sldId="419"/>
            <ac:spMk id="22" creationId="{4D310CFC-45F2-E222-43DE-1D4318E3FA46}"/>
          </ac:spMkLst>
        </pc:spChg>
        <pc:spChg chg="mod">
          <ac:chgData name="GEERTS, Julie" userId="7cd7de46-e492-4b22-8e45-838508e6ae99" providerId="ADAL" clId="{35F92501-04B4-496B-9604-356C1FA2C882}" dt="2023-06-23T11:10:54.762" v="3366"/>
          <ac:spMkLst>
            <pc:docMk/>
            <pc:sldMk cId="1877404382" sldId="419"/>
            <ac:spMk id="26" creationId="{DDD25BDA-50EB-140D-7006-4981C5ACA6F4}"/>
          </ac:spMkLst>
        </pc:spChg>
        <pc:spChg chg="mod">
          <ac:chgData name="GEERTS, Julie" userId="7cd7de46-e492-4b22-8e45-838508e6ae99" providerId="ADAL" clId="{35F92501-04B4-496B-9604-356C1FA2C882}" dt="2023-06-23T11:11:00.866" v="3371" actId="20577"/>
          <ac:spMkLst>
            <pc:docMk/>
            <pc:sldMk cId="1877404382" sldId="419"/>
            <ac:spMk id="27" creationId="{2E2A4B72-4F0E-BDBB-9477-7620667A6967}"/>
          </ac:spMkLst>
        </pc:spChg>
        <pc:spChg chg="mod">
          <ac:chgData name="GEERTS, Julie" userId="7cd7de46-e492-4b22-8e45-838508e6ae99" providerId="ADAL" clId="{35F92501-04B4-496B-9604-356C1FA2C882}" dt="2023-06-23T11:13:08.758" v="3480" actId="14100"/>
          <ac:spMkLst>
            <pc:docMk/>
            <pc:sldMk cId="1877404382" sldId="419"/>
            <ac:spMk id="29" creationId="{6DBA75C6-D1D1-CDFB-827C-E7576DD0D4B7}"/>
          </ac:spMkLst>
        </pc:spChg>
        <pc:spChg chg="mod">
          <ac:chgData name="GEERTS, Julie" userId="7cd7de46-e492-4b22-8e45-838508e6ae99" providerId="ADAL" clId="{35F92501-04B4-496B-9604-356C1FA2C882}" dt="2023-06-23T11:11:48.704" v="3404" actId="1038"/>
          <ac:spMkLst>
            <pc:docMk/>
            <pc:sldMk cId="1877404382" sldId="419"/>
            <ac:spMk id="30" creationId="{DC0C8774-EBA2-04DF-49A2-C70A8E650731}"/>
          </ac:spMkLst>
        </pc:spChg>
        <pc:spChg chg="mod">
          <ac:chgData name="GEERTS, Julie" userId="7cd7de46-e492-4b22-8e45-838508e6ae99" providerId="ADAL" clId="{35F92501-04B4-496B-9604-356C1FA2C882}" dt="2023-06-23T11:12:59.480" v="3478" actId="208"/>
          <ac:spMkLst>
            <pc:docMk/>
            <pc:sldMk cId="1877404382" sldId="419"/>
            <ac:spMk id="32" creationId="{977351DB-7FB5-6CA7-8263-DF00CCD49609}"/>
          </ac:spMkLst>
        </pc:spChg>
        <pc:spChg chg="mod">
          <ac:chgData name="GEERTS, Julie" userId="7cd7de46-e492-4b22-8e45-838508e6ae99" providerId="ADAL" clId="{35F92501-04B4-496B-9604-356C1FA2C882}" dt="2023-06-23T11:12:54.838" v="3477" actId="207"/>
          <ac:spMkLst>
            <pc:docMk/>
            <pc:sldMk cId="1877404382" sldId="419"/>
            <ac:spMk id="33" creationId="{B9CA23DC-6FC0-6E71-A160-523856683318}"/>
          </ac:spMkLst>
        </pc:spChg>
        <pc:spChg chg="mod">
          <ac:chgData name="GEERTS, Julie" userId="7cd7de46-e492-4b22-8e45-838508e6ae99" providerId="ADAL" clId="{35F92501-04B4-496B-9604-356C1FA2C882}" dt="2023-06-23T11:14:31.383" v="3520" actId="208"/>
          <ac:spMkLst>
            <pc:docMk/>
            <pc:sldMk cId="1877404382" sldId="419"/>
            <ac:spMk id="35" creationId="{1689A67B-7119-F3C1-47FE-4601629E9E87}"/>
          </ac:spMkLst>
        </pc:spChg>
        <pc:spChg chg="mod">
          <ac:chgData name="GEERTS, Julie" userId="7cd7de46-e492-4b22-8e45-838508e6ae99" providerId="ADAL" clId="{35F92501-04B4-496B-9604-356C1FA2C882}" dt="2023-06-23T11:15:00.039" v="3558" actId="20577"/>
          <ac:spMkLst>
            <pc:docMk/>
            <pc:sldMk cId="1877404382" sldId="419"/>
            <ac:spMk id="36" creationId="{CDF96517-49D9-DC66-124E-DE8503516E64}"/>
          </ac:spMkLst>
        </pc:spChg>
        <pc:grpChg chg="add mod">
          <ac:chgData name="GEERTS, Julie" userId="7cd7de46-e492-4b22-8e45-838508e6ae99" providerId="ADAL" clId="{35F92501-04B4-496B-9604-356C1FA2C882}" dt="2023-06-23T11:15:24.138" v="3566" actId="1076"/>
          <ac:grpSpMkLst>
            <pc:docMk/>
            <pc:sldMk cId="1877404382" sldId="419"/>
            <ac:grpSpMk id="14" creationId="{B8365EEC-48EE-B4C0-C36B-F6274E945AF9}"/>
          </ac:grpSpMkLst>
        </pc:grpChg>
        <pc:grpChg chg="add mod">
          <ac:chgData name="GEERTS, Julie" userId="7cd7de46-e492-4b22-8e45-838508e6ae99" providerId="ADAL" clId="{35F92501-04B4-496B-9604-356C1FA2C882}" dt="2023-06-23T11:12:26.385" v="3429" actId="1076"/>
          <ac:grpSpMkLst>
            <pc:docMk/>
            <pc:sldMk cId="1877404382" sldId="419"/>
            <ac:grpSpMk id="23" creationId="{F9A2DE7E-1C3A-2F7B-73EF-B0E47445BC44}"/>
          </ac:grpSpMkLst>
        </pc:grpChg>
        <pc:grpChg chg="add mod">
          <ac:chgData name="GEERTS, Julie" userId="7cd7de46-e492-4b22-8e45-838508e6ae99" providerId="ADAL" clId="{35F92501-04B4-496B-9604-356C1FA2C882}" dt="2023-06-23T11:12:29.629" v="3434" actId="1037"/>
          <ac:grpSpMkLst>
            <pc:docMk/>
            <pc:sldMk cId="1877404382" sldId="419"/>
            <ac:grpSpMk id="24" creationId="{A8DD1E5C-9375-D376-5A12-6505C6725142}"/>
          </ac:grpSpMkLst>
        </pc:grpChg>
        <pc:grpChg chg="add mod ord">
          <ac:chgData name="GEERTS, Julie" userId="7cd7de46-e492-4b22-8e45-838508e6ae99" providerId="ADAL" clId="{35F92501-04B4-496B-9604-356C1FA2C882}" dt="2023-06-23T11:11:56.803" v="3422" actId="1038"/>
          <ac:grpSpMkLst>
            <pc:docMk/>
            <pc:sldMk cId="1877404382" sldId="419"/>
            <ac:grpSpMk id="25" creationId="{44D1838B-054A-C335-EF52-E156FFF0D49A}"/>
          </ac:grpSpMkLst>
        </pc:grpChg>
        <pc:grpChg chg="add mod">
          <ac:chgData name="GEERTS, Julie" userId="7cd7de46-e492-4b22-8e45-838508e6ae99" providerId="ADAL" clId="{35F92501-04B4-496B-9604-356C1FA2C882}" dt="2023-06-23T11:11:41.955" v="3384" actId="14100"/>
          <ac:grpSpMkLst>
            <pc:docMk/>
            <pc:sldMk cId="1877404382" sldId="419"/>
            <ac:grpSpMk id="28" creationId="{7BE512F4-CA8E-DDBC-1C5C-A4DB4A26AC26}"/>
          </ac:grpSpMkLst>
        </pc:grpChg>
        <pc:grpChg chg="add mod">
          <ac:chgData name="GEERTS, Julie" userId="7cd7de46-e492-4b22-8e45-838508e6ae99" providerId="ADAL" clId="{35F92501-04B4-496B-9604-356C1FA2C882}" dt="2023-06-23T11:15:16.211" v="3564" actId="1036"/>
          <ac:grpSpMkLst>
            <pc:docMk/>
            <pc:sldMk cId="1877404382" sldId="419"/>
            <ac:grpSpMk id="31" creationId="{23ABB27B-FF3D-31C2-6EF8-28F7514D7B06}"/>
          </ac:grpSpMkLst>
        </pc:grpChg>
        <pc:grpChg chg="add mod ord">
          <ac:chgData name="GEERTS, Julie" userId="7cd7de46-e492-4b22-8e45-838508e6ae99" providerId="ADAL" clId="{35F92501-04B4-496B-9604-356C1FA2C882}" dt="2023-06-23T11:15:16.211" v="3564" actId="1036"/>
          <ac:grpSpMkLst>
            <pc:docMk/>
            <pc:sldMk cId="1877404382" sldId="419"/>
            <ac:grpSpMk id="34" creationId="{1908E148-942F-AE3D-1567-7A056C4BEED5}"/>
          </ac:grpSpMkLst>
        </pc:grpChg>
        <pc:picChg chg="add mod modCrop">
          <ac:chgData name="GEERTS, Julie" userId="7cd7de46-e492-4b22-8e45-838508e6ae99" providerId="ADAL" clId="{35F92501-04B4-496B-9604-356C1FA2C882}" dt="2023-06-13T14:07:03.457" v="1782" actId="164"/>
          <ac:picMkLst>
            <pc:docMk/>
            <pc:sldMk cId="1877404382" sldId="419"/>
            <ac:picMk id="12" creationId="{8583FD27-F02F-9C2D-F9D7-C4D0039182C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5F92501-04B4-496B-9604-356C1FA2C882}" dt="2023-06-23T11:18:36.105" v="3603"/>
              <pc2:cmMkLst xmlns:pc2="http://schemas.microsoft.com/office/powerpoint/2019/9/main/command">
                <pc:docMk/>
                <pc:sldMk cId="1877404382" sldId="419"/>
                <pc2:cmMk id="{1AE8BD9D-5965-493F-B019-FD925637DEE2}"/>
              </pc2:cmMkLst>
            </pc226:cmChg>
          </p:ext>
        </pc:extLst>
      </pc:sldChg>
      <pc:sldChg chg="add del">
        <pc:chgData name="GEERTS, Julie" userId="7cd7de46-e492-4b22-8e45-838508e6ae99" providerId="ADAL" clId="{35F92501-04B4-496B-9604-356C1FA2C882}" dt="2023-06-13T13:00:02.795" v="582" actId="47"/>
        <pc:sldMkLst>
          <pc:docMk/>
          <pc:sldMk cId="264447266" sldId="420"/>
        </pc:sldMkLst>
      </pc:sldChg>
      <pc:sldChg chg="add del">
        <pc:chgData name="GEERTS, Julie" userId="7cd7de46-e492-4b22-8e45-838508e6ae99" providerId="ADAL" clId="{35F92501-04B4-496B-9604-356C1FA2C882}" dt="2023-06-13T13:00:02.795" v="582" actId="47"/>
        <pc:sldMkLst>
          <pc:docMk/>
          <pc:sldMk cId="658817430" sldId="421"/>
        </pc:sldMkLst>
      </pc:sldChg>
      <pc:sldChg chg="add del">
        <pc:chgData name="GEERTS, Julie" userId="7cd7de46-e492-4b22-8e45-838508e6ae99" providerId="ADAL" clId="{35F92501-04B4-496B-9604-356C1FA2C882}" dt="2023-06-13T13:00:02.795" v="582" actId="47"/>
        <pc:sldMkLst>
          <pc:docMk/>
          <pc:sldMk cId="503374689" sldId="422"/>
        </pc:sldMkLst>
      </pc:sldChg>
      <pc:sldChg chg="add del">
        <pc:chgData name="GEERTS, Julie" userId="7cd7de46-e492-4b22-8e45-838508e6ae99" providerId="ADAL" clId="{35F92501-04B4-496B-9604-356C1FA2C882}" dt="2023-06-13T13:00:02.795" v="582" actId="47"/>
        <pc:sldMkLst>
          <pc:docMk/>
          <pc:sldMk cId="898832590" sldId="423"/>
        </pc:sldMkLst>
      </pc:sldChg>
      <pc:sldChg chg="addSp delSp modSp add mod">
        <pc:chgData name="GEERTS, Julie" userId="7cd7de46-e492-4b22-8e45-838508e6ae99" providerId="ADAL" clId="{35F92501-04B4-496B-9604-356C1FA2C882}" dt="2023-06-13T14:24:08.051" v="2147" actId="164"/>
        <pc:sldMkLst>
          <pc:docMk/>
          <pc:sldMk cId="1517003483" sldId="424"/>
        </pc:sldMkLst>
        <pc:spChg chg="del">
          <ac:chgData name="GEERTS, Julie" userId="7cd7de46-e492-4b22-8e45-838508e6ae99" providerId="ADAL" clId="{35F92501-04B4-496B-9604-356C1FA2C882}" dt="2023-06-13T13:06:05.684" v="676" actId="478"/>
          <ac:spMkLst>
            <pc:docMk/>
            <pc:sldMk cId="1517003483" sldId="424"/>
            <ac:spMk id="2" creationId="{0D199579-6314-DA61-11E2-954FF6D18514}"/>
          </ac:spMkLst>
        </pc:spChg>
        <pc:spChg chg="add mod">
          <ac:chgData name="GEERTS, Julie" userId="7cd7de46-e492-4b22-8e45-838508e6ae99" providerId="ADAL" clId="{35F92501-04B4-496B-9604-356C1FA2C882}" dt="2023-06-13T13:06:05.921" v="677"/>
          <ac:spMkLst>
            <pc:docMk/>
            <pc:sldMk cId="1517003483" sldId="424"/>
            <ac:spMk id="3" creationId="{5D80AFDA-48C5-0EAD-4BC5-AB84E12F20B8}"/>
          </ac:spMkLst>
        </pc:spChg>
        <pc:spChg chg="del mod">
          <ac:chgData name="GEERTS, Julie" userId="7cd7de46-e492-4b22-8e45-838508e6ae99" providerId="ADAL" clId="{35F92501-04B4-496B-9604-356C1FA2C882}" dt="2023-06-13T13:06:05.684" v="676" actId="478"/>
          <ac:spMkLst>
            <pc:docMk/>
            <pc:sldMk cId="1517003483" sldId="424"/>
            <ac:spMk id="4" creationId="{075BCD11-CB6B-4C95-E53B-3C23A917D6D6}"/>
          </ac:spMkLst>
        </pc:spChg>
        <pc:spChg chg="mod">
          <ac:chgData name="GEERTS, Julie" userId="7cd7de46-e492-4b22-8e45-838508e6ae99" providerId="ADAL" clId="{35F92501-04B4-496B-9604-356C1FA2C882}" dt="2023-06-13T14:13:38.639" v="1938" actId="20577"/>
          <ac:spMkLst>
            <pc:docMk/>
            <pc:sldMk cId="1517003483" sldId="424"/>
            <ac:spMk id="5" creationId="{B4C4E775-03E1-6410-EAA8-A934C6A3A5E3}"/>
          </ac:spMkLst>
        </pc:spChg>
        <pc:spChg chg="add mod">
          <ac:chgData name="GEERTS, Julie" userId="7cd7de46-e492-4b22-8e45-838508e6ae99" providerId="ADAL" clId="{35F92501-04B4-496B-9604-356C1FA2C882}" dt="2023-06-13T13:06:05.921" v="677"/>
          <ac:spMkLst>
            <pc:docMk/>
            <pc:sldMk cId="1517003483" sldId="424"/>
            <ac:spMk id="6" creationId="{0EB8B655-0090-3C98-5927-8BFFB3F423F2}"/>
          </ac:spMkLst>
        </pc:spChg>
        <pc:spChg chg="add mod">
          <ac:chgData name="GEERTS, Julie" userId="7cd7de46-e492-4b22-8e45-838508e6ae99" providerId="ADAL" clId="{35F92501-04B4-496B-9604-356C1FA2C882}" dt="2023-06-13T14:24:08.051" v="2147" actId="164"/>
          <ac:spMkLst>
            <pc:docMk/>
            <pc:sldMk cId="1517003483" sldId="424"/>
            <ac:spMk id="9" creationId="{548D856A-B47E-2E5C-5968-E965BE27A1F9}"/>
          </ac:spMkLst>
        </pc:spChg>
        <pc:spChg chg="mod topLvl">
          <ac:chgData name="GEERTS, Julie" userId="7cd7de46-e492-4b22-8e45-838508e6ae99" providerId="ADAL" clId="{35F92501-04B4-496B-9604-356C1FA2C882}" dt="2023-06-13T14:14:46.204" v="1994" actId="164"/>
          <ac:spMkLst>
            <pc:docMk/>
            <pc:sldMk cId="1517003483" sldId="424"/>
            <ac:spMk id="11" creationId="{8EA9C21A-6A10-7A3E-3768-BA6CBF816015}"/>
          </ac:spMkLst>
        </pc:spChg>
        <pc:grpChg chg="del">
          <ac:chgData name="GEERTS, Julie" userId="7cd7de46-e492-4b22-8e45-838508e6ae99" providerId="ADAL" clId="{35F92501-04B4-496B-9604-356C1FA2C882}" dt="2023-06-13T14:14:03.663" v="1983" actId="478"/>
          <ac:grpSpMkLst>
            <pc:docMk/>
            <pc:sldMk cId="1517003483" sldId="424"/>
            <ac:grpSpMk id="12" creationId="{5B4BE409-9F18-3BBF-7302-DC874250B21B}"/>
          </ac:grpSpMkLst>
        </pc:grpChg>
        <pc:grpChg chg="add mod">
          <ac:chgData name="GEERTS, Julie" userId="7cd7de46-e492-4b22-8e45-838508e6ae99" providerId="ADAL" clId="{35F92501-04B4-496B-9604-356C1FA2C882}" dt="2023-06-13T14:14:46.204" v="1994" actId="164"/>
          <ac:grpSpMkLst>
            <pc:docMk/>
            <pc:sldMk cId="1517003483" sldId="424"/>
            <ac:grpSpMk id="16" creationId="{39DA667F-9CA1-FCF4-C6E1-4C5CBDFE5887}"/>
          </ac:grpSpMkLst>
        </pc:grpChg>
        <pc:grpChg chg="add mod">
          <ac:chgData name="GEERTS, Julie" userId="7cd7de46-e492-4b22-8e45-838508e6ae99" providerId="ADAL" clId="{35F92501-04B4-496B-9604-356C1FA2C882}" dt="2023-06-13T14:24:08.051" v="2147" actId="164"/>
          <ac:grpSpMkLst>
            <pc:docMk/>
            <pc:sldMk cId="1517003483" sldId="424"/>
            <ac:grpSpMk id="17" creationId="{B57FD1AB-F320-17F3-FA62-60C4BCC0BC1D}"/>
          </ac:grpSpMkLst>
        </pc:grpChg>
        <pc:picChg chg="add mod modCrop">
          <ac:chgData name="GEERTS, Julie" userId="7cd7de46-e492-4b22-8e45-838508e6ae99" providerId="ADAL" clId="{35F92501-04B4-496B-9604-356C1FA2C882}" dt="2023-06-13T14:24:08.051" v="2147" actId="164"/>
          <ac:picMkLst>
            <pc:docMk/>
            <pc:sldMk cId="1517003483" sldId="424"/>
            <ac:picMk id="8" creationId="{77646D64-4779-E26B-4C02-B06D61E4B4E9}"/>
          </ac:picMkLst>
        </pc:picChg>
        <pc:picChg chg="del topLvl">
          <ac:chgData name="GEERTS, Julie" userId="7cd7de46-e492-4b22-8e45-838508e6ae99" providerId="ADAL" clId="{35F92501-04B4-496B-9604-356C1FA2C882}" dt="2023-06-13T14:14:03.663" v="1983" actId="478"/>
          <ac:picMkLst>
            <pc:docMk/>
            <pc:sldMk cId="1517003483" sldId="424"/>
            <ac:picMk id="10" creationId="{95911886-17E2-D053-3F49-3E33650EB214}"/>
          </ac:picMkLst>
        </pc:picChg>
        <pc:picChg chg="add mod">
          <ac:chgData name="GEERTS, Julie" userId="7cd7de46-e492-4b22-8e45-838508e6ae99" providerId="ADAL" clId="{35F92501-04B4-496B-9604-356C1FA2C882}" dt="2023-06-13T14:14:46.204" v="1994" actId="164"/>
          <ac:picMkLst>
            <pc:docMk/>
            <pc:sldMk cId="1517003483" sldId="424"/>
            <ac:picMk id="15" creationId="{4C9CB543-BD4B-C62D-D1C1-5C22675D0961}"/>
          </ac:picMkLst>
        </pc:picChg>
      </pc:sldChg>
      <pc:sldChg chg="addSp delSp modSp add mod">
        <pc:chgData name="GEERTS, Julie" userId="7cd7de46-e492-4b22-8e45-838508e6ae99" providerId="ADAL" clId="{35F92501-04B4-496B-9604-356C1FA2C882}" dt="2023-06-21T14:36:51.179" v="2255" actId="1036"/>
        <pc:sldMkLst>
          <pc:docMk/>
          <pc:sldMk cId="446023731" sldId="425"/>
        </pc:sldMkLst>
        <pc:spChg chg="mod">
          <ac:chgData name="GEERTS, Julie" userId="7cd7de46-e492-4b22-8e45-838508e6ae99" providerId="ADAL" clId="{35F92501-04B4-496B-9604-356C1FA2C882}" dt="2023-06-21T14:36:44.771" v="2247" actId="1036"/>
          <ac:spMkLst>
            <pc:docMk/>
            <pc:sldMk cId="446023731" sldId="425"/>
            <ac:spMk id="5" creationId="{B4C4E775-03E1-6410-EAA8-A934C6A3A5E3}"/>
          </ac:spMkLst>
        </pc:spChg>
        <pc:spChg chg="add mod">
          <ac:chgData name="GEERTS, Julie" userId="7cd7de46-e492-4b22-8e45-838508e6ae99" providerId="ADAL" clId="{35F92501-04B4-496B-9604-356C1FA2C882}" dt="2023-06-21T14:36:51.179" v="2255" actId="1036"/>
          <ac:spMkLst>
            <pc:docMk/>
            <pc:sldMk cId="446023731" sldId="425"/>
            <ac:spMk id="8" creationId="{29F770B2-EAE6-06CA-AC22-914CC6BBA8F9}"/>
          </ac:spMkLst>
        </pc:spChg>
        <pc:spChg chg="mod">
          <ac:chgData name="GEERTS, Julie" userId="7cd7de46-e492-4b22-8e45-838508e6ae99" providerId="ADAL" clId="{35F92501-04B4-496B-9604-356C1FA2C882}" dt="2023-06-13T14:07:17.850" v="1795"/>
          <ac:spMkLst>
            <pc:docMk/>
            <pc:sldMk cId="446023731" sldId="425"/>
            <ac:spMk id="12" creationId="{6D28967A-7E02-22E5-78E7-BF8C2BF0F963}"/>
          </ac:spMkLst>
        </pc:spChg>
        <pc:grpChg chg="add mod">
          <ac:chgData name="GEERTS, Julie" userId="7cd7de46-e492-4b22-8e45-838508e6ae99" providerId="ADAL" clId="{35F92501-04B4-496B-9604-356C1FA2C882}" dt="2023-06-13T14:07:17.850" v="1795"/>
          <ac:grpSpMkLst>
            <pc:docMk/>
            <pc:sldMk cId="446023731" sldId="425"/>
            <ac:grpSpMk id="2" creationId="{07DF2AA1-4B46-FD12-D76D-06F617E4DA8B}"/>
          </ac:grpSpMkLst>
        </pc:grpChg>
        <pc:grpChg chg="mod">
          <ac:chgData name="GEERTS, Julie" userId="7cd7de46-e492-4b22-8e45-838508e6ae99" providerId="ADAL" clId="{35F92501-04B4-496B-9604-356C1FA2C882}" dt="2023-06-21T14:36:40.616" v="2238" actId="1035"/>
          <ac:grpSpMkLst>
            <pc:docMk/>
            <pc:sldMk cId="446023731" sldId="425"/>
            <ac:grpSpMk id="7" creationId="{93B265D6-B228-3690-35CE-3568E8EFE937}"/>
          </ac:grpSpMkLst>
        </pc:grpChg>
        <pc:grpChg chg="del">
          <ac:chgData name="GEERTS, Julie" userId="7cd7de46-e492-4b22-8e45-838508e6ae99" providerId="ADAL" clId="{35F92501-04B4-496B-9604-356C1FA2C882}" dt="2023-06-13T14:07:17.682" v="1794" actId="478"/>
          <ac:grpSpMkLst>
            <pc:docMk/>
            <pc:sldMk cId="446023731" sldId="425"/>
            <ac:grpSpMk id="16" creationId="{B17C819F-3522-5BD6-6ADE-022FC1D9791A}"/>
          </ac:grpSpMkLst>
        </pc:grpChg>
        <pc:picChg chg="mod">
          <ac:chgData name="GEERTS, Julie" userId="7cd7de46-e492-4b22-8e45-838508e6ae99" providerId="ADAL" clId="{35F92501-04B4-496B-9604-356C1FA2C882}" dt="2023-06-13T14:07:17.850" v="1795"/>
          <ac:picMkLst>
            <pc:docMk/>
            <pc:sldMk cId="446023731" sldId="425"/>
            <ac:picMk id="4" creationId="{6993EAF7-71DE-C863-68AF-5839A057E2EB}"/>
          </ac:picMkLst>
        </pc:picChg>
        <pc:picChg chg="mod">
          <ac:chgData name="GEERTS, Julie" userId="7cd7de46-e492-4b22-8e45-838508e6ae99" providerId="ADAL" clId="{35F92501-04B4-496B-9604-356C1FA2C882}" dt="2023-06-21T14:36:32.299" v="2229" actId="1076"/>
          <ac:picMkLst>
            <pc:docMk/>
            <pc:sldMk cId="446023731" sldId="425"/>
            <ac:picMk id="10" creationId="{E5BEBC76-3455-BE49-B155-1403924076AA}"/>
          </ac:picMkLst>
        </pc:picChg>
      </pc:sldChg>
      <pc:sldChg chg="add del">
        <pc:chgData name="GEERTS, Julie" userId="7cd7de46-e492-4b22-8e45-838508e6ae99" providerId="ADAL" clId="{35F92501-04B4-496B-9604-356C1FA2C882}" dt="2023-06-13T13:00:16.078" v="622" actId="47"/>
        <pc:sldMkLst>
          <pc:docMk/>
          <pc:sldMk cId="2384073023" sldId="425"/>
        </pc:sldMkLst>
      </pc:sldChg>
      <pc:sldChg chg="modSp add del mod">
        <pc:chgData name="GEERTS, Julie" userId="7cd7de46-e492-4b22-8e45-838508e6ae99" providerId="ADAL" clId="{35F92501-04B4-496B-9604-356C1FA2C882}" dt="2023-06-13T14:25:16.330" v="2149" actId="47"/>
        <pc:sldMkLst>
          <pc:docMk/>
          <pc:sldMk cId="667853226" sldId="426"/>
        </pc:sldMkLst>
        <pc:grpChg chg="mod">
          <ac:chgData name="GEERTS, Julie" userId="7cd7de46-e492-4b22-8e45-838508e6ae99" providerId="ADAL" clId="{35F92501-04B4-496B-9604-356C1FA2C882}" dt="2023-06-13T14:03:08.137" v="1685" actId="14100"/>
          <ac:grpSpMkLst>
            <pc:docMk/>
            <pc:sldMk cId="667853226" sldId="426"/>
            <ac:grpSpMk id="16" creationId="{B17C819F-3522-5BD6-6ADE-022FC1D9791A}"/>
          </ac:grpSpMkLst>
        </pc:grpChg>
      </pc:sldChg>
      <pc:sldChg chg="add del">
        <pc:chgData name="GEERTS, Julie" userId="7cd7de46-e492-4b22-8e45-838508e6ae99" providerId="ADAL" clId="{35F92501-04B4-496B-9604-356C1FA2C882}" dt="2023-06-13T13:00:16.078" v="622" actId="47"/>
        <pc:sldMkLst>
          <pc:docMk/>
          <pc:sldMk cId="786273243" sldId="426"/>
        </pc:sldMkLst>
      </pc:sldChg>
      <pc:sldChg chg="addSp delSp modSp add mod">
        <pc:chgData name="GEERTS, Julie" userId="7cd7de46-e492-4b22-8e45-838508e6ae99" providerId="ADAL" clId="{35F92501-04B4-496B-9604-356C1FA2C882}" dt="2023-06-13T14:13:59.246" v="1982" actId="1076"/>
        <pc:sldMkLst>
          <pc:docMk/>
          <pc:sldMk cId="2934702722" sldId="427"/>
        </pc:sldMkLst>
        <pc:spChg chg="mod">
          <ac:chgData name="GEERTS, Julie" userId="7cd7de46-e492-4b22-8e45-838508e6ae99" providerId="ADAL" clId="{35F92501-04B4-496B-9604-356C1FA2C882}" dt="2023-06-13T14:13:52.209" v="1977" actId="13926"/>
          <ac:spMkLst>
            <pc:docMk/>
            <pc:sldMk cId="2934702722" sldId="427"/>
            <ac:spMk id="5" creationId="{B4C4E775-03E1-6410-EAA8-A934C6A3A5E3}"/>
          </ac:spMkLst>
        </pc:spChg>
        <pc:spChg chg="add del mod">
          <ac:chgData name="GEERTS, Julie" userId="7cd7de46-e492-4b22-8e45-838508e6ae99" providerId="ADAL" clId="{35F92501-04B4-496B-9604-356C1FA2C882}" dt="2023-06-13T14:13:59.246" v="1982" actId="1076"/>
          <ac:spMkLst>
            <pc:docMk/>
            <pc:sldMk cId="2934702722" sldId="427"/>
            <ac:spMk id="9" creationId="{548D856A-B47E-2E5C-5968-E965BE27A1F9}"/>
          </ac:spMkLst>
        </pc:spChg>
        <pc:picChg chg="del">
          <ac:chgData name="GEERTS, Julie" userId="7cd7de46-e492-4b22-8e45-838508e6ae99" providerId="ADAL" clId="{35F92501-04B4-496B-9604-356C1FA2C882}" dt="2023-06-13T14:13:57.404" v="1981" actId="478"/>
          <ac:picMkLst>
            <pc:docMk/>
            <pc:sldMk cId="2934702722" sldId="427"/>
            <ac:picMk id="8" creationId="{77646D64-4779-E26B-4C02-B06D61E4B4E9}"/>
          </ac:picMkLst>
        </pc:picChg>
      </pc:sldChg>
      <pc:sldChg chg="add del">
        <pc:chgData name="GEERTS, Julie" userId="7cd7de46-e492-4b22-8e45-838508e6ae99" providerId="ADAL" clId="{35F92501-04B4-496B-9604-356C1FA2C882}" dt="2023-06-13T13:00:16.078" v="622" actId="47"/>
        <pc:sldMkLst>
          <pc:docMk/>
          <pc:sldMk cId="3820766717" sldId="427"/>
        </pc:sldMkLst>
      </pc:sldChg>
      <pc:sldChg chg="add del">
        <pc:chgData name="GEERTS, Julie" userId="7cd7de46-e492-4b22-8e45-838508e6ae99" providerId="ADAL" clId="{35F92501-04B4-496B-9604-356C1FA2C882}" dt="2023-06-13T13:00:16.078" v="622" actId="47"/>
        <pc:sldMkLst>
          <pc:docMk/>
          <pc:sldMk cId="181382030" sldId="428"/>
        </pc:sldMkLst>
      </pc:sldChg>
      <pc:sldChg chg="modSp add mod ord">
        <pc:chgData name="GEERTS, Julie" userId="7cd7de46-e492-4b22-8e45-838508e6ae99" providerId="ADAL" clId="{35F92501-04B4-496B-9604-356C1FA2C882}" dt="2023-06-26T16:35:49.213" v="7356"/>
        <pc:sldMkLst>
          <pc:docMk/>
          <pc:sldMk cId="3062821428" sldId="428"/>
        </pc:sldMkLst>
        <pc:spChg chg="mod">
          <ac:chgData name="GEERTS, Julie" userId="7cd7de46-e492-4b22-8e45-838508e6ae99" providerId="ADAL" clId="{35F92501-04B4-496B-9604-356C1FA2C882}" dt="2023-06-26T16:35:49.213" v="7356"/>
          <ac:spMkLst>
            <pc:docMk/>
            <pc:sldMk cId="3062821428" sldId="428"/>
            <ac:spMk id="7" creationId="{9CAA53DF-8184-A81F-241E-B40565415B52}"/>
          </ac:spMkLst>
        </pc:spChg>
        <pc:graphicFrameChg chg="mod">
          <ac:chgData name="GEERTS, Julie" userId="7cd7de46-e492-4b22-8e45-838508e6ae99" providerId="ADAL" clId="{35F92501-04B4-496B-9604-356C1FA2C882}" dt="2023-06-23T12:57:49.228" v="5594" actId="1038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  <pc:sldChg chg="modSp add mod">
        <pc:chgData name="GEERTS, Julie" userId="7cd7de46-e492-4b22-8e45-838508e6ae99" providerId="ADAL" clId="{35F92501-04B4-496B-9604-356C1FA2C882}" dt="2023-06-21T15:15:11.134" v="3122" actId="20577"/>
        <pc:sldMkLst>
          <pc:docMk/>
          <pc:sldMk cId="121055710" sldId="429"/>
        </pc:sldMkLst>
        <pc:graphicFrameChg chg="mod modGraphic">
          <ac:chgData name="GEERTS, Julie" userId="7cd7de46-e492-4b22-8e45-838508e6ae99" providerId="ADAL" clId="{35F92501-04B4-496B-9604-356C1FA2C882}" dt="2023-06-21T15:13:32.939" v="3085" actId="113"/>
          <ac:graphicFrameMkLst>
            <pc:docMk/>
            <pc:sldMk cId="121055710" sldId="429"/>
            <ac:graphicFrameMk id="55" creationId="{107F7387-C8AF-4852-F38E-CED28C13461E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1T15:15:11.134" v="3122" actId="20577"/>
          <ac:graphicFrameMkLst>
            <pc:docMk/>
            <pc:sldMk cId="121055710" sldId="429"/>
            <ac:graphicFrameMk id="128" creationId="{A7F72B25-8A83-99F4-C1D9-124CB3AB9A28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1T15:13:30.696" v="3084" actId="113"/>
          <ac:graphicFrameMkLst>
            <pc:docMk/>
            <pc:sldMk cId="121055710" sldId="429"/>
            <ac:graphicFrameMk id="241" creationId="{293F8C02-A882-69F2-60DE-AB01C0E2E504}"/>
          </ac:graphicFrameMkLst>
        </pc:graphicFrameChg>
      </pc:sldChg>
      <pc:sldChg chg="add del">
        <pc:chgData name="GEERTS, Julie" userId="7cd7de46-e492-4b22-8e45-838508e6ae99" providerId="ADAL" clId="{35F92501-04B4-496B-9604-356C1FA2C882}" dt="2023-06-13T13:05:53.831" v="670" actId="47"/>
        <pc:sldMkLst>
          <pc:docMk/>
          <pc:sldMk cId="3749665784" sldId="429"/>
        </pc:sldMkLst>
      </pc:sldChg>
      <pc:sldChg chg="modSp add mod delCm">
        <pc:chgData name="GEERTS, Julie" userId="7cd7de46-e492-4b22-8e45-838508e6ae99" providerId="ADAL" clId="{35F92501-04B4-496B-9604-356C1FA2C882}" dt="2023-06-23T11:18:31.328" v="3602"/>
        <pc:sldMkLst>
          <pc:docMk/>
          <pc:sldMk cId="2097597672" sldId="430"/>
        </pc:sldMkLst>
        <pc:graphicFrameChg chg="mod">
          <ac:chgData name="GEERTS, Julie" userId="7cd7de46-e492-4b22-8e45-838508e6ae99" providerId="ADAL" clId="{35F92501-04B4-496B-9604-356C1FA2C882}" dt="2023-06-23T11:16:18.502" v="3579" actId="1076"/>
          <ac:graphicFrameMkLst>
            <pc:docMk/>
            <pc:sldMk cId="2097597672" sldId="430"/>
            <ac:graphicFrameMk id="4" creationId="{B2E3E14A-4428-14FA-561A-ED5098909869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3T11:17:31.060" v="3593" actId="14100"/>
          <ac:graphicFrameMkLst>
            <pc:docMk/>
            <pc:sldMk cId="2097597672" sldId="430"/>
            <ac:graphicFrameMk id="1538" creationId="{4E1EB91F-0D15-EDE4-897D-1ECCA86D2CAB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3T11:18:23.026" v="3601" actId="207"/>
          <ac:graphicFrameMkLst>
            <pc:docMk/>
            <pc:sldMk cId="2097597672" sldId="430"/>
            <ac:graphicFrameMk id="1715" creationId="{B81AC8F2-0FB7-D49F-6356-CF2B1A094294}"/>
          </ac:graphicFrameMkLst>
        </pc:graphicFrameChg>
        <pc:graphicFrameChg chg="mod">
          <ac:chgData name="GEERTS, Julie" userId="7cd7de46-e492-4b22-8e45-838508e6ae99" providerId="ADAL" clId="{35F92501-04B4-496B-9604-356C1FA2C882}" dt="2023-06-23T11:17:40.141" v="3595" actId="1076"/>
          <ac:graphicFrameMkLst>
            <pc:docMk/>
            <pc:sldMk cId="2097597672" sldId="430"/>
            <ac:graphicFrameMk id="2018" creationId="{BA35C921-B16D-1EEB-A262-DB0E5D9A3B4F}"/>
          </ac:graphicFrameMkLst>
        </pc:graphicFrameChg>
        <pc:picChg chg="mod modCrop">
          <ac:chgData name="GEERTS, Julie" userId="7cd7de46-e492-4b22-8e45-838508e6ae99" providerId="ADAL" clId="{35F92501-04B4-496B-9604-356C1FA2C882}" dt="2023-06-21T15:10:55.148" v="3049" actId="1076"/>
          <ac:picMkLst>
            <pc:docMk/>
            <pc:sldMk cId="2097597672" sldId="430"/>
            <ac:picMk id="2" creationId="{E76A0CDE-B6BD-2D0C-1FDA-46BB3FC2606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5F92501-04B4-496B-9604-356C1FA2C882}" dt="2023-06-23T11:18:31.328" v="3602"/>
              <pc2:cmMkLst xmlns:pc2="http://schemas.microsoft.com/office/powerpoint/2019/9/main/command">
                <pc:docMk/>
                <pc:sldMk cId="2097597672" sldId="430"/>
                <pc2:cmMk id="{31A007D2-836F-4DFE-A330-278B63D82C82}"/>
              </pc2:cmMkLst>
            </pc226:cmChg>
          </p:ext>
        </pc:extLst>
      </pc:sldChg>
      <pc:sldChg chg="add del">
        <pc:chgData name="GEERTS, Julie" userId="7cd7de46-e492-4b22-8e45-838508e6ae99" providerId="ADAL" clId="{35F92501-04B4-496B-9604-356C1FA2C882}" dt="2023-06-13T13:05:54.854" v="671" actId="47"/>
        <pc:sldMkLst>
          <pc:docMk/>
          <pc:sldMk cId="4021217077" sldId="430"/>
        </pc:sldMkLst>
      </pc:sldChg>
      <pc:sldChg chg="add">
        <pc:chgData name="GEERTS, Julie" userId="7cd7de46-e492-4b22-8e45-838508e6ae99" providerId="ADAL" clId="{35F92501-04B4-496B-9604-356C1FA2C882}" dt="2023-06-13T14:25:28.691" v="2152" actId="2890"/>
        <pc:sldMkLst>
          <pc:docMk/>
          <pc:sldMk cId="1984394843" sldId="431"/>
        </pc:sldMkLst>
      </pc:sldChg>
      <pc:sldChg chg="addSp delSp modSp mod modCm">
        <pc:chgData name="GEERTS, Julie" userId="7cd7de46-e492-4b22-8e45-838508e6ae99" providerId="ADAL" clId="{35F92501-04B4-496B-9604-356C1FA2C882}" dt="2023-06-27T01:19:09.583" v="8659" actId="207"/>
        <pc:sldMkLst>
          <pc:docMk/>
          <pc:sldMk cId="3683661272" sldId="432"/>
        </pc:sldMkLst>
        <pc:spChg chg="mod">
          <ac:chgData name="GEERTS, Julie" userId="7cd7de46-e492-4b22-8e45-838508e6ae99" providerId="ADAL" clId="{35F92501-04B4-496B-9604-356C1FA2C882}" dt="2023-06-27T01:12:05.091" v="8516" actId="1076"/>
          <ac:spMkLst>
            <pc:docMk/>
            <pc:sldMk cId="3683661272" sldId="432"/>
            <ac:spMk id="5" creationId="{B4C4E775-03E1-6410-EAA8-A934C6A3A5E3}"/>
          </ac:spMkLst>
        </pc:spChg>
        <pc:spChg chg="mod">
          <ac:chgData name="GEERTS, Julie" userId="7cd7de46-e492-4b22-8e45-838508e6ae99" providerId="ADAL" clId="{35F92501-04B4-496B-9604-356C1FA2C882}" dt="2023-06-26T16:35:35.924" v="7353"/>
          <ac:spMkLst>
            <pc:docMk/>
            <pc:sldMk cId="3683661272" sldId="432"/>
            <ac:spMk id="6" creationId="{0EB8B655-0090-3C98-5927-8BFFB3F423F2}"/>
          </ac:spMkLst>
        </pc:spChg>
        <pc:spChg chg="del mod">
          <ac:chgData name="GEERTS, Julie" userId="7cd7de46-e492-4b22-8e45-838508e6ae99" providerId="ADAL" clId="{35F92501-04B4-496B-9604-356C1FA2C882}" dt="2023-06-23T12:57:59.065" v="5598" actId="478"/>
          <ac:spMkLst>
            <pc:docMk/>
            <pc:sldMk cId="3683661272" sldId="432"/>
            <ac:spMk id="13" creationId="{AD1C914C-6E05-CAED-FA67-B918B93BA6E6}"/>
          </ac:spMkLst>
        </pc:spChg>
        <pc:spChg chg="mod">
          <ac:chgData name="GEERTS, Julie" userId="7cd7de46-e492-4b22-8e45-838508e6ae99" providerId="ADAL" clId="{35F92501-04B4-496B-9604-356C1FA2C882}" dt="2023-06-27T01:17:32.331" v="8649" actId="1037"/>
          <ac:spMkLst>
            <pc:docMk/>
            <pc:sldMk cId="3683661272" sldId="432"/>
            <ac:spMk id="33" creationId="{E0B7EAA7-6039-A301-6EE8-6D893A4BEEEB}"/>
          </ac:spMkLst>
        </pc:spChg>
        <pc:graphicFrameChg chg="mod modGraphic">
          <ac:chgData name="GEERTS, Julie" userId="7cd7de46-e492-4b22-8e45-838508e6ae99" providerId="ADAL" clId="{35F92501-04B4-496B-9604-356C1FA2C882}" dt="2023-06-27T01:18:55.762" v="8658" actId="207"/>
          <ac:graphicFrameMkLst>
            <pc:docMk/>
            <pc:sldMk cId="3683661272" sldId="432"/>
            <ac:graphicFrameMk id="2" creationId="{A9A8A0A9-695C-2844-F0FE-E04711D726E9}"/>
          </ac:graphicFrameMkLst>
        </pc:graphicFrameChg>
        <pc:graphicFrameChg chg="add del modGraphic">
          <ac:chgData name="GEERTS, Julie" userId="7cd7de46-e492-4b22-8e45-838508e6ae99" providerId="ADAL" clId="{35F92501-04B4-496B-9604-356C1FA2C882}" dt="2023-06-27T01:18:07.872" v="8651" actId="478"/>
          <ac:graphicFrameMkLst>
            <pc:docMk/>
            <pc:sldMk cId="3683661272" sldId="432"/>
            <ac:graphicFrameMk id="13" creationId="{2BEC6C21-62C1-6FA3-7B8E-2DB06A8AE57B}"/>
          </ac:graphicFrameMkLst>
        </pc:graphicFrameChg>
        <pc:picChg chg="add mod">
          <ac:chgData name="GEERTS, Julie" userId="7cd7de46-e492-4b22-8e45-838508e6ae99" providerId="ADAL" clId="{35F92501-04B4-496B-9604-356C1FA2C882}" dt="2023-06-27T01:19:09.583" v="8659" actId="207"/>
          <ac:picMkLst>
            <pc:docMk/>
            <pc:sldMk cId="3683661272" sldId="432"/>
            <ac:picMk id="12" creationId="{01D3481E-9B38-4BB7-5A16-F55CBA0D9E8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EERTS, Julie" userId="7cd7de46-e492-4b22-8e45-838508e6ae99" providerId="ADAL" clId="{35F92501-04B4-496B-9604-356C1FA2C882}" dt="2023-06-23T12:57:59.066" v="5599" actId="2056"/>
              <pc2:cmMkLst xmlns:pc2="http://schemas.microsoft.com/office/powerpoint/2019/9/main/command">
                <pc:docMk/>
                <pc:sldMk cId="3683661272" sldId="432"/>
                <pc2:cmMk id="{86D78CD4-254B-4A17-8B3F-5D412824C8E5}"/>
              </pc2:cmMkLst>
            </pc226:cmChg>
          </p:ext>
        </pc:extLst>
      </pc:sldChg>
      <pc:sldChg chg="add">
        <pc:chgData name="GEERTS, Julie" userId="7cd7de46-e492-4b22-8e45-838508e6ae99" providerId="ADAL" clId="{35F92501-04B4-496B-9604-356C1FA2C882}" dt="2023-06-14T10:19:33.398" v="2174" actId="2890"/>
        <pc:sldMkLst>
          <pc:docMk/>
          <pc:sldMk cId="1984250877" sldId="433"/>
        </pc:sldMkLst>
      </pc:sldChg>
      <pc:sldChg chg="addSp delSp modSp mod">
        <pc:chgData name="GEERTS, Julie" userId="7cd7de46-e492-4b22-8e45-838508e6ae99" providerId="ADAL" clId="{35F92501-04B4-496B-9604-356C1FA2C882}" dt="2023-06-14T10:20:13.423" v="2181" actId="1076"/>
        <pc:sldMkLst>
          <pc:docMk/>
          <pc:sldMk cId="3226826273" sldId="433"/>
        </pc:sldMkLst>
        <pc:spChg chg="del">
          <ac:chgData name="GEERTS, Julie" userId="7cd7de46-e492-4b22-8e45-838508e6ae99" providerId="ADAL" clId="{35F92501-04B4-496B-9604-356C1FA2C882}" dt="2023-06-14T10:19:55.859" v="2177" actId="478"/>
          <ac:spMkLst>
            <pc:docMk/>
            <pc:sldMk cId="3226826273" sldId="433"/>
            <ac:spMk id="7" creationId="{6AD02098-46C7-9307-5F59-9C52323FAF8F}"/>
          </ac:spMkLst>
        </pc:spChg>
        <pc:picChg chg="add mod">
          <ac:chgData name="GEERTS, Julie" userId="7cd7de46-e492-4b22-8e45-838508e6ae99" providerId="ADAL" clId="{35F92501-04B4-496B-9604-356C1FA2C882}" dt="2023-06-14T10:20:13.423" v="2181" actId="1076"/>
          <ac:picMkLst>
            <pc:docMk/>
            <pc:sldMk cId="3226826273" sldId="433"/>
            <ac:picMk id="3" creationId="{8FD59B62-B35C-FD75-BB38-5994E7FE01BA}"/>
          </ac:picMkLst>
        </pc:picChg>
      </pc:sldChg>
      <pc:sldChg chg="addSp delSp modSp mod">
        <pc:chgData name="GEERTS, Julie" userId="7cd7de46-e492-4b22-8e45-838508e6ae99" providerId="ADAL" clId="{35F92501-04B4-496B-9604-356C1FA2C882}" dt="2023-06-26T16:06:01.963" v="6792" actId="1076"/>
        <pc:sldMkLst>
          <pc:docMk/>
          <pc:sldMk cId="1341179643" sldId="434"/>
        </pc:sldMkLst>
        <pc:spChg chg="mod">
          <ac:chgData name="GEERTS, Julie" userId="7cd7de46-e492-4b22-8e45-838508e6ae99" providerId="ADAL" clId="{35F92501-04B4-496B-9604-356C1FA2C882}" dt="2023-06-26T15:01:16.451" v="5981" actId="14100"/>
          <ac:spMkLst>
            <pc:docMk/>
            <pc:sldMk cId="1341179643" sldId="434"/>
            <ac:spMk id="4" creationId="{075BCD11-CB6B-4C95-E53B-3C23A917D6D6}"/>
          </ac:spMkLst>
        </pc:spChg>
        <pc:spChg chg="add mod">
          <ac:chgData name="GEERTS, Julie" userId="7cd7de46-e492-4b22-8e45-838508e6ae99" providerId="ADAL" clId="{35F92501-04B4-496B-9604-356C1FA2C882}" dt="2023-06-26T16:06:01.963" v="6792" actId="1076"/>
          <ac:spMkLst>
            <pc:docMk/>
            <pc:sldMk cId="1341179643" sldId="434"/>
            <ac:spMk id="6" creationId="{E6C82AE0-75CC-94A7-6625-DAD4F5757E58}"/>
          </ac:spMkLst>
        </pc:spChg>
        <pc:picChg chg="add mod">
          <ac:chgData name="GEERTS, Julie" userId="7cd7de46-e492-4b22-8e45-838508e6ae99" providerId="ADAL" clId="{35F92501-04B4-496B-9604-356C1FA2C882}" dt="2023-06-26T16:05:22.048" v="6772" actId="1076"/>
          <ac:picMkLst>
            <pc:docMk/>
            <pc:sldMk cId="1341179643" sldId="434"/>
            <ac:picMk id="3" creationId="{EDAF8804-1838-2B68-FDFA-DD3F027C289F}"/>
          </ac:picMkLst>
        </pc:picChg>
        <pc:picChg chg="del">
          <ac:chgData name="GEERTS, Julie" userId="7cd7de46-e492-4b22-8e45-838508e6ae99" providerId="ADAL" clId="{35F92501-04B4-496B-9604-356C1FA2C882}" dt="2023-06-26T16:05:08.070" v="6766" actId="478"/>
          <ac:picMkLst>
            <pc:docMk/>
            <pc:sldMk cId="1341179643" sldId="434"/>
            <ac:picMk id="5" creationId="{BA20B250-629D-197B-A1BD-9AD270A0441A}"/>
          </ac:picMkLst>
        </pc:picChg>
      </pc:sldChg>
      <pc:sldChg chg="del">
        <pc:chgData name="GEERTS, Julie" userId="7cd7de46-e492-4b22-8e45-838508e6ae99" providerId="ADAL" clId="{35F92501-04B4-496B-9604-356C1FA2C882}" dt="2023-06-14T10:19:51.312" v="2175" actId="47"/>
        <pc:sldMkLst>
          <pc:docMk/>
          <pc:sldMk cId="1984250877" sldId="434"/>
        </pc:sldMkLst>
      </pc:sldChg>
      <pc:sldChg chg="addSp delSp modSp mod">
        <pc:chgData name="GEERTS, Julie" userId="7cd7de46-e492-4b22-8e45-838508e6ae99" providerId="ADAL" clId="{35F92501-04B4-496B-9604-356C1FA2C882}" dt="2023-06-26T20:18:00.665" v="7786" actId="20577"/>
        <pc:sldMkLst>
          <pc:docMk/>
          <pc:sldMk cId="1952118747" sldId="435"/>
        </pc:sldMkLst>
        <pc:spChg chg="del topLvl">
          <ac:chgData name="GEERTS, Julie" userId="7cd7de46-e492-4b22-8e45-838508e6ae99" providerId="ADAL" clId="{35F92501-04B4-496B-9604-356C1FA2C882}" dt="2023-06-26T14:49:47.946" v="5811" actId="478"/>
          <ac:spMkLst>
            <pc:docMk/>
            <pc:sldMk cId="1952118747" sldId="435"/>
            <ac:spMk id="4" creationId="{70069264-BFF2-475A-F4AE-1979D6D8E38F}"/>
          </ac:spMkLst>
        </pc:spChg>
        <pc:spChg chg="mod">
          <ac:chgData name="GEERTS, Julie" userId="7cd7de46-e492-4b22-8e45-838508e6ae99" providerId="ADAL" clId="{35F92501-04B4-496B-9604-356C1FA2C882}" dt="2023-06-21T14:52:59.555" v="2673" actId="1036"/>
          <ac:spMkLst>
            <pc:docMk/>
            <pc:sldMk cId="1952118747" sldId="435"/>
            <ac:spMk id="5" creationId="{B4C4E775-03E1-6410-EAA8-A934C6A3A5E3}"/>
          </ac:spMkLst>
        </pc:spChg>
        <pc:spChg chg="mod">
          <ac:chgData name="GEERTS, Julie" userId="7cd7de46-e492-4b22-8e45-838508e6ae99" providerId="ADAL" clId="{35F92501-04B4-496B-9604-356C1FA2C882}" dt="2023-06-26T20:16:32.855" v="7778" actId="207"/>
          <ac:spMkLst>
            <pc:docMk/>
            <pc:sldMk cId="1952118747" sldId="435"/>
            <ac:spMk id="15" creationId="{02CA9830-3709-4E4E-7458-1C76B9E2DAB1}"/>
          </ac:spMkLst>
        </pc:spChg>
        <pc:spChg chg="add mod">
          <ac:chgData name="GEERTS, Julie" userId="7cd7de46-e492-4b22-8e45-838508e6ae99" providerId="ADAL" clId="{35F92501-04B4-496B-9604-356C1FA2C882}" dt="2023-06-21T14:46:39.096" v="2571" actId="164"/>
          <ac:spMkLst>
            <pc:docMk/>
            <pc:sldMk cId="1952118747" sldId="435"/>
            <ac:spMk id="16" creationId="{94EC7DD0-43B7-61D5-3AF9-C993B27E67CA}"/>
          </ac:spMkLst>
        </pc:spChg>
        <pc:spChg chg="add mod">
          <ac:chgData name="GEERTS, Julie" userId="7cd7de46-e492-4b22-8e45-838508e6ae99" providerId="ADAL" clId="{35F92501-04B4-496B-9604-356C1FA2C882}" dt="2023-06-21T14:42:52.145" v="2384" actId="208"/>
          <ac:spMkLst>
            <pc:docMk/>
            <pc:sldMk cId="1952118747" sldId="435"/>
            <ac:spMk id="19" creationId="{24AE0001-2381-150C-6044-EA9C8232BF57}"/>
          </ac:spMkLst>
        </pc:spChg>
        <pc:spChg chg="add mod">
          <ac:chgData name="GEERTS, Julie" userId="7cd7de46-e492-4b22-8e45-838508e6ae99" providerId="ADAL" clId="{35F92501-04B4-496B-9604-356C1FA2C882}" dt="2023-06-21T14:46:12.824" v="2566" actId="164"/>
          <ac:spMkLst>
            <pc:docMk/>
            <pc:sldMk cId="1952118747" sldId="435"/>
            <ac:spMk id="21" creationId="{9B68AA08-AFDE-1FAE-7149-5A80163AE162}"/>
          </ac:spMkLst>
        </pc:spChg>
        <pc:spChg chg="mod topLvl">
          <ac:chgData name="GEERTS, Julie" userId="7cd7de46-e492-4b22-8e45-838508e6ae99" providerId="ADAL" clId="{35F92501-04B4-496B-9604-356C1FA2C882}" dt="2023-06-21T14:46:12.824" v="2566" actId="164"/>
          <ac:spMkLst>
            <pc:docMk/>
            <pc:sldMk cId="1952118747" sldId="435"/>
            <ac:spMk id="23" creationId="{BE3D647F-EDFD-DBB9-08DB-3329B51DFC2B}"/>
          </ac:spMkLst>
        </pc:spChg>
        <pc:spChg chg="mod">
          <ac:chgData name="GEERTS, Julie" userId="7cd7de46-e492-4b22-8e45-838508e6ae99" providerId="ADAL" clId="{35F92501-04B4-496B-9604-356C1FA2C882}" dt="2023-06-26T20:17:24.637" v="7781" actId="1076"/>
          <ac:spMkLst>
            <pc:docMk/>
            <pc:sldMk cId="1952118747" sldId="435"/>
            <ac:spMk id="27" creationId="{74978046-ED8E-2467-A856-0B92AB7B95DA}"/>
          </ac:spMkLst>
        </pc:spChg>
        <pc:spChg chg="mod">
          <ac:chgData name="GEERTS, Julie" userId="7cd7de46-e492-4b22-8e45-838508e6ae99" providerId="ADAL" clId="{35F92501-04B4-496B-9604-356C1FA2C882}" dt="2023-06-26T18:38:49.608" v="7480" actId="1035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GEERTS, Julie" userId="7cd7de46-e492-4b22-8e45-838508e6ae99" providerId="ADAL" clId="{35F92501-04B4-496B-9604-356C1FA2C882}" dt="2023-06-26T20:18:00.665" v="7786" actId="20577"/>
          <ac:spMkLst>
            <pc:docMk/>
            <pc:sldMk cId="1952118747" sldId="435"/>
            <ac:spMk id="29" creationId="{024856F4-0E14-0FF7-5A2C-6D80B0A54014}"/>
          </ac:spMkLst>
        </pc:spChg>
        <pc:spChg chg="add mod">
          <ac:chgData name="GEERTS, Julie" userId="7cd7de46-e492-4b22-8e45-838508e6ae99" providerId="ADAL" clId="{35F92501-04B4-496B-9604-356C1FA2C882}" dt="2023-06-21T14:46:22.111" v="2567" actId="164"/>
          <ac:spMkLst>
            <pc:docMk/>
            <pc:sldMk cId="1952118747" sldId="435"/>
            <ac:spMk id="30" creationId="{E21C156F-195C-6420-A084-D3ABD4ECAA45}"/>
          </ac:spMkLst>
        </pc:spChg>
        <pc:spChg chg="add mod">
          <ac:chgData name="GEERTS, Julie" userId="7cd7de46-e492-4b22-8e45-838508e6ae99" providerId="ADAL" clId="{35F92501-04B4-496B-9604-356C1FA2C882}" dt="2023-06-21T14:46:22.111" v="2567" actId="164"/>
          <ac:spMkLst>
            <pc:docMk/>
            <pc:sldMk cId="1952118747" sldId="435"/>
            <ac:spMk id="31" creationId="{E3683BCF-1C89-B364-12EB-E34ED1631366}"/>
          </ac:spMkLst>
        </pc:spChg>
        <pc:spChg chg="add del">
          <ac:chgData name="GEERTS, Julie" userId="7cd7de46-e492-4b22-8e45-838508e6ae99" providerId="ADAL" clId="{35F92501-04B4-496B-9604-356C1FA2C882}" dt="2023-06-21T14:49:57.883" v="2610" actId="478"/>
          <ac:spMkLst>
            <pc:docMk/>
            <pc:sldMk cId="1952118747" sldId="435"/>
            <ac:spMk id="37" creationId="{1AED4B7C-FAC0-5293-91B0-185F9963D7F4}"/>
          </ac:spMkLst>
        </pc:spChg>
        <pc:spChg chg="mod">
          <ac:chgData name="GEERTS, Julie" userId="7cd7de46-e492-4b22-8e45-838508e6ae99" providerId="ADAL" clId="{35F92501-04B4-496B-9604-356C1FA2C882}" dt="2023-06-23T12:57:26.313" v="5578" actId="1035"/>
          <ac:spMkLst>
            <pc:docMk/>
            <pc:sldMk cId="1952118747" sldId="435"/>
            <ac:spMk id="41" creationId="{D3A057B7-3FF1-A271-AA4C-91A37AD35F3C}"/>
          </ac:spMkLst>
        </pc:spChg>
        <pc:spChg chg="mod">
          <ac:chgData name="GEERTS, Julie" userId="7cd7de46-e492-4b22-8e45-838508e6ae99" providerId="ADAL" clId="{35F92501-04B4-496B-9604-356C1FA2C882}" dt="2023-06-23T12:57:23.770" v="5575" actId="1035"/>
          <ac:spMkLst>
            <pc:docMk/>
            <pc:sldMk cId="1952118747" sldId="435"/>
            <ac:spMk id="51" creationId="{0D2AD00A-3090-8513-A0C5-71283BC1855B}"/>
          </ac:spMkLst>
        </pc:spChg>
        <pc:spChg chg="del mod">
          <ac:chgData name="GEERTS, Julie" userId="7cd7de46-e492-4b22-8e45-838508e6ae99" providerId="ADAL" clId="{35F92501-04B4-496B-9604-356C1FA2C882}" dt="2023-06-21T14:50:22.814" v="2619" actId="478"/>
          <ac:spMkLst>
            <pc:docMk/>
            <pc:sldMk cId="1952118747" sldId="435"/>
            <ac:spMk id="52" creationId="{4181AB94-0C2E-5283-0D70-7238A6E117BC}"/>
          </ac:spMkLst>
        </pc:spChg>
        <pc:spChg chg="mod">
          <ac:chgData name="GEERTS, Julie" userId="7cd7de46-e492-4b22-8e45-838508e6ae99" providerId="ADAL" clId="{35F92501-04B4-496B-9604-356C1FA2C882}" dt="2023-06-26T18:38:42.868" v="7466" actId="403"/>
          <ac:spMkLst>
            <pc:docMk/>
            <pc:sldMk cId="1952118747" sldId="435"/>
            <ac:spMk id="52" creationId="{5AAA5E2D-5678-6676-6D88-D52B99B4FC8F}"/>
          </ac:spMkLst>
        </pc:spChg>
        <pc:spChg chg="mod">
          <ac:chgData name="GEERTS, Julie" userId="7cd7de46-e492-4b22-8e45-838508e6ae99" providerId="ADAL" clId="{35F92501-04B4-496B-9604-356C1FA2C882}" dt="2023-06-26T20:16:42.274" v="7780" actId="14100"/>
          <ac:spMkLst>
            <pc:docMk/>
            <pc:sldMk cId="1952118747" sldId="435"/>
            <ac:spMk id="53" creationId="{27E83855-6419-7D0A-9F57-348DC5B0F2F0}"/>
          </ac:spMkLst>
        </pc:spChg>
        <pc:spChg chg="mod">
          <ac:chgData name="GEERTS, Julie" userId="7cd7de46-e492-4b22-8e45-838508e6ae99" providerId="ADAL" clId="{35F92501-04B4-496B-9604-356C1FA2C882}" dt="2023-06-26T18:38:23.993" v="7465" actId="14100"/>
          <ac:spMkLst>
            <pc:docMk/>
            <pc:sldMk cId="1952118747" sldId="435"/>
            <ac:spMk id="56" creationId="{74FD3D16-1A31-BA9F-F52C-94093E6E4640}"/>
          </ac:spMkLst>
        </pc:spChg>
        <pc:spChg chg="mod">
          <ac:chgData name="GEERTS, Julie" userId="7cd7de46-e492-4b22-8e45-838508e6ae99" providerId="ADAL" clId="{35F92501-04B4-496B-9604-356C1FA2C882}" dt="2023-06-26T18:39:08.107" v="7490" actId="1076"/>
          <ac:spMkLst>
            <pc:docMk/>
            <pc:sldMk cId="1952118747" sldId="435"/>
            <ac:spMk id="67" creationId="{E4D1A008-8C4B-2DBB-9803-7BCB6CEF3DA4}"/>
          </ac:spMkLst>
        </pc:spChg>
        <pc:grpChg chg="del">
          <ac:chgData name="GEERTS, Julie" userId="7cd7de46-e492-4b22-8e45-838508e6ae99" providerId="ADAL" clId="{35F92501-04B4-496B-9604-356C1FA2C882}" dt="2023-06-26T14:49:47.946" v="5811" actId="478"/>
          <ac:grpSpMkLst>
            <pc:docMk/>
            <pc:sldMk cId="1952118747" sldId="435"/>
            <ac:grpSpMk id="2" creationId="{09F83598-BC05-1B78-B464-78DF23194225}"/>
          </ac:grpSpMkLst>
        </pc:grpChg>
        <pc:grpChg chg="mod">
          <ac:chgData name="GEERTS, Julie" userId="7cd7de46-e492-4b22-8e45-838508e6ae99" providerId="ADAL" clId="{35F92501-04B4-496B-9604-356C1FA2C882}" dt="2023-06-21T14:52:57.530" v="2672" actId="1036"/>
          <ac:grpSpMkLst>
            <pc:docMk/>
            <pc:sldMk cId="1952118747" sldId="435"/>
            <ac:grpSpMk id="9" creationId="{25AA06E1-7786-83E2-7E82-9AABA3B38649}"/>
          </ac:grpSpMkLst>
        </pc:grpChg>
        <pc:grpChg chg="del topLvl">
          <ac:chgData name="GEERTS, Julie" userId="7cd7de46-e492-4b22-8e45-838508e6ae99" providerId="ADAL" clId="{35F92501-04B4-496B-9604-356C1FA2C882}" dt="2023-06-26T14:49:48.959" v="5812" actId="478"/>
          <ac:grpSpMkLst>
            <pc:docMk/>
            <pc:sldMk cId="1952118747" sldId="435"/>
            <ac:grpSpMk id="17" creationId="{BF153B10-7C28-ED94-979E-2C32522A985A}"/>
          </ac:grpSpMkLst>
        </pc:grpChg>
        <pc:grpChg chg="add mod">
          <ac:chgData name="GEERTS, Julie" userId="7cd7de46-e492-4b22-8e45-838508e6ae99" providerId="ADAL" clId="{35F92501-04B4-496B-9604-356C1FA2C882}" dt="2023-06-21T14:46:39.096" v="2571" actId="164"/>
          <ac:grpSpMkLst>
            <pc:docMk/>
            <pc:sldMk cId="1952118747" sldId="435"/>
            <ac:grpSpMk id="20" creationId="{F4D9E89E-F3B3-BBA9-4B1D-244F19F1F7BC}"/>
          </ac:grpSpMkLst>
        </pc:grpChg>
        <pc:grpChg chg="add del mod">
          <ac:chgData name="GEERTS, Julie" userId="7cd7de46-e492-4b22-8e45-838508e6ae99" providerId="ADAL" clId="{35F92501-04B4-496B-9604-356C1FA2C882}" dt="2023-06-21T14:44:24.457" v="2491" actId="478"/>
          <ac:grpSpMkLst>
            <pc:docMk/>
            <pc:sldMk cId="1952118747" sldId="435"/>
            <ac:grpSpMk id="22" creationId="{0B4C5255-CA51-369E-0E3A-9951A703CEA4}"/>
          </ac:grpSpMkLst>
        </pc:grpChg>
        <pc:grpChg chg="add del mod">
          <ac:chgData name="GEERTS, Julie" userId="7cd7de46-e492-4b22-8e45-838508e6ae99" providerId="ADAL" clId="{35F92501-04B4-496B-9604-356C1FA2C882}" dt="2023-06-26T14:49:51.646" v="5813" actId="478"/>
          <ac:grpSpMkLst>
            <pc:docMk/>
            <pc:sldMk cId="1952118747" sldId="435"/>
            <ac:grpSpMk id="34" creationId="{A6C69D75-3CE6-78DC-C9E7-B92E9FC397E6}"/>
          </ac:grpSpMkLst>
        </pc:grpChg>
        <pc:grpChg chg="add mod">
          <ac:chgData name="GEERTS, Julie" userId="7cd7de46-e492-4b22-8e45-838508e6ae99" providerId="ADAL" clId="{35F92501-04B4-496B-9604-356C1FA2C882}" dt="2023-06-23T09:16:17.434" v="3179" actId="1076"/>
          <ac:grpSpMkLst>
            <pc:docMk/>
            <pc:sldMk cId="1952118747" sldId="435"/>
            <ac:grpSpMk id="35" creationId="{4BE451D2-44E7-F610-D417-8059E34B972B}"/>
          </ac:grpSpMkLst>
        </pc:grpChg>
        <pc:grpChg chg="add mod">
          <ac:chgData name="GEERTS, Julie" userId="7cd7de46-e492-4b22-8e45-838508e6ae99" providerId="ADAL" clId="{35F92501-04B4-496B-9604-356C1FA2C882}" dt="2023-06-23T09:15:54.123" v="3173" actId="1076"/>
          <ac:grpSpMkLst>
            <pc:docMk/>
            <pc:sldMk cId="1952118747" sldId="435"/>
            <ac:grpSpMk id="36" creationId="{92537847-9F11-E096-92D1-D596A88CF2FC}"/>
          </ac:grpSpMkLst>
        </pc:grpChg>
        <pc:grpChg chg="del mod">
          <ac:chgData name="GEERTS, Julie" userId="7cd7de46-e492-4b22-8e45-838508e6ae99" providerId="ADAL" clId="{35F92501-04B4-496B-9604-356C1FA2C882}" dt="2023-06-21T14:40:36.735" v="2351" actId="478"/>
          <ac:grpSpMkLst>
            <pc:docMk/>
            <pc:sldMk cId="1952118747" sldId="435"/>
            <ac:grpSpMk id="42" creationId="{E6D06CFF-4DF9-D418-690B-E487D7BE4277}"/>
          </ac:grpSpMkLst>
        </pc:grpChg>
        <pc:grpChg chg="del">
          <ac:chgData name="GEERTS, Julie" userId="7cd7de46-e492-4b22-8e45-838508e6ae99" providerId="ADAL" clId="{35F92501-04B4-496B-9604-356C1FA2C882}" dt="2023-06-26T14:49:45.545" v="5810" actId="478"/>
          <ac:grpSpMkLst>
            <pc:docMk/>
            <pc:sldMk cId="1952118747" sldId="435"/>
            <ac:grpSpMk id="44" creationId="{04E47BBC-E304-1815-C019-6FF10890FEC7}"/>
          </ac:grpSpMkLst>
        </pc:grpChg>
        <pc:grpChg chg="del">
          <ac:chgData name="GEERTS, Julie" userId="7cd7de46-e492-4b22-8e45-838508e6ae99" providerId="ADAL" clId="{35F92501-04B4-496B-9604-356C1FA2C882}" dt="2023-06-21T14:43:32.754" v="2419" actId="478"/>
          <ac:grpSpMkLst>
            <pc:docMk/>
            <pc:sldMk cId="1952118747" sldId="435"/>
            <ac:grpSpMk id="45" creationId="{A18D801F-5FB3-2284-79AA-398181C2DC1B}"/>
          </ac:grpSpMkLst>
        </pc:grpChg>
        <pc:grpChg chg="del">
          <ac:chgData name="GEERTS, Julie" userId="7cd7de46-e492-4b22-8e45-838508e6ae99" providerId="ADAL" clId="{35F92501-04B4-496B-9604-356C1FA2C882}" dt="2023-06-21T14:45:19.027" v="2550" actId="478"/>
          <ac:grpSpMkLst>
            <pc:docMk/>
            <pc:sldMk cId="1952118747" sldId="435"/>
            <ac:grpSpMk id="48" creationId="{1DFB9F0D-4BD4-BED1-7A66-0DDA72EEB3F5}"/>
          </ac:grpSpMkLst>
        </pc:grpChg>
        <pc:grpChg chg="del">
          <ac:chgData name="GEERTS, Julie" userId="7cd7de46-e492-4b22-8e45-838508e6ae99" providerId="ADAL" clId="{35F92501-04B4-496B-9604-356C1FA2C882}" dt="2023-06-26T14:49:54.029" v="5814" actId="478"/>
          <ac:grpSpMkLst>
            <pc:docMk/>
            <pc:sldMk cId="1952118747" sldId="435"/>
            <ac:grpSpMk id="57" creationId="{2E699019-0157-CAC1-401B-4A57B8A0AA03}"/>
          </ac:grpSpMkLst>
        </pc:grpChg>
        <pc:picChg chg="del">
          <ac:chgData name="GEERTS, Julie" userId="7cd7de46-e492-4b22-8e45-838508e6ae99" providerId="ADAL" clId="{35F92501-04B4-496B-9604-356C1FA2C882}" dt="2023-06-21T14:49:03.202" v="2602" actId="478"/>
          <ac:picMkLst>
            <pc:docMk/>
            <pc:sldMk cId="1952118747" sldId="435"/>
            <ac:picMk id="2" creationId="{1ECEC9FE-DBA5-4571-1077-D4C0500E3D15}"/>
          </ac:picMkLst>
        </pc:picChg>
        <pc:picChg chg="mod">
          <ac:chgData name="GEERTS, Julie" userId="7cd7de46-e492-4b22-8e45-838508e6ae99" providerId="ADAL" clId="{35F92501-04B4-496B-9604-356C1FA2C882}" dt="2023-06-23T09:16:45.196" v="3185" actId="1076"/>
          <ac:picMkLst>
            <pc:docMk/>
            <pc:sldMk cId="1952118747" sldId="435"/>
            <ac:picMk id="7" creationId="{F64605AB-CD2A-BF1C-220D-CDAB3BA15D30}"/>
          </ac:picMkLst>
        </pc:picChg>
        <pc:picChg chg="add mod ord">
          <ac:chgData name="GEERTS, Julie" userId="7cd7de46-e492-4b22-8e45-838508e6ae99" providerId="ADAL" clId="{35F92501-04B4-496B-9604-356C1FA2C882}" dt="2023-06-21T14:43:26.688" v="2418" actId="1076"/>
          <ac:picMkLst>
            <pc:docMk/>
            <pc:sldMk cId="1952118747" sldId="435"/>
            <ac:picMk id="18" creationId="{7AB99A28-D30A-C40C-475E-E3AD87582F92}"/>
          </ac:picMkLst>
        </pc:picChg>
        <pc:picChg chg="del mod topLvl">
          <ac:chgData name="GEERTS, Julie" userId="7cd7de46-e492-4b22-8e45-838508e6ae99" providerId="ADAL" clId="{35F92501-04B4-496B-9604-356C1FA2C882}" dt="2023-06-21T14:44:24.457" v="2491" actId="478"/>
          <ac:picMkLst>
            <pc:docMk/>
            <pc:sldMk cId="1952118747" sldId="435"/>
            <ac:picMk id="24" creationId="{113D18C6-0678-1FC4-6B4F-F7089E1EBB52}"/>
          </ac:picMkLst>
        </pc:picChg>
        <pc:picChg chg="add mod">
          <ac:chgData name="GEERTS, Julie" userId="7cd7de46-e492-4b22-8e45-838508e6ae99" providerId="ADAL" clId="{35F92501-04B4-496B-9604-356C1FA2C882}" dt="2023-06-21T14:46:12.824" v="2566" actId="164"/>
          <ac:picMkLst>
            <pc:docMk/>
            <pc:sldMk cId="1952118747" sldId="435"/>
            <ac:picMk id="26" creationId="{37486707-A140-35C0-2609-FC9EEBC2CB34}"/>
          </ac:picMkLst>
        </pc:picChg>
        <pc:picChg chg="add mod">
          <ac:chgData name="GEERTS, Julie" userId="7cd7de46-e492-4b22-8e45-838508e6ae99" providerId="ADAL" clId="{35F92501-04B4-496B-9604-356C1FA2C882}" dt="2023-06-21T14:46:22.111" v="2567" actId="164"/>
          <ac:picMkLst>
            <pc:docMk/>
            <pc:sldMk cId="1952118747" sldId="435"/>
            <ac:picMk id="33" creationId="{807D3C9F-235D-AC74-A3F0-880DA889F53B}"/>
          </ac:picMkLst>
        </pc:picChg>
        <pc:cxnChg chg="mod ord">
          <ac:chgData name="GEERTS, Julie" userId="7cd7de46-e492-4b22-8e45-838508e6ae99" providerId="ADAL" clId="{35F92501-04B4-496B-9604-356C1FA2C882}" dt="2023-06-26T20:16:36.969" v="7779" actId="208"/>
          <ac:cxnSpMkLst>
            <pc:docMk/>
            <pc:sldMk cId="1952118747" sldId="435"/>
            <ac:cxnSpMk id="10" creationId="{3E34DA04-DAFD-B9CA-43C3-A19A3BDCF602}"/>
          </ac:cxnSpMkLst>
        </pc:cxnChg>
      </pc:sldChg>
      <pc:sldChg chg="addSp delSp modSp mod delAnim modAnim delCm">
        <pc:chgData name="GEERTS, Julie" userId="7cd7de46-e492-4b22-8e45-838508e6ae99" providerId="ADAL" clId="{35F92501-04B4-496B-9604-356C1FA2C882}" dt="2023-06-26T20:03:38.313" v="7502" actId="207"/>
        <pc:sldMkLst>
          <pc:docMk/>
          <pc:sldMk cId="2094903578" sldId="436"/>
        </pc:sldMkLst>
        <pc:spChg chg="mod">
          <ac:chgData name="GEERTS, Julie" userId="7cd7de46-e492-4b22-8e45-838508e6ae99" providerId="ADAL" clId="{35F92501-04B4-496B-9604-356C1FA2C882}" dt="2023-06-21T15:16:40.116" v="3163" actId="20577"/>
          <ac:spMkLst>
            <pc:docMk/>
            <pc:sldMk cId="2094903578" sldId="436"/>
            <ac:spMk id="5" creationId="{B4C4E775-03E1-6410-EAA8-A934C6A3A5E3}"/>
          </ac:spMkLst>
        </pc:spChg>
        <pc:spChg chg="mod">
          <ac:chgData name="GEERTS, Julie" userId="7cd7de46-e492-4b22-8e45-838508e6ae99" providerId="ADAL" clId="{35F92501-04B4-496B-9604-356C1FA2C882}" dt="2023-06-26T16:35:30.184" v="7352" actId="20577"/>
          <ac:spMkLst>
            <pc:docMk/>
            <pc:sldMk cId="2094903578" sldId="436"/>
            <ac:spMk id="6" creationId="{0EB8B655-0090-3C98-5927-8BFFB3F423F2}"/>
          </ac:spMkLst>
        </pc:spChg>
        <pc:graphicFrameChg chg="mod">
          <ac:chgData name="GEERTS, Julie" userId="7cd7de46-e492-4b22-8e45-838508e6ae99" providerId="ADAL" clId="{35F92501-04B4-496B-9604-356C1FA2C882}" dt="2023-06-26T20:03:25.144" v="7499" actId="20577"/>
          <ac:graphicFrameMkLst>
            <pc:docMk/>
            <pc:sldMk cId="2094903578" sldId="436"/>
            <ac:graphicFrameMk id="2" creationId="{1A33392B-22E9-2F15-99FE-853C3F1D314D}"/>
          </ac:graphicFrameMkLst>
        </pc:graphicFrameChg>
        <pc:graphicFrameChg chg="mod">
          <ac:chgData name="GEERTS, Julie" userId="7cd7de46-e492-4b22-8e45-838508e6ae99" providerId="ADAL" clId="{35F92501-04B4-496B-9604-356C1FA2C882}" dt="2023-06-26T20:03:38.313" v="7502" actId="207"/>
          <ac:graphicFrameMkLst>
            <pc:docMk/>
            <pc:sldMk cId="2094903578" sldId="436"/>
            <ac:graphicFrameMk id="11" creationId="{6CBA9CDC-9BE8-E276-9AFD-368D087EE247}"/>
          </ac:graphicFrameMkLst>
        </pc:graphicFrameChg>
        <pc:picChg chg="add del mod">
          <ac:chgData name="GEERTS, Julie" userId="7cd7de46-e492-4b22-8e45-838508e6ae99" providerId="ADAL" clId="{35F92501-04B4-496B-9604-356C1FA2C882}" dt="2023-06-26T16:35:18.971" v="7332" actId="478"/>
          <ac:picMkLst>
            <pc:docMk/>
            <pc:sldMk cId="2094903578" sldId="436"/>
            <ac:picMk id="12" creationId="{2734F3DB-FFF6-1B65-27E8-A2F5B41154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7cd7de46-e492-4b22-8e45-838508e6ae99" providerId="ADAL" clId="{35F92501-04B4-496B-9604-356C1FA2C882}" dt="2023-06-23T09:14:04.539" v="3164"/>
              <pc2:cmMkLst xmlns:pc2="http://schemas.microsoft.com/office/powerpoint/2019/9/main/command">
                <pc:docMk/>
                <pc:sldMk cId="2094903578" sldId="436"/>
                <pc2:cmMk id="{03D8A814-1EC6-4978-9401-EAF4DE296194}"/>
              </pc2:cmMkLst>
            </pc226:cmChg>
          </p:ext>
        </pc:extLst>
      </pc:sldChg>
      <pc:sldChg chg="addSp delSp modSp mod ord modCm">
        <pc:chgData name="GEERTS, Julie" userId="7cd7de46-e492-4b22-8e45-838508e6ae99" providerId="ADAL" clId="{35F92501-04B4-496B-9604-356C1FA2C882}" dt="2023-06-26T20:14:29.288" v="7746" actId="255"/>
        <pc:sldMkLst>
          <pc:docMk/>
          <pc:sldMk cId="1358981779" sldId="437"/>
        </pc:sldMkLst>
        <pc:spChg chg="add mod">
          <ac:chgData name="GEERTS, Julie" userId="7cd7de46-e492-4b22-8e45-838508e6ae99" providerId="ADAL" clId="{35F92501-04B4-496B-9604-356C1FA2C882}" dt="2023-06-26T20:13:25.918" v="7730" actId="1036"/>
          <ac:spMkLst>
            <pc:docMk/>
            <pc:sldMk cId="1358981779" sldId="437"/>
            <ac:spMk id="2" creationId="{26522D87-08D0-81D7-7EC0-42DBDAA1A8FF}"/>
          </ac:spMkLst>
        </pc:spChg>
        <pc:spChg chg="add mod">
          <ac:chgData name="GEERTS, Julie" userId="7cd7de46-e492-4b22-8e45-838508e6ae99" providerId="ADAL" clId="{35F92501-04B4-496B-9604-356C1FA2C882}" dt="2023-06-26T20:13:58.030" v="7737" actId="1076"/>
          <ac:spMkLst>
            <pc:docMk/>
            <pc:sldMk cId="1358981779" sldId="437"/>
            <ac:spMk id="4" creationId="{1AAB6056-52F0-399B-9E3C-0971150AE83A}"/>
          </ac:spMkLst>
        </pc:spChg>
        <pc:spChg chg="add del mod">
          <ac:chgData name="GEERTS, Julie" userId="7cd7de46-e492-4b22-8e45-838508e6ae99" providerId="ADAL" clId="{35F92501-04B4-496B-9604-356C1FA2C882}" dt="2023-06-23T11:22:07.759" v="3704" actId="478"/>
          <ac:spMkLst>
            <pc:docMk/>
            <pc:sldMk cId="1358981779" sldId="437"/>
            <ac:spMk id="4" creationId="{7B793058-F611-6194-FBAB-0A58124A59EE}"/>
          </ac:spMkLst>
        </pc:spChg>
        <pc:spChg chg="add mod">
          <ac:chgData name="GEERTS, Julie" userId="7cd7de46-e492-4b22-8e45-838508e6ae99" providerId="ADAL" clId="{35F92501-04B4-496B-9604-356C1FA2C882}" dt="2023-06-26T20:14:12.425" v="7740" actId="208"/>
          <ac:spMkLst>
            <pc:docMk/>
            <pc:sldMk cId="1358981779" sldId="437"/>
            <ac:spMk id="8" creationId="{7A81AF91-EBF3-DEE1-8911-FABD996DEC53}"/>
          </ac:spMkLst>
        </pc:spChg>
        <pc:spChg chg="add del mod">
          <ac:chgData name="GEERTS, Julie" userId="7cd7de46-e492-4b22-8e45-838508e6ae99" providerId="ADAL" clId="{35F92501-04B4-496B-9604-356C1FA2C882}" dt="2023-06-26T15:04:49.450" v="6067" actId="478"/>
          <ac:spMkLst>
            <pc:docMk/>
            <pc:sldMk cId="1358981779" sldId="437"/>
            <ac:spMk id="8" creationId="{9DCFC844-1658-F1BE-BDE8-E906BD3C3FB2}"/>
          </ac:spMkLst>
        </pc:spChg>
        <pc:spChg chg="mod">
          <ac:chgData name="GEERTS, Julie" userId="7cd7de46-e492-4b22-8e45-838508e6ae99" providerId="ADAL" clId="{35F92501-04B4-496B-9604-356C1FA2C882}" dt="2023-06-26T15:33:51.052" v="6683" actId="1038"/>
          <ac:spMkLst>
            <pc:docMk/>
            <pc:sldMk cId="1358981779" sldId="437"/>
            <ac:spMk id="10" creationId="{9E490D9A-32DE-8D45-12BA-1D1B25F90B3C}"/>
          </ac:spMkLst>
        </pc:spChg>
        <pc:spChg chg="mod ord">
          <ac:chgData name="GEERTS, Julie" userId="7cd7de46-e492-4b22-8e45-838508e6ae99" providerId="ADAL" clId="{35F92501-04B4-496B-9604-356C1FA2C882}" dt="2023-06-26T20:13:22.703" v="7727" actId="14100"/>
          <ac:spMkLst>
            <pc:docMk/>
            <pc:sldMk cId="1358981779" sldId="437"/>
            <ac:spMk id="13" creationId="{568C1F97-D032-512C-249D-2680FF7F2392}"/>
          </ac:spMkLst>
        </pc:spChg>
        <pc:spChg chg="add del mod">
          <ac:chgData name="GEERTS, Julie" userId="7cd7de46-e492-4b22-8e45-838508e6ae99" providerId="ADAL" clId="{35F92501-04B4-496B-9604-356C1FA2C882}" dt="2023-06-23T11:19:21.606" v="3620" actId="478"/>
          <ac:spMkLst>
            <pc:docMk/>
            <pc:sldMk cId="1358981779" sldId="437"/>
            <ac:spMk id="14" creationId="{4BCE645C-CB7C-F4BA-AD41-669DD31F2607}"/>
          </ac:spMkLst>
        </pc:spChg>
        <pc:spChg chg="add mod">
          <ac:chgData name="GEERTS, Julie" userId="7cd7de46-e492-4b22-8e45-838508e6ae99" providerId="ADAL" clId="{35F92501-04B4-496B-9604-356C1FA2C882}" dt="2023-06-26T20:13:19.312" v="7726" actId="14100"/>
          <ac:spMkLst>
            <pc:docMk/>
            <pc:sldMk cId="1358981779" sldId="437"/>
            <ac:spMk id="16" creationId="{D5A2AD5F-0C0B-7BE6-8AED-F55F3204E552}"/>
          </ac:spMkLst>
        </pc:spChg>
        <pc:spChg chg="add del mod">
          <ac:chgData name="GEERTS, Julie" userId="7cd7de46-e492-4b22-8e45-838508e6ae99" providerId="ADAL" clId="{35F92501-04B4-496B-9604-356C1FA2C882}" dt="2023-06-26T15:02:47.570" v="5997" actId="478"/>
          <ac:spMkLst>
            <pc:docMk/>
            <pc:sldMk cId="1358981779" sldId="437"/>
            <ac:spMk id="18" creationId="{18B214A4-2BF9-5B7E-85D0-754981EF7926}"/>
          </ac:spMkLst>
        </pc:spChg>
        <pc:spChg chg="mod">
          <ac:chgData name="GEERTS, Julie" userId="7cd7de46-e492-4b22-8e45-838508e6ae99" providerId="ADAL" clId="{35F92501-04B4-496B-9604-356C1FA2C882}" dt="2023-06-26T20:14:20.299" v="7742" actId="14100"/>
          <ac:spMkLst>
            <pc:docMk/>
            <pc:sldMk cId="1358981779" sldId="437"/>
            <ac:spMk id="21" creationId="{EC96C236-FDC2-2A1A-9CE0-4D4E43B63788}"/>
          </ac:spMkLst>
        </pc:spChg>
        <pc:spChg chg="mod">
          <ac:chgData name="GEERTS, Julie" userId="7cd7de46-e492-4b22-8e45-838508e6ae99" providerId="ADAL" clId="{35F92501-04B4-496B-9604-356C1FA2C882}" dt="2023-06-26T20:14:22.455" v="7744" actId="1037"/>
          <ac:spMkLst>
            <pc:docMk/>
            <pc:sldMk cId="1358981779" sldId="437"/>
            <ac:spMk id="22" creationId="{C7A9D819-D95F-CE27-0435-73CEA1797484}"/>
          </ac:spMkLst>
        </pc:spChg>
        <pc:spChg chg="add del mod">
          <ac:chgData name="GEERTS, Julie" userId="7cd7de46-e492-4b22-8e45-838508e6ae99" providerId="ADAL" clId="{35F92501-04B4-496B-9604-356C1FA2C882}" dt="2023-06-26T16:07:16.256" v="6797" actId="478"/>
          <ac:spMkLst>
            <pc:docMk/>
            <pc:sldMk cId="1358981779" sldId="437"/>
            <ac:spMk id="23" creationId="{DF7C2542-2C8A-E632-7F62-E3A20DEDA950}"/>
          </ac:spMkLst>
        </pc:spChg>
        <pc:spChg chg="add mod">
          <ac:chgData name="GEERTS, Julie" userId="7cd7de46-e492-4b22-8e45-838508e6ae99" providerId="ADAL" clId="{35F92501-04B4-496B-9604-356C1FA2C882}" dt="2023-06-26T20:14:29.288" v="7746" actId="255"/>
          <ac:spMkLst>
            <pc:docMk/>
            <pc:sldMk cId="1358981779" sldId="437"/>
            <ac:spMk id="24" creationId="{F21CDE52-A01E-BF89-AD24-C3F7CA1E2F36}"/>
          </ac:spMkLst>
        </pc:spChg>
        <pc:grpChg chg="add mod">
          <ac:chgData name="GEERTS, Julie" userId="7cd7de46-e492-4b22-8e45-838508e6ae99" providerId="ADAL" clId="{35F92501-04B4-496B-9604-356C1FA2C882}" dt="2023-06-26T20:13:15.329" v="7725" actId="1076"/>
          <ac:grpSpMkLst>
            <pc:docMk/>
            <pc:sldMk cId="1358981779" sldId="437"/>
            <ac:grpSpMk id="19" creationId="{3CE13919-9FCD-9FBE-1728-A72D3FF8D7E0}"/>
          </ac:grpSpMkLst>
        </pc:grpChg>
        <pc:grpChg chg="add mod">
          <ac:chgData name="GEERTS, Julie" userId="7cd7de46-e492-4b22-8e45-838508e6ae99" providerId="ADAL" clId="{35F92501-04B4-496B-9604-356C1FA2C882}" dt="2023-06-26T20:14:17.361" v="7741" actId="14100"/>
          <ac:grpSpMkLst>
            <pc:docMk/>
            <pc:sldMk cId="1358981779" sldId="437"/>
            <ac:grpSpMk id="20" creationId="{3C14C0A2-08DB-DD73-75D9-A7990E73346F}"/>
          </ac:grpSpMkLst>
        </pc:grpChg>
        <pc:graphicFrameChg chg="add del mod modGraphic">
          <ac:chgData name="GEERTS, Julie" userId="7cd7de46-e492-4b22-8e45-838508e6ae99" providerId="ADAL" clId="{35F92501-04B4-496B-9604-356C1FA2C882}" dt="2023-06-23T11:40:00.637" v="4437" actId="478"/>
          <ac:graphicFrameMkLst>
            <pc:docMk/>
            <pc:sldMk cId="1358981779" sldId="437"/>
            <ac:graphicFrameMk id="15" creationId="{10A751A8-24EA-9ECB-BEA3-B8B65FAECF6A}"/>
          </ac:graphicFrameMkLst>
        </pc:graphicFrameChg>
        <pc:picChg chg="mod">
          <ac:chgData name="GEERTS, Julie" userId="7cd7de46-e492-4b22-8e45-838508e6ae99" providerId="ADAL" clId="{35F92501-04B4-496B-9604-356C1FA2C882}" dt="2023-06-26T15:33:51.052" v="6683" actId="1038"/>
          <ac:picMkLst>
            <pc:docMk/>
            <pc:sldMk cId="1358981779" sldId="437"/>
            <ac:picMk id="9" creationId="{89D7F074-4236-7A3C-41F0-79E6815B31D1}"/>
          </ac:picMkLst>
        </pc:picChg>
        <pc:picChg chg="add del mod">
          <ac:chgData name="GEERTS, Julie" userId="7cd7de46-e492-4b22-8e45-838508e6ae99" providerId="ADAL" clId="{35F92501-04B4-496B-9604-356C1FA2C882}" dt="2023-06-26T15:04:48.632" v="6066" actId="478"/>
          <ac:picMkLst>
            <pc:docMk/>
            <pc:sldMk cId="1358981779" sldId="437"/>
            <ac:picMk id="15" creationId="{5EC2D7E9-2535-3898-6B8E-4959F8DE3DF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EERTS, Julie" userId="7cd7de46-e492-4b22-8e45-838508e6ae99" providerId="ADAL" clId="{35F92501-04B4-496B-9604-356C1FA2C882}" dt="2023-06-26T15:02:47.571" v="5998" actId="2056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  <pc:sldChg chg="addSp delSp modSp mod addCm delCm modCm">
        <pc:chgData name="GEERTS, Julie" userId="7cd7de46-e492-4b22-8e45-838508e6ae99" providerId="ADAL" clId="{35F92501-04B4-496B-9604-356C1FA2C882}" dt="2023-06-27T01:21:45.200" v="8705"/>
        <pc:sldMkLst>
          <pc:docMk/>
          <pc:sldMk cId="24742176" sldId="438"/>
        </pc:sldMkLst>
        <pc:spChg chg="add mod">
          <ac:chgData name="GEERTS, Julie" userId="7cd7de46-e492-4b22-8e45-838508e6ae99" providerId="ADAL" clId="{35F92501-04B4-496B-9604-356C1FA2C882}" dt="2023-06-27T00:37:10.273" v="7803" actId="404"/>
          <ac:spMkLst>
            <pc:docMk/>
            <pc:sldMk cId="24742176" sldId="438"/>
            <ac:spMk id="2" creationId="{55A412BB-D454-01C6-2BE1-AD536F40B294}"/>
          </ac:spMkLst>
        </pc:spChg>
        <pc:spChg chg="mod">
          <ac:chgData name="GEERTS, Julie" userId="7cd7de46-e492-4b22-8e45-838508e6ae99" providerId="ADAL" clId="{35F92501-04B4-496B-9604-356C1FA2C882}" dt="2023-06-23T11:24:59.964" v="3784" actId="1076"/>
          <ac:spMkLst>
            <pc:docMk/>
            <pc:sldMk cId="24742176" sldId="438"/>
            <ac:spMk id="4" creationId="{7B0CB3A8-CF30-C02D-4080-7FAAFD3450BF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5" creationId="{8822AB20-5D7C-E521-53FC-5ABE574F66E7}"/>
          </ac:spMkLst>
        </pc:spChg>
        <pc:spChg chg="add del mod">
          <ac:chgData name="GEERTS, Julie" userId="7cd7de46-e492-4b22-8e45-838508e6ae99" providerId="ADAL" clId="{35F92501-04B4-496B-9604-356C1FA2C882}" dt="2023-06-23T11:26:17.566" v="3813" actId="478"/>
          <ac:spMkLst>
            <pc:docMk/>
            <pc:sldMk cId="24742176" sldId="438"/>
            <ac:spMk id="6" creationId="{474BCAC5-18EA-D507-8D6E-3B8A187C10AB}"/>
          </ac:spMkLst>
        </pc:spChg>
        <pc:spChg chg="mod">
          <ac:chgData name="GEERTS, Julie" userId="7cd7de46-e492-4b22-8e45-838508e6ae99" providerId="ADAL" clId="{35F92501-04B4-496B-9604-356C1FA2C882}" dt="2023-06-27T00:36:40.159" v="7800" actId="1036"/>
          <ac:spMkLst>
            <pc:docMk/>
            <pc:sldMk cId="24742176" sldId="438"/>
            <ac:spMk id="6" creationId="{4E487817-F847-02F0-E92B-24CE38AE5D83}"/>
          </ac:spMkLst>
        </pc:spChg>
        <pc:spChg chg="add mod">
          <ac:chgData name="GEERTS, Julie" userId="7cd7de46-e492-4b22-8e45-838508e6ae99" providerId="ADAL" clId="{35F92501-04B4-496B-9604-356C1FA2C882}" dt="2023-06-27T00:37:20.475" v="7805" actId="255"/>
          <ac:spMkLst>
            <pc:docMk/>
            <pc:sldMk cId="24742176" sldId="438"/>
            <ac:spMk id="8" creationId="{6CD52FBB-A0A4-F1D1-6A62-CBE1FBA0405F}"/>
          </ac:spMkLst>
        </pc:spChg>
        <pc:spChg chg="del mod">
          <ac:chgData name="GEERTS, Julie" userId="7cd7de46-e492-4b22-8e45-838508e6ae99" providerId="ADAL" clId="{35F92501-04B4-496B-9604-356C1FA2C882}" dt="2023-06-27T01:21:43.869" v="8703" actId="478"/>
          <ac:spMkLst>
            <pc:docMk/>
            <pc:sldMk cId="24742176" sldId="438"/>
            <ac:spMk id="10" creationId="{9E490D9A-32DE-8D45-12BA-1D1B25F90B3C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11" creationId="{0DD68654-3B60-55B8-0AA9-42D9A4A119F7}"/>
          </ac:spMkLst>
        </pc:spChg>
        <pc:spChg chg="add del mod">
          <ac:chgData name="GEERTS, Julie" userId="7cd7de46-e492-4b22-8e45-838508e6ae99" providerId="ADAL" clId="{35F92501-04B4-496B-9604-356C1FA2C882}" dt="2023-06-23T11:29:21.004" v="4024" actId="478"/>
          <ac:spMkLst>
            <pc:docMk/>
            <pc:sldMk cId="24742176" sldId="438"/>
            <ac:spMk id="12" creationId="{8BAD10BE-3D24-85CB-CC4C-FCA65B7AFAEA}"/>
          </ac:spMkLst>
        </pc:spChg>
        <pc:spChg chg="mod">
          <ac:chgData name="GEERTS, Julie" userId="7cd7de46-e492-4b22-8e45-838508e6ae99" providerId="ADAL" clId="{35F92501-04B4-496B-9604-356C1FA2C882}" dt="2023-06-26T16:24:23.628" v="7058" actId="1076"/>
          <ac:spMkLst>
            <pc:docMk/>
            <pc:sldMk cId="24742176" sldId="438"/>
            <ac:spMk id="12" creationId="{F867D49E-0537-0257-2717-5E313720672B}"/>
          </ac:spMkLst>
        </pc:spChg>
        <pc:spChg chg="del mod">
          <ac:chgData name="GEERTS, Julie" userId="7cd7de46-e492-4b22-8e45-838508e6ae99" providerId="ADAL" clId="{35F92501-04B4-496B-9604-356C1FA2C882}" dt="2023-06-23T11:36:15.495" v="4363" actId="478"/>
          <ac:spMkLst>
            <pc:docMk/>
            <pc:sldMk cId="24742176" sldId="438"/>
            <ac:spMk id="13" creationId="{568C1F97-D032-512C-249D-2680FF7F2392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13" creationId="{C329D899-0AB7-6E85-01A2-57763C11D567}"/>
          </ac:spMkLst>
        </pc:spChg>
        <pc:spChg chg="add mod">
          <ac:chgData name="GEERTS, Julie" userId="7cd7de46-e492-4b22-8e45-838508e6ae99" providerId="ADAL" clId="{35F92501-04B4-496B-9604-356C1FA2C882}" dt="2023-06-27T00:36:03.365" v="7788" actId="1582"/>
          <ac:spMkLst>
            <pc:docMk/>
            <pc:sldMk cId="24742176" sldId="438"/>
            <ac:spMk id="17" creationId="{7AC15660-DE3B-1D7B-996C-B7CCFA0EB4D6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18" creationId="{4406A16C-FC0D-CBE3-F3C3-6DB5B37E4E27}"/>
          </ac:spMkLst>
        </pc:spChg>
        <pc:spChg chg="add mod">
          <ac:chgData name="GEERTS, Julie" userId="7cd7de46-e492-4b22-8e45-838508e6ae99" providerId="ADAL" clId="{35F92501-04B4-496B-9604-356C1FA2C882}" dt="2023-06-23T11:33:19.519" v="4230" actId="113"/>
          <ac:spMkLst>
            <pc:docMk/>
            <pc:sldMk cId="24742176" sldId="438"/>
            <ac:spMk id="18" creationId="{4FAB1AE8-5D59-2062-1F01-315B3932F949}"/>
          </ac:spMkLst>
        </pc:spChg>
        <pc:spChg chg="add del mod">
          <ac:chgData name="GEERTS, Julie" userId="7cd7de46-e492-4b22-8e45-838508e6ae99" providerId="ADAL" clId="{35F92501-04B4-496B-9604-356C1FA2C882}" dt="2023-06-23T11:34:23.038" v="4328" actId="478"/>
          <ac:spMkLst>
            <pc:docMk/>
            <pc:sldMk cId="24742176" sldId="438"/>
            <ac:spMk id="20" creationId="{48084208-13BF-68E6-8C55-F8063D2098EF}"/>
          </ac:spMkLst>
        </pc:spChg>
        <pc:spChg chg="mod">
          <ac:chgData name="GEERTS, Julie" userId="7cd7de46-e492-4b22-8e45-838508e6ae99" providerId="ADAL" clId="{35F92501-04B4-496B-9604-356C1FA2C882}" dt="2023-06-26T14:56:17.798" v="5912"/>
          <ac:spMkLst>
            <pc:docMk/>
            <pc:sldMk cId="24742176" sldId="438"/>
            <ac:spMk id="20" creationId="{D99BBDCE-5062-6FDE-8636-DFA933964E47}"/>
          </ac:spMkLst>
        </pc:spChg>
        <pc:spChg chg="add mod">
          <ac:chgData name="GEERTS, Julie" userId="7cd7de46-e492-4b22-8e45-838508e6ae99" providerId="ADAL" clId="{35F92501-04B4-496B-9604-356C1FA2C882}" dt="2023-06-27T00:36:08.332" v="7789" actId="1582"/>
          <ac:spMkLst>
            <pc:docMk/>
            <pc:sldMk cId="24742176" sldId="438"/>
            <ac:spMk id="21" creationId="{7E1828B9-C5E8-8E6D-49D7-21CCA510CAA5}"/>
          </ac:spMkLst>
        </pc:spChg>
        <pc:spChg chg="add mod">
          <ac:chgData name="GEERTS, Julie" userId="7cd7de46-e492-4b22-8e45-838508e6ae99" providerId="ADAL" clId="{35F92501-04B4-496B-9604-356C1FA2C882}" dt="2023-06-23T11:34:19.090" v="4327" actId="20577"/>
          <ac:spMkLst>
            <pc:docMk/>
            <pc:sldMk cId="24742176" sldId="438"/>
            <ac:spMk id="22" creationId="{4F198E36-B397-D7CC-EB6D-E632238B9920}"/>
          </ac:spMkLst>
        </pc:spChg>
        <pc:spChg chg="add mod">
          <ac:chgData name="GEERTS, Julie" userId="7cd7de46-e492-4b22-8e45-838508e6ae99" providerId="ADAL" clId="{35F92501-04B4-496B-9604-356C1FA2C882}" dt="2023-06-27T00:37:15.894" v="7804" actId="14100"/>
          <ac:spMkLst>
            <pc:docMk/>
            <pc:sldMk cId="24742176" sldId="438"/>
            <ac:spMk id="23" creationId="{D6F759A4-F181-C8CB-0A1E-C5BBFC96AA12}"/>
          </ac:spMkLst>
        </pc:spChg>
        <pc:spChg chg="add del mod">
          <ac:chgData name="GEERTS, Julie" userId="7cd7de46-e492-4b22-8e45-838508e6ae99" providerId="ADAL" clId="{35F92501-04B4-496B-9604-356C1FA2C882}" dt="2023-06-23T11:36:01.051" v="4359" actId="6549"/>
          <ac:spMkLst>
            <pc:docMk/>
            <pc:sldMk cId="24742176" sldId="438"/>
            <ac:spMk id="24" creationId="{D197CDD6-959C-23FF-BDA0-4E86B7069455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24" creationId="{FB52C1F7-CB76-4E8C-BD15-A5E2140029A4}"/>
          </ac:spMkLst>
        </pc:spChg>
        <pc:spChg chg="add mod">
          <ac:chgData name="GEERTS, Julie" userId="7cd7de46-e492-4b22-8e45-838508e6ae99" providerId="ADAL" clId="{35F92501-04B4-496B-9604-356C1FA2C882}" dt="2023-06-23T11:36:28.588" v="4368" actId="122"/>
          <ac:spMkLst>
            <pc:docMk/>
            <pc:sldMk cId="24742176" sldId="438"/>
            <ac:spMk id="25" creationId="{7FE840D7-753B-DDC9-D700-ABC83BAC4C7D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25" creationId="{85FF1A4B-A6EC-7752-A7C0-B75AE0805B7E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27" creationId="{F6003C1B-9C74-0642-3F09-61E5D03E2FCE}"/>
          </ac:spMkLst>
        </pc:spChg>
        <pc:spChg chg="add mod">
          <ac:chgData name="GEERTS, Julie" userId="7cd7de46-e492-4b22-8e45-838508e6ae99" providerId="ADAL" clId="{35F92501-04B4-496B-9604-356C1FA2C882}" dt="2023-06-26T14:56:27.317" v="5913" actId="1076"/>
          <ac:spMkLst>
            <pc:docMk/>
            <pc:sldMk cId="24742176" sldId="438"/>
            <ac:spMk id="28" creationId="{3BA823A3-CF39-6F7F-2B69-B6A55AE10FA9}"/>
          </ac:spMkLst>
        </pc:spChg>
        <pc:spChg chg="mod">
          <ac:chgData name="GEERTS, Julie" userId="7cd7de46-e492-4b22-8e45-838508e6ae99" providerId="ADAL" clId="{35F92501-04B4-496B-9604-356C1FA2C882}" dt="2023-06-26T14:56:17.798" v="5912"/>
          <ac:spMkLst>
            <pc:docMk/>
            <pc:sldMk cId="24742176" sldId="438"/>
            <ac:spMk id="31" creationId="{1D6D1F3B-12DF-5EEA-657B-7872C5464360}"/>
          </ac:spMkLst>
        </pc:spChg>
        <pc:spChg chg="mod">
          <ac:chgData name="GEERTS, Julie" userId="7cd7de46-e492-4b22-8e45-838508e6ae99" providerId="ADAL" clId="{35F92501-04B4-496B-9604-356C1FA2C882}" dt="2023-06-27T01:21:45.200" v="8705"/>
          <ac:spMkLst>
            <pc:docMk/>
            <pc:sldMk cId="24742176" sldId="438"/>
            <ac:spMk id="31" creationId="{73A4BEDF-7588-2547-523F-9A70AFC8F6E6}"/>
          </ac:spMkLst>
        </pc:spChg>
        <pc:spChg chg="mod">
          <ac:chgData name="GEERTS, Julie" userId="7cd7de46-e492-4b22-8e45-838508e6ae99" providerId="ADAL" clId="{35F92501-04B4-496B-9604-356C1FA2C882}" dt="2023-06-26T14:56:17.798" v="5912"/>
          <ac:spMkLst>
            <pc:docMk/>
            <pc:sldMk cId="24742176" sldId="438"/>
            <ac:spMk id="34" creationId="{251389C8-E1F6-E5FE-A59D-909A25E7D09D}"/>
          </ac:spMkLst>
        </pc:spChg>
        <pc:spChg chg="mod">
          <ac:chgData name="GEERTS, Julie" userId="7cd7de46-e492-4b22-8e45-838508e6ae99" providerId="ADAL" clId="{35F92501-04B4-496B-9604-356C1FA2C882}" dt="2023-06-26T14:56:17.798" v="5912"/>
          <ac:spMkLst>
            <pc:docMk/>
            <pc:sldMk cId="24742176" sldId="438"/>
            <ac:spMk id="37" creationId="{4C4702F7-49C9-208C-0D7A-AEB688541760}"/>
          </ac:spMkLst>
        </pc:spChg>
        <pc:spChg chg="mod">
          <ac:chgData name="GEERTS, Julie" userId="7cd7de46-e492-4b22-8e45-838508e6ae99" providerId="ADAL" clId="{35F92501-04B4-496B-9604-356C1FA2C882}" dt="2023-06-26T14:56:17.798" v="5912"/>
          <ac:spMkLst>
            <pc:docMk/>
            <pc:sldMk cId="24742176" sldId="438"/>
            <ac:spMk id="40" creationId="{67BCA48B-6670-618D-4732-987B564E93D3}"/>
          </ac:spMkLst>
        </pc:spChg>
        <pc:grpChg chg="add mod">
          <ac:chgData name="GEERTS, Julie" userId="7cd7de46-e492-4b22-8e45-838508e6ae99" providerId="ADAL" clId="{35F92501-04B4-496B-9604-356C1FA2C882}" dt="2023-06-27T01:21:45.200" v="8705"/>
          <ac:grpSpMkLst>
            <pc:docMk/>
            <pc:sldMk cId="24742176" sldId="438"/>
            <ac:grpSpMk id="12" creationId="{B0EA1DEA-A9BB-F470-BDAB-B03327E09C61}"/>
          </ac:grpSpMkLst>
        </pc:grpChg>
        <pc:grpChg chg="add mod">
          <ac:chgData name="GEERTS, Julie" userId="7cd7de46-e492-4b22-8e45-838508e6ae99" providerId="ADAL" clId="{35F92501-04B4-496B-9604-356C1FA2C882}" dt="2023-06-26T14:56:27.317" v="5913" actId="1076"/>
          <ac:grpSpMkLst>
            <pc:docMk/>
            <pc:sldMk cId="24742176" sldId="438"/>
            <ac:grpSpMk id="19" creationId="{CA858D8D-CC32-6D4D-02FC-41EFB976922D}"/>
          </ac:grpSpMkLst>
        </pc:grpChg>
        <pc:grpChg chg="add del mod">
          <ac:chgData name="GEERTS, Julie" userId="7cd7de46-e492-4b22-8e45-838508e6ae99" providerId="ADAL" clId="{35F92501-04B4-496B-9604-356C1FA2C882}" dt="2023-06-26T14:56:55.711" v="5917" actId="478"/>
          <ac:grpSpMkLst>
            <pc:docMk/>
            <pc:sldMk cId="24742176" sldId="438"/>
            <ac:grpSpMk id="30" creationId="{7DEF570A-E189-54B3-8B24-388FA8D9131C}"/>
          </ac:grpSpMkLst>
        </pc:grpChg>
        <pc:grpChg chg="add del mod">
          <ac:chgData name="GEERTS, Julie" userId="7cd7de46-e492-4b22-8e45-838508e6ae99" providerId="ADAL" clId="{35F92501-04B4-496B-9604-356C1FA2C882}" dt="2023-06-26T14:56:56.822" v="5918" actId="478"/>
          <ac:grpSpMkLst>
            <pc:docMk/>
            <pc:sldMk cId="24742176" sldId="438"/>
            <ac:grpSpMk id="33" creationId="{7EE6D4E7-A712-C38A-6D1A-3B3D1628612E}"/>
          </ac:grpSpMkLst>
        </pc:grpChg>
        <pc:grpChg chg="add del mod">
          <ac:chgData name="GEERTS, Julie" userId="7cd7de46-e492-4b22-8e45-838508e6ae99" providerId="ADAL" clId="{35F92501-04B4-496B-9604-356C1FA2C882}" dt="2023-06-26T14:56:59.622" v="5919" actId="478"/>
          <ac:grpSpMkLst>
            <pc:docMk/>
            <pc:sldMk cId="24742176" sldId="438"/>
            <ac:grpSpMk id="36" creationId="{A3E5E2BF-C2D2-72A4-61D2-D59E87369133}"/>
          </ac:grpSpMkLst>
        </pc:grpChg>
        <pc:grpChg chg="add del mod">
          <ac:chgData name="GEERTS, Julie" userId="7cd7de46-e492-4b22-8e45-838508e6ae99" providerId="ADAL" clId="{35F92501-04B4-496B-9604-356C1FA2C882}" dt="2023-06-26T14:57:00.673" v="5920" actId="478"/>
          <ac:grpSpMkLst>
            <pc:docMk/>
            <pc:sldMk cId="24742176" sldId="438"/>
            <ac:grpSpMk id="39" creationId="{F1ED301A-B564-3820-C0E7-D4B9C1497D33}"/>
          </ac:grpSpMkLst>
        </pc:grpChg>
        <pc:picChg chg="del mod">
          <ac:chgData name="GEERTS, Julie" userId="7cd7de46-e492-4b22-8e45-838508e6ae99" providerId="ADAL" clId="{35F92501-04B4-496B-9604-356C1FA2C882}" dt="2023-06-27T01:21:44.537" v="8704" actId="478"/>
          <ac:picMkLst>
            <pc:docMk/>
            <pc:sldMk cId="24742176" sldId="438"/>
            <ac:picMk id="9" creationId="{89D7F074-4236-7A3C-41F0-79E6815B31D1}"/>
          </ac:picMkLst>
        </pc:picChg>
        <pc:picChg chg="mod">
          <ac:chgData name="GEERTS, Julie" userId="7cd7de46-e492-4b22-8e45-838508e6ae99" providerId="ADAL" clId="{35F92501-04B4-496B-9604-356C1FA2C882}" dt="2023-06-26T14:56:17.798" v="5912"/>
          <ac:picMkLst>
            <pc:docMk/>
            <pc:sldMk cId="24742176" sldId="438"/>
            <ac:picMk id="22" creationId="{EA004397-EB98-4A0F-7ECB-70F20DB76607}"/>
          </ac:picMkLst>
        </pc:picChg>
        <pc:picChg chg="add mod">
          <ac:chgData name="GEERTS, Julie" userId="7cd7de46-e492-4b22-8e45-838508e6ae99" providerId="ADAL" clId="{35F92501-04B4-496B-9604-356C1FA2C882}" dt="2023-06-26T14:56:27.317" v="5913" actId="1076"/>
          <ac:picMkLst>
            <pc:docMk/>
            <pc:sldMk cId="24742176" sldId="438"/>
            <ac:picMk id="26" creationId="{1719A144-333A-7471-3CE2-544F76C5B985}"/>
          </ac:picMkLst>
        </pc:picChg>
        <pc:picChg chg="add mod">
          <ac:chgData name="GEERTS, Julie" userId="7cd7de46-e492-4b22-8e45-838508e6ae99" providerId="ADAL" clId="{35F92501-04B4-496B-9604-356C1FA2C882}" dt="2023-06-26T14:56:27.317" v="5913" actId="1076"/>
          <ac:picMkLst>
            <pc:docMk/>
            <pc:sldMk cId="24742176" sldId="438"/>
            <ac:picMk id="29" creationId="{E7CA37C8-36D3-0FEF-A3BD-339AE908358D}"/>
          </ac:picMkLst>
        </pc:picChg>
        <pc:picChg chg="mod">
          <ac:chgData name="GEERTS, Julie" userId="7cd7de46-e492-4b22-8e45-838508e6ae99" providerId="ADAL" clId="{35F92501-04B4-496B-9604-356C1FA2C882}" dt="2023-06-27T01:21:45.200" v="8705"/>
          <ac:picMkLst>
            <pc:docMk/>
            <pc:sldMk cId="24742176" sldId="438"/>
            <ac:picMk id="30" creationId="{423E9E61-857F-561F-801D-0223555AFABB}"/>
          </ac:picMkLst>
        </pc:picChg>
        <pc:picChg chg="mod">
          <ac:chgData name="GEERTS, Julie" userId="7cd7de46-e492-4b22-8e45-838508e6ae99" providerId="ADAL" clId="{35F92501-04B4-496B-9604-356C1FA2C882}" dt="2023-06-26T14:56:17.798" v="5912"/>
          <ac:picMkLst>
            <pc:docMk/>
            <pc:sldMk cId="24742176" sldId="438"/>
            <ac:picMk id="32" creationId="{E0E0A699-E27C-69A9-0397-0F1893B83746}"/>
          </ac:picMkLst>
        </pc:picChg>
        <pc:picChg chg="mod">
          <ac:chgData name="GEERTS, Julie" userId="7cd7de46-e492-4b22-8e45-838508e6ae99" providerId="ADAL" clId="{35F92501-04B4-496B-9604-356C1FA2C882}" dt="2023-06-26T14:56:17.798" v="5912"/>
          <ac:picMkLst>
            <pc:docMk/>
            <pc:sldMk cId="24742176" sldId="438"/>
            <ac:picMk id="35" creationId="{EE5A486B-EE8B-7FA9-C9BF-9B6EA9F3F655}"/>
          </ac:picMkLst>
        </pc:picChg>
        <pc:picChg chg="mod">
          <ac:chgData name="GEERTS, Julie" userId="7cd7de46-e492-4b22-8e45-838508e6ae99" providerId="ADAL" clId="{35F92501-04B4-496B-9604-356C1FA2C882}" dt="2023-06-26T14:56:17.798" v="5912"/>
          <ac:picMkLst>
            <pc:docMk/>
            <pc:sldMk cId="24742176" sldId="438"/>
            <ac:picMk id="38" creationId="{E991BFC0-5FB6-E84D-C648-D972E5743592}"/>
          </ac:picMkLst>
        </pc:picChg>
        <pc:picChg chg="mod">
          <ac:chgData name="GEERTS, Julie" userId="7cd7de46-e492-4b22-8e45-838508e6ae99" providerId="ADAL" clId="{35F92501-04B4-496B-9604-356C1FA2C882}" dt="2023-06-26T14:56:17.798" v="5912"/>
          <ac:picMkLst>
            <pc:docMk/>
            <pc:sldMk cId="24742176" sldId="438"/>
            <ac:picMk id="41" creationId="{0BA4B154-CC32-59A5-0289-A2509B1FAC2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GEERTS, Julie" userId="7cd7de46-e492-4b22-8e45-838508e6ae99" providerId="ADAL" clId="{35F92501-04B4-496B-9604-356C1FA2C882}" dt="2023-06-26T20:04:41.063" v="7503"/>
              <pc2:cmMkLst xmlns:pc2="http://schemas.microsoft.com/office/powerpoint/2019/9/main/command">
                <pc:docMk/>
                <pc:sldMk cId="24742176" sldId="438"/>
                <pc2:cmMk id="{3DEDC108-DE03-4F82-9DCB-05889E5CA615}"/>
              </pc2:cmMkLst>
            </pc226:cmChg>
            <pc226:cmChg xmlns:pc226="http://schemas.microsoft.com/office/powerpoint/2022/06/main/command" chg="add del">
              <pc226:chgData name="GEERTS, Julie" userId="7cd7de46-e492-4b22-8e45-838508e6ae99" providerId="ADAL" clId="{35F92501-04B4-496B-9604-356C1FA2C882}" dt="2023-06-26T20:04:51.415" v="7504"/>
              <pc2:cmMkLst xmlns:pc2="http://schemas.microsoft.com/office/powerpoint/2019/9/main/command">
                <pc:docMk/>
                <pc:sldMk cId="24742176" sldId="438"/>
                <pc2:cmMk id="{7786884F-8F49-4C1B-A9D2-B17A5C9065F9}"/>
              </pc2:cmMkLst>
            </pc226:cmChg>
          </p:ext>
        </pc:extLst>
      </pc:sldChg>
      <pc:sldChg chg="modSp mod">
        <pc:chgData name="GEERTS, Julie" userId="7cd7de46-e492-4b22-8e45-838508e6ae99" providerId="ADAL" clId="{35F92501-04B4-496B-9604-356C1FA2C882}" dt="2023-06-23T12:36:44.488" v="4852" actId="20577"/>
        <pc:sldMkLst>
          <pc:docMk/>
          <pc:sldMk cId="1091804866" sldId="439"/>
        </pc:sldMkLst>
        <pc:spChg chg="mod">
          <ac:chgData name="GEERTS, Julie" userId="7cd7de46-e492-4b22-8e45-838508e6ae99" providerId="ADAL" clId="{35F92501-04B4-496B-9604-356C1FA2C882}" dt="2023-06-23T12:36:44.488" v="4852" actId="20577"/>
          <ac:spMkLst>
            <pc:docMk/>
            <pc:sldMk cId="1091804866" sldId="439"/>
            <ac:spMk id="13" creationId="{568C1F97-D032-512C-249D-2680FF7F2392}"/>
          </ac:spMkLst>
        </pc:spChg>
      </pc:sldChg>
      <pc:sldChg chg="addSp delSp modSp mod">
        <pc:chgData name="GEERTS, Julie" userId="7cd7de46-e492-4b22-8e45-838508e6ae99" providerId="ADAL" clId="{35F92501-04B4-496B-9604-356C1FA2C882}" dt="2023-06-26T15:36:03.674" v="6765" actId="1037"/>
        <pc:sldMkLst>
          <pc:docMk/>
          <pc:sldMk cId="707028294" sldId="440"/>
        </pc:sldMkLst>
        <pc:spChg chg="mod">
          <ac:chgData name="GEERTS, Julie" userId="7cd7de46-e492-4b22-8e45-838508e6ae99" providerId="ADAL" clId="{35F92501-04B4-496B-9604-356C1FA2C882}" dt="2023-06-26T15:32:14.098" v="6613" actId="14100"/>
          <ac:spMkLst>
            <pc:docMk/>
            <pc:sldMk cId="707028294" sldId="440"/>
            <ac:spMk id="5" creationId="{186D1781-2DB9-6ECE-D9E4-313841D47245}"/>
          </ac:spMkLst>
        </pc:spChg>
        <pc:spChg chg="mod">
          <ac:chgData name="GEERTS, Julie" userId="7cd7de46-e492-4b22-8e45-838508e6ae99" providerId="ADAL" clId="{35F92501-04B4-496B-9604-356C1FA2C882}" dt="2023-06-26T15:32:21.027" v="6614" actId="1076"/>
          <ac:spMkLst>
            <pc:docMk/>
            <pc:sldMk cId="707028294" sldId="440"/>
            <ac:spMk id="6" creationId="{66C2A299-E248-D900-8BAC-BF4A0BC3228B}"/>
          </ac:spMkLst>
        </pc:spChg>
        <pc:spChg chg="mod">
          <ac:chgData name="GEERTS, Julie" userId="7cd7de46-e492-4b22-8e45-838508e6ae99" providerId="ADAL" clId="{35F92501-04B4-496B-9604-356C1FA2C882}" dt="2023-06-26T15:33:40.875" v="6659" actId="1038"/>
          <ac:spMkLst>
            <pc:docMk/>
            <pc:sldMk cId="707028294" sldId="440"/>
            <ac:spMk id="10" creationId="{9E490D9A-32DE-8D45-12BA-1D1B25F90B3C}"/>
          </ac:spMkLst>
        </pc:spChg>
        <pc:spChg chg="mod">
          <ac:chgData name="GEERTS, Julie" userId="7cd7de46-e492-4b22-8e45-838508e6ae99" providerId="ADAL" clId="{35F92501-04B4-496B-9604-356C1FA2C882}" dt="2023-06-26T15:35:42.973" v="6738" actId="14100"/>
          <ac:spMkLst>
            <pc:docMk/>
            <pc:sldMk cId="707028294" sldId="440"/>
            <ac:spMk id="11" creationId="{5C6AF7F7-888A-2CFE-88BF-06641CAF366A}"/>
          </ac:spMkLst>
        </pc:spChg>
        <pc:spChg chg="mod">
          <ac:chgData name="GEERTS, Julie" userId="7cd7de46-e492-4b22-8e45-838508e6ae99" providerId="ADAL" clId="{35F92501-04B4-496B-9604-356C1FA2C882}" dt="2023-06-26T15:32:27.347" v="6615" actId="14100"/>
          <ac:spMkLst>
            <pc:docMk/>
            <pc:sldMk cId="707028294" sldId="440"/>
            <ac:spMk id="12" creationId="{37D1A41E-C851-3FE1-E251-25C5D291F2A7}"/>
          </ac:spMkLst>
        </pc:spChg>
        <pc:spChg chg="del mod">
          <ac:chgData name="GEERTS, Julie" userId="7cd7de46-e492-4b22-8e45-838508e6ae99" providerId="ADAL" clId="{35F92501-04B4-496B-9604-356C1FA2C882}" dt="2023-06-23T12:37:24.646" v="4865" actId="478"/>
          <ac:spMkLst>
            <pc:docMk/>
            <pc:sldMk cId="707028294" sldId="440"/>
            <ac:spMk id="13" creationId="{568C1F97-D032-512C-249D-2680FF7F2392}"/>
          </ac:spMkLst>
        </pc:spChg>
        <pc:spChg chg="mod">
          <ac:chgData name="GEERTS, Julie" userId="7cd7de46-e492-4b22-8e45-838508e6ae99" providerId="ADAL" clId="{35F92501-04B4-496B-9604-356C1FA2C882}" dt="2023-06-23T12:44:29.664" v="5373" actId="14100"/>
          <ac:spMkLst>
            <pc:docMk/>
            <pc:sldMk cId="707028294" sldId="440"/>
            <ac:spMk id="18" creationId="{6B37955B-1E26-70D8-8653-D11074D00940}"/>
          </ac:spMkLst>
        </pc:spChg>
        <pc:spChg chg="mod">
          <ac:chgData name="GEERTS, Julie" userId="7cd7de46-e492-4b22-8e45-838508e6ae99" providerId="ADAL" clId="{35F92501-04B4-496B-9604-356C1FA2C882}" dt="2023-06-26T12:58:09.889" v="5739" actId="1076"/>
          <ac:spMkLst>
            <pc:docMk/>
            <pc:sldMk cId="707028294" sldId="440"/>
            <ac:spMk id="19" creationId="{FDBC92DB-2D0C-9436-5BD9-AE4FB9F0DE60}"/>
          </ac:spMkLst>
        </pc:spChg>
        <pc:spChg chg="mod">
          <ac:chgData name="GEERTS, Julie" userId="7cd7de46-e492-4b22-8e45-838508e6ae99" providerId="ADAL" clId="{35F92501-04B4-496B-9604-356C1FA2C882}" dt="2023-06-26T15:35:45.814" v="6742" actId="1037"/>
          <ac:spMkLst>
            <pc:docMk/>
            <pc:sldMk cId="707028294" sldId="440"/>
            <ac:spMk id="20" creationId="{CF94D0DA-874F-022B-8D4D-0AE45BC5CCA0}"/>
          </ac:spMkLst>
        </pc:spChg>
        <pc:spChg chg="add mod">
          <ac:chgData name="GEERTS, Julie" userId="7cd7de46-e492-4b22-8e45-838508e6ae99" providerId="ADAL" clId="{35F92501-04B4-496B-9604-356C1FA2C882}" dt="2023-06-26T15:32:32.882" v="6617" actId="207"/>
          <ac:spMkLst>
            <pc:docMk/>
            <pc:sldMk cId="707028294" sldId="440"/>
            <ac:spMk id="21" creationId="{A95E337A-5B7B-195B-21C0-266597AC8A54}"/>
          </ac:spMkLst>
        </pc:spChg>
        <pc:spChg chg="mod">
          <ac:chgData name="GEERTS, Julie" userId="7cd7de46-e492-4b22-8e45-838508e6ae99" providerId="ADAL" clId="{35F92501-04B4-496B-9604-356C1FA2C882}" dt="2023-06-23T12:38:49.140" v="4972"/>
          <ac:spMkLst>
            <pc:docMk/>
            <pc:sldMk cId="707028294" sldId="440"/>
            <ac:spMk id="22" creationId="{517773BF-FC64-1250-C15B-8894E40E129F}"/>
          </ac:spMkLst>
        </pc:spChg>
        <pc:spChg chg="mod">
          <ac:chgData name="GEERTS, Julie" userId="7cd7de46-e492-4b22-8e45-838508e6ae99" providerId="ADAL" clId="{35F92501-04B4-496B-9604-356C1FA2C882}" dt="2023-06-23T12:39:13.974" v="5061" actId="1035"/>
          <ac:spMkLst>
            <pc:docMk/>
            <pc:sldMk cId="707028294" sldId="440"/>
            <ac:spMk id="23" creationId="{5CC1723E-7214-AAD3-0C1B-D7F7BC5A6B3B}"/>
          </ac:spMkLst>
        </pc:spChg>
        <pc:spChg chg="mod">
          <ac:chgData name="GEERTS, Julie" userId="7cd7de46-e492-4b22-8e45-838508e6ae99" providerId="ADAL" clId="{35F92501-04B4-496B-9604-356C1FA2C882}" dt="2023-06-26T15:35:01.426" v="6709" actId="14100"/>
          <ac:spMkLst>
            <pc:docMk/>
            <pc:sldMk cId="707028294" sldId="440"/>
            <ac:spMk id="25" creationId="{42634705-7886-7380-6F19-A3B8D69D4D04}"/>
          </ac:spMkLst>
        </pc:spChg>
        <pc:spChg chg="mod">
          <ac:chgData name="GEERTS, Julie" userId="7cd7de46-e492-4b22-8e45-838508e6ae99" providerId="ADAL" clId="{35F92501-04B4-496B-9604-356C1FA2C882}" dt="2023-06-26T15:35:18.144" v="6713" actId="1076"/>
          <ac:spMkLst>
            <pc:docMk/>
            <pc:sldMk cId="707028294" sldId="440"/>
            <ac:spMk id="26" creationId="{5446D5C4-056F-F6E7-CD40-F1B0860FEFE4}"/>
          </ac:spMkLst>
        </pc:spChg>
        <pc:spChg chg="mod">
          <ac:chgData name="GEERTS, Julie" userId="7cd7de46-e492-4b22-8e45-838508e6ae99" providerId="ADAL" clId="{35F92501-04B4-496B-9604-356C1FA2C882}" dt="2023-06-26T15:30:30.954" v="6590" actId="1037"/>
          <ac:spMkLst>
            <pc:docMk/>
            <pc:sldMk cId="707028294" sldId="440"/>
            <ac:spMk id="27" creationId="{14F0F06F-1C2B-7C77-487C-90690DDD051B}"/>
          </ac:spMkLst>
        </pc:spChg>
        <pc:spChg chg="add mod">
          <ac:chgData name="GEERTS, Julie" userId="7cd7de46-e492-4b22-8e45-838508e6ae99" providerId="ADAL" clId="{35F92501-04B4-496B-9604-356C1FA2C882}" dt="2023-06-23T12:44:04.886" v="5364" actId="208"/>
          <ac:spMkLst>
            <pc:docMk/>
            <pc:sldMk cId="707028294" sldId="440"/>
            <ac:spMk id="30" creationId="{A5449D39-9325-9059-2472-2DDDBA844C36}"/>
          </ac:spMkLst>
        </pc:spChg>
        <pc:spChg chg="add mod">
          <ac:chgData name="GEERTS, Julie" userId="7cd7de46-e492-4b22-8e45-838508e6ae99" providerId="ADAL" clId="{35F92501-04B4-496B-9604-356C1FA2C882}" dt="2023-06-23T12:44:03.010" v="5363" actId="208"/>
          <ac:spMkLst>
            <pc:docMk/>
            <pc:sldMk cId="707028294" sldId="440"/>
            <ac:spMk id="31" creationId="{AFB9B2D1-5765-4F77-77A7-6A68C638AA8A}"/>
          </ac:spMkLst>
        </pc:spChg>
        <pc:spChg chg="mod">
          <ac:chgData name="GEERTS, Julie" userId="7cd7de46-e492-4b22-8e45-838508e6ae99" providerId="ADAL" clId="{35F92501-04B4-496B-9604-356C1FA2C882}" dt="2023-06-23T12:41:56.539" v="5139"/>
          <ac:spMkLst>
            <pc:docMk/>
            <pc:sldMk cId="707028294" sldId="440"/>
            <ac:spMk id="33" creationId="{11F4B4DD-D7C9-7B38-973C-CEFF6A5E7D2E}"/>
          </ac:spMkLst>
        </pc:spChg>
        <pc:spChg chg="mod">
          <ac:chgData name="GEERTS, Julie" userId="7cd7de46-e492-4b22-8e45-838508e6ae99" providerId="ADAL" clId="{35F92501-04B4-496B-9604-356C1FA2C882}" dt="2023-06-23T12:42:56.864" v="5251" actId="1036"/>
          <ac:spMkLst>
            <pc:docMk/>
            <pc:sldMk cId="707028294" sldId="440"/>
            <ac:spMk id="34" creationId="{FF49FA52-1F5D-9F2D-34EE-F2C8CADEDC6D}"/>
          </ac:spMkLst>
        </pc:spChg>
        <pc:spChg chg="mod">
          <ac:chgData name="GEERTS, Julie" userId="7cd7de46-e492-4b22-8e45-838508e6ae99" providerId="ADAL" clId="{35F92501-04B4-496B-9604-356C1FA2C882}" dt="2023-06-26T15:35:54.916" v="6752" actId="14100"/>
          <ac:spMkLst>
            <pc:docMk/>
            <pc:sldMk cId="707028294" sldId="440"/>
            <ac:spMk id="36" creationId="{F5DFFEC0-8C38-F258-4061-5232C681BA11}"/>
          </ac:spMkLst>
        </pc:spChg>
        <pc:spChg chg="mod">
          <ac:chgData name="GEERTS, Julie" userId="7cd7de46-e492-4b22-8e45-838508e6ae99" providerId="ADAL" clId="{35F92501-04B4-496B-9604-356C1FA2C882}" dt="2023-06-26T15:35:58.280" v="6757" actId="1037"/>
          <ac:spMkLst>
            <pc:docMk/>
            <pc:sldMk cId="707028294" sldId="440"/>
            <ac:spMk id="37" creationId="{0F49C58D-BB34-B5F8-145E-8BE2FBEC915C}"/>
          </ac:spMkLst>
        </pc:spChg>
        <pc:spChg chg="mod">
          <ac:chgData name="GEERTS, Julie" userId="7cd7de46-e492-4b22-8e45-838508e6ae99" providerId="ADAL" clId="{35F92501-04B4-496B-9604-356C1FA2C882}" dt="2023-06-23T12:43:27.373" v="5352"/>
          <ac:spMkLst>
            <pc:docMk/>
            <pc:sldMk cId="707028294" sldId="440"/>
            <ac:spMk id="39" creationId="{445A55B2-B928-9823-93DB-F9BBD085FB8B}"/>
          </ac:spMkLst>
        </pc:spChg>
        <pc:spChg chg="mod">
          <ac:chgData name="GEERTS, Julie" userId="7cd7de46-e492-4b22-8e45-838508e6ae99" providerId="ADAL" clId="{35F92501-04B4-496B-9604-356C1FA2C882}" dt="2023-06-23T12:43:27.373" v="5352"/>
          <ac:spMkLst>
            <pc:docMk/>
            <pc:sldMk cId="707028294" sldId="440"/>
            <ac:spMk id="40" creationId="{529E68F4-4579-92AC-7536-79F38D4643F3}"/>
          </ac:spMkLst>
        </pc:spChg>
        <pc:spChg chg="add mod">
          <ac:chgData name="GEERTS, Julie" userId="7cd7de46-e492-4b22-8e45-838508e6ae99" providerId="ADAL" clId="{35F92501-04B4-496B-9604-356C1FA2C882}" dt="2023-06-26T15:35:49.494" v="6751" actId="1038"/>
          <ac:spMkLst>
            <pc:docMk/>
            <pc:sldMk cId="707028294" sldId="440"/>
            <ac:spMk id="41" creationId="{5AAF930C-4496-EA66-71D7-E5FC7A493D47}"/>
          </ac:spMkLst>
        </pc:spChg>
        <pc:spChg chg="add mod">
          <ac:chgData name="GEERTS, Julie" userId="7cd7de46-e492-4b22-8e45-838508e6ae99" providerId="ADAL" clId="{35F92501-04B4-496B-9604-356C1FA2C882}" dt="2023-06-26T15:36:01.509" v="6763" actId="1035"/>
          <ac:spMkLst>
            <pc:docMk/>
            <pc:sldMk cId="707028294" sldId="440"/>
            <ac:spMk id="42" creationId="{9A5A964D-795E-F9A5-E10B-FD527131C5BE}"/>
          </ac:spMkLst>
        </pc:spChg>
        <pc:spChg chg="mod">
          <ac:chgData name="GEERTS, Julie" userId="7cd7de46-e492-4b22-8e45-838508e6ae99" providerId="ADAL" clId="{35F92501-04B4-496B-9604-356C1FA2C882}" dt="2023-06-23T12:53:33.237" v="5433" actId="14100"/>
          <ac:spMkLst>
            <pc:docMk/>
            <pc:sldMk cId="707028294" sldId="440"/>
            <ac:spMk id="44" creationId="{650C8F28-588F-C7B8-D282-DD88D606EBC0}"/>
          </ac:spMkLst>
        </pc:spChg>
        <pc:spChg chg="mod">
          <ac:chgData name="GEERTS, Julie" userId="7cd7de46-e492-4b22-8e45-838508e6ae99" providerId="ADAL" clId="{35F92501-04B4-496B-9604-356C1FA2C882}" dt="2023-06-23T12:53:37.223" v="5434" actId="1076"/>
          <ac:spMkLst>
            <pc:docMk/>
            <pc:sldMk cId="707028294" sldId="440"/>
            <ac:spMk id="45" creationId="{A1E69F17-DCAE-C5AE-277B-8E267EA9AD3D}"/>
          </ac:spMkLst>
        </pc:spChg>
        <pc:spChg chg="mod">
          <ac:chgData name="GEERTS, Julie" userId="7cd7de46-e492-4b22-8e45-838508e6ae99" providerId="ADAL" clId="{35F92501-04B4-496B-9604-356C1FA2C882}" dt="2023-06-23T12:53:47.158" v="5436"/>
          <ac:spMkLst>
            <pc:docMk/>
            <pc:sldMk cId="707028294" sldId="440"/>
            <ac:spMk id="47" creationId="{C4B430B4-FE21-5F3A-34A6-C23C7E550457}"/>
          </ac:spMkLst>
        </pc:spChg>
        <pc:spChg chg="mod">
          <ac:chgData name="GEERTS, Julie" userId="7cd7de46-e492-4b22-8e45-838508e6ae99" providerId="ADAL" clId="{35F92501-04B4-496B-9604-356C1FA2C882}" dt="2023-06-23T12:54:03.498" v="5487" actId="1035"/>
          <ac:spMkLst>
            <pc:docMk/>
            <pc:sldMk cId="707028294" sldId="440"/>
            <ac:spMk id="48" creationId="{C8F730F8-A7C3-3BA8-C99F-3524CD2E4FE0}"/>
          </ac:spMkLst>
        </pc:spChg>
        <pc:spChg chg="mod">
          <ac:chgData name="GEERTS, Julie" userId="7cd7de46-e492-4b22-8e45-838508e6ae99" providerId="ADAL" clId="{35F92501-04B4-496B-9604-356C1FA2C882}" dt="2023-06-23T12:54:05.057" v="5488"/>
          <ac:spMkLst>
            <pc:docMk/>
            <pc:sldMk cId="707028294" sldId="440"/>
            <ac:spMk id="50" creationId="{4D585F98-2606-89B4-579F-8D43F23C9DAA}"/>
          </ac:spMkLst>
        </pc:spChg>
        <pc:spChg chg="mod">
          <ac:chgData name="GEERTS, Julie" userId="7cd7de46-e492-4b22-8e45-838508e6ae99" providerId="ADAL" clId="{35F92501-04B4-496B-9604-356C1FA2C882}" dt="2023-06-23T12:54:17.404" v="5525" actId="1036"/>
          <ac:spMkLst>
            <pc:docMk/>
            <pc:sldMk cId="707028294" sldId="440"/>
            <ac:spMk id="51" creationId="{5C49FC09-12E6-76C4-61B0-5534170069AC}"/>
          </ac:spMkLst>
        </pc:spChg>
        <pc:spChg chg="add mod">
          <ac:chgData name="GEERTS, Julie" userId="7cd7de46-e492-4b22-8e45-838508e6ae99" providerId="ADAL" clId="{35F92501-04B4-496B-9604-356C1FA2C882}" dt="2023-06-23T12:54:28.693" v="5528" actId="1076"/>
          <ac:spMkLst>
            <pc:docMk/>
            <pc:sldMk cId="707028294" sldId="440"/>
            <ac:spMk id="52" creationId="{58F227EB-27F4-0BD9-F2F5-EABE3F197C4D}"/>
          </ac:spMkLst>
        </pc:spChg>
        <pc:spChg chg="add mod">
          <ac:chgData name="GEERTS, Julie" userId="7cd7de46-e492-4b22-8e45-838508e6ae99" providerId="ADAL" clId="{35F92501-04B4-496B-9604-356C1FA2C882}" dt="2023-06-23T12:54:33.374" v="5530" actId="1076"/>
          <ac:spMkLst>
            <pc:docMk/>
            <pc:sldMk cId="707028294" sldId="440"/>
            <ac:spMk id="53" creationId="{3C39A2F3-4D20-EA59-0C50-19E2CB8F8AEB}"/>
          </ac:spMkLst>
        </pc:spChg>
        <pc:grpChg chg="add mod">
          <ac:chgData name="GEERTS, Julie" userId="7cd7de46-e492-4b22-8e45-838508e6ae99" providerId="ADAL" clId="{35F92501-04B4-496B-9604-356C1FA2C882}" dt="2023-06-26T12:58:39.142" v="5752" actId="1035"/>
          <ac:grpSpMkLst>
            <pc:docMk/>
            <pc:sldMk cId="707028294" sldId="440"/>
            <ac:grpSpMk id="2" creationId="{09590140-64E4-82F1-8764-27F723E354E6}"/>
          </ac:grpSpMkLst>
        </pc:grpChg>
        <pc:grpChg chg="mod">
          <ac:chgData name="GEERTS, Julie" userId="7cd7de46-e492-4b22-8e45-838508e6ae99" providerId="ADAL" clId="{35F92501-04B4-496B-9604-356C1FA2C882}" dt="2023-06-23T12:37:39.612" v="4872" actId="1035"/>
          <ac:grpSpMkLst>
            <pc:docMk/>
            <pc:sldMk cId="707028294" sldId="440"/>
            <ac:grpSpMk id="8" creationId="{507626CA-94BC-57AB-E77F-94BFE8B9F85D}"/>
          </ac:grpSpMkLst>
        </pc:grpChg>
        <pc:grpChg chg="mod">
          <ac:chgData name="GEERTS, Julie" userId="7cd7de46-e492-4b22-8e45-838508e6ae99" providerId="ADAL" clId="{35F92501-04B4-496B-9604-356C1FA2C882}" dt="2023-06-26T15:32:37.329" v="6618" actId="1076"/>
          <ac:grpSpMkLst>
            <pc:docMk/>
            <pc:sldMk cId="707028294" sldId="440"/>
            <ac:grpSpMk id="17" creationId="{3604A6E4-D32F-E64A-5CE9-BA5C7E1AA793}"/>
          </ac:grpSpMkLst>
        </pc:grpChg>
        <pc:grpChg chg="add mod">
          <ac:chgData name="GEERTS, Julie" userId="7cd7de46-e492-4b22-8e45-838508e6ae99" providerId="ADAL" clId="{35F92501-04B4-496B-9604-356C1FA2C882}" dt="2023-06-23T12:41:21.483" v="5130" actId="1037"/>
          <ac:grpSpMkLst>
            <pc:docMk/>
            <pc:sldMk cId="707028294" sldId="440"/>
            <ac:grpSpMk id="21" creationId="{9524371E-CEDB-B840-00A9-7E564E6B23D2}"/>
          </ac:grpSpMkLst>
        </pc:grpChg>
        <pc:grpChg chg="add mod">
          <ac:chgData name="GEERTS, Julie" userId="7cd7de46-e492-4b22-8e45-838508e6ae99" providerId="ADAL" clId="{35F92501-04B4-496B-9604-356C1FA2C882}" dt="2023-06-26T15:35:38.332" v="6737" actId="1038"/>
          <ac:grpSpMkLst>
            <pc:docMk/>
            <pc:sldMk cId="707028294" sldId="440"/>
            <ac:grpSpMk id="24" creationId="{8E782D2A-A59B-D6EA-1565-A659AEEFE908}"/>
          </ac:grpSpMkLst>
        </pc:grpChg>
        <pc:grpChg chg="add mod">
          <ac:chgData name="GEERTS, Julie" userId="7cd7de46-e492-4b22-8e45-838508e6ae99" providerId="ADAL" clId="{35F92501-04B4-496B-9604-356C1FA2C882}" dt="2023-06-23T12:41:59.727" v="5140" actId="1076"/>
          <ac:grpSpMkLst>
            <pc:docMk/>
            <pc:sldMk cId="707028294" sldId="440"/>
            <ac:grpSpMk id="32" creationId="{51BB1447-4E8E-B127-CCA3-5B21050EBEA9}"/>
          </ac:grpSpMkLst>
        </pc:grpChg>
        <pc:grpChg chg="add mod">
          <ac:chgData name="GEERTS, Julie" userId="7cd7de46-e492-4b22-8e45-838508e6ae99" providerId="ADAL" clId="{35F92501-04B4-496B-9604-356C1FA2C882}" dt="2023-06-26T15:36:03.674" v="6765" actId="1037"/>
          <ac:grpSpMkLst>
            <pc:docMk/>
            <pc:sldMk cId="707028294" sldId="440"/>
            <ac:grpSpMk id="35" creationId="{E77DF407-8D2E-B251-8503-CCB7E73BC049}"/>
          </ac:grpSpMkLst>
        </pc:grpChg>
        <pc:grpChg chg="add mod">
          <ac:chgData name="GEERTS, Julie" userId="7cd7de46-e492-4b22-8e45-838508e6ae99" providerId="ADAL" clId="{35F92501-04B4-496B-9604-356C1FA2C882}" dt="2023-06-23T12:43:30.952" v="5353" actId="1076"/>
          <ac:grpSpMkLst>
            <pc:docMk/>
            <pc:sldMk cId="707028294" sldId="440"/>
            <ac:grpSpMk id="38" creationId="{E0EB78AC-6B7A-4A62-6889-91974DDC2377}"/>
          </ac:grpSpMkLst>
        </pc:grpChg>
        <pc:grpChg chg="add mod">
          <ac:chgData name="GEERTS, Julie" userId="7cd7de46-e492-4b22-8e45-838508e6ae99" providerId="ADAL" clId="{35F92501-04B4-496B-9604-356C1FA2C882}" dt="2023-06-23T12:44:48.894" v="5377" actId="1076"/>
          <ac:grpSpMkLst>
            <pc:docMk/>
            <pc:sldMk cId="707028294" sldId="440"/>
            <ac:grpSpMk id="43" creationId="{1C9E8B37-A71B-E143-B747-AB9706863E4A}"/>
          </ac:grpSpMkLst>
        </pc:grpChg>
        <pc:grpChg chg="add mod">
          <ac:chgData name="GEERTS, Julie" userId="7cd7de46-e492-4b22-8e45-838508e6ae99" providerId="ADAL" clId="{35F92501-04B4-496B-9604-356C1FA2C882}" dt="2023-06-23T12:53:52.594" v="5437" actId="1076"/>
          <ac:grpSpMkLst>
            <pc:docMk/>
            <pc:sldMk cId="707028294" sldId="440"/>
            <ac:grpSpMk id="46" creationId="{E747E3EE-5C43-A3AE-B084-D8288769DEFF}"/>
          </ac:grpSpMkLst>
        </pc:grpChg>
        <pc:grpChg chg="add mod">
          <ac:chgData name="GEERTS, Julie" userId="7cd7de46-e492-4b22-8e45-838508e6ae99" providerId="ADAL" clId="{35F92501-04B4-496B-9604-356C1FA2C882}" dt="2023-06-23T12:54:10.564" v="5489" actId="1076"/>
          <ac:grpSpMkLst>
            <pc:docMk/>
            <pc:sldMk cId="707028294" sldId="440"/>
            <ac:grpSpMk id="49" creationId="{9CBAA3E1-28B9-A388-7F5F-796DED17CFC9}"/>
          </ac:grpSpMkLst>
        </pc:grpChg>
        <pc:graphicFrameChg chg="del mod">
          <ac:chgData name="GEERTS, Julie" userId="7cd7de46-e492-4b22-8e45-838508e6ae99" providerId="ADAL" clId="{35F92501-04B4-496B-9604-356C1FA2C882}" dt="2023-06-23T12:39:46.400" v="5113" actId="478"/>
          <ac:graphicFrameMkLst>
            <pc:docMk/>
            <pc:sldMk cId="707028294" sldId="440"/>
            <ac:graphicFrameMk id="28" creationId="{E36663E7-AF6D-B8ED-8D1B-07627FBFC7D9}"/>
          </ac:graphicFrameMkLst>
        </pc:graphicFrameChg>
        <pc:graphicFrameChg chg="del mod">
          <ac:chgData name="GEERTS, Julie" userId="7cd7de46-e492-4b22-8e45-838508e6ae99" providerId="ADAL" clId="{35F92501-04B4-496B-9604-356C1FA2C882}" dt="2023-06-23T12:43:40.941" v="5356" actId="478"/>
          <ac:graphicFrameMkLst>
            <pc:docMk/>
            <pc:sldMk cId="707028294" sldId="440"/>
            <ac:graphicFrameMk id="510" creationId="{170C7DAE-C3FB-A500-D313-EB1C2E03E263}"/>
          </ac:graphicFrameMkLst>
        </pc:graphicFrameChg>
        <pc:graphicFrameChg chg="add del mod">
          <ac:chgData name="GEERTS, Julie" userId="7cd7de46-e492-4b22-8e45-838508e6ae99" providerId="ADAL" clId="{35F92501-04B4-496B-9604-356C1FA2C882}" dt="2023-06-23T12:54:20.400" v="5526" actId="478"/>
          <ac:graphicFrameMkLst>
            <pc:docMk/>
            <pc:sldMk cId="707028294" sldId="440"/>
            <ac:graphicFrameMk id="1597" creationId="{89306AEB-5D03-AFEE-6BC7-D6687656AF0D}"/>
          </ac:graphicFrameMkLst>
        </pc:graphicFrameChg>
        <pc:picChg chg="mod">
          <ac:chgData name="GEERTS, Julie" userId="7cd7de46-e492-4b22-8e45-838508e6ae99" providerId="ADAL" clId="{35F92501-04B4-496B-9604-356C1FA2C882}" dt="2023-06-26T15:33:40.875" v="6659" actId="1038"/>
          <ac:picMkLst>
            <pc:docMk/>
            <pc:sldMk cId="707028294" sldId="440"/>
            <ac:picMk id="9" creationId="{89D7F074-4236-7A3C-41F0-79E6815B31D1}"/>
          </ac:picMkLst>
        </pc:picChg>
        <pc:cxnChg chg="add del mod">
          <ac:chgData name="GEERTS, Julie" userId="7cd7de46-e492-4b22-8e45-838508e6ae99" providerId="ADAL" clId="{35F92501-04B4-496B-9604-356C1FA2C882}" dt="2023-06-23T12:40:53.816" v="5122" actId="478"/>
          <ac:cxnSpMkLst>
            <pc:docMk/>
            <pc:sldMk cId="707028294" sldId="440"/>
            <ac:cxnSpMk id="29" creationId="{90F346BB-4E9D-2ED3-B98F-3FD388F32478}"/>
          </ac:cxnSpMkLst>
        </pc:cxnChg>
      </pc:sldChg>
      <pc:sldChg chg="addSp modSp mod">
        <pc:chgData name="GEERTS, Julie" userId="7cd7de46-e492-4b22-8e45-838508e6ae99" providerId="ADAL" clId="{35F92501-04B4-496B-9604-356C1FA2C882}" dt="2023-06-27T01:19:45.307" v="8666" actId="1076"/>
        <pc:sldMkLst>
          <pc:docMk/>
          <pc:sldMk cId="880130595" sldId="442"/>
        </pc:sldMkLst>
        <pc:spChg chg="add mod">
          <ac:chgData name="GEERTS, Julie" userId="7cd7de46-e492-4b22-8e45-838508e6ae99" providerId="ADAL" clId="{35F92501-04B4-496B-9604-356C1FA2C882}" dt="2023-06-23T12:59:44.688" v="5671" actId="1076"/>
          <ac:spMkLst>
            <pc:docMk/>
            <pc:sldMk cId="880130595" sldId="442"/>
            <ac:spMk id="4" creationId="{CA4672AE-D4E0-2C2C-478A-339D5359CB61}"/>
          </ac:spMkLst>
        </pc:spChg>
        <pc:spChg chg="mod">
          <ac:chgData name="GEERTS, Julie" userId="7cd7de46-e492-4b22-8e45-838508e6ae99" providerId="ADAL" clId="{35F92501-04B4-496B-9604-356C1FA2C882}" dt="2023-06-27T01:19:45.307" v="8666" actId="1076"/>
          <ac:spMkLst>
            <pc:docMk/>
            <pc:sldMk cId="880130595" sldId="442"/>
            <ac:spMk id="6" creationId="{86138440-01F2-0030-84BA-9B99172DA570}"/>
          </ac:spMkLst>
        </pc:spChg>
        <pc:graphicFrameChg chg="mod modGraphic">
          <ac:chgData name="GEERTS, Julie" userId="7cd7de46-e492-4b22-8e45-838508e6ae99" providerId="ADAL" clId="{35F92501-04B4-496B-9604-356C1FA2C882}" dt="2023-06-27T01:19:40.644" v="8665" actId="14100"/>
          <ac:graphicFrameMkLst>
            <pc:docMk/>
            <pc:sldMk cId="880130595" sldId="442"/>
            <ac:graphicFrameMk id="11" creationId="{762669CC-3FE1-7382-D48F-0EEDD9D320F7}"/>
          </ac:graphicFrameMkLst>
        </pc:graphicFrameChg>
        <pc:picChg chg="add mod ord modCrop">
          <ac:chgData name="GEERTS, Julie" userId="7cd7de46-e492-4b22-8e45-838508e6ae99" providerId="ADAL" clId="{35F92501-04B4-496B-9604-356C1FA2C882}" dt="2023-06-23T12:59:28.196" v="5642" actId="167"/>
          <ac:picMkLst>
            <pc:docMk/>
            <pc:sldMk cId="880130595" sldId="442"/>
            <ac:picMk id="7" creationId="{D168FEB9-F10B-C733-FE97-766B0A7ACDB1}"/>
          </ac:picMkLst>
        </pc:picChg>
      </pc:sldChg>
      <pc:sldChg chg="addSp modSp mod">
        <pc:chgData name="GEERTS, Julie" userId="7cd7de46-e492-4b22-8e45-838508e6ae99" providerId="ADAL" clId="{35F92501-04B4-496B-9604-356C1FA2C882}" dt="2023-06-27T01:20:27.712" v="8689" actId="1076"/>
        <pc:sldMkLst>
          <pc:docMk/>
          <pc:sldMk cId="3483371671" sldId="443"/>
        </pc:sldMkLst>
        <pc:spChg chg="add mod">
          <ac:chgData name="GEERTS, Julie" userId="7cd7de46-e492-4b22-8e45-838508e6ae99" providerId="ADAL" clId="{35F92501-04B4-496B-9604-356C1FA2C882}" dt="2023-06-27T01:20:01.688" v="8679" actId="1038"/>
          <ac:spMkLst>
            <pc:docMk/>
            <pc:sldMk cId="3483371671" sldId="443"/>
            <ac:spMk id="5" creationId="{130EEDFE-20E6-EC73-DFC5-D1D2247C3AAB}"/>
          </ac:spMkLst>
        </pc:spChg>
        <pc:spChg chg="mod">
          <ac:chgData name="GEERTS, Julie" userId="7cd7de46-e492-4b22-8e45-838508e6ae99" providerId="ADAL" clId="{35F92501-04B4-496B-9604-356C1FA2C882}" dt="2023-06-27T01:20:27.712" v="8689" actId="1076"/>
          <ac:spMkLst>
            <pc:docMk/>
            <pc:sldMk cId="3483371671" sldId="443"/>
            <ac:spMk id="6" creationId="{74050D4A-73E7-BE71-36AD-323D83846CA9}"/>
          </ac:spMkLst>
        </pc:spChg>
        <pc:graphicFrameChg chg="mod modGraphic">
          <ac:chgData name="GEERTS, Julie" userId="7cd7de46-e492-4b22-8e45-838508e6ae99" providerId="ADAL" clId="{35F92501-04B4-496B-9604-356C1FA2C882}" dt="2023-06-27T01:20:22.228" v="8688" actId="403"/>
          <ac:graphicFrameMkLst>
            <pc:docMk/>
            <pc:sldMk cId="3483371671" sldId="443"/>
            <ac:graphicFrameMk id="8" creationId="{81B267DD-4A93-891D-B4E7-259526DFCE87}"/>
          </ac:graphicFrameMkLst>
        </pc:graphicFrameChg>
        <pc:picChg chg="add mod">
          <ac:chgData name="GEERTS, Julie" userId="7cd7de46-e492-4b22-8e45-838508e6ae99" providerId="ADAL" clId="{35F92501-04B4-496B-9604-356C1FA2C882}" dt="2023-06-27T01:20:01.688" v="8679" actId="1038"/>
          <ac:picMkLst>
            <pc:docMk/>
            <pc:sldMk cId="3483371671" sldId="443"/>
            <ac:picMk id="4" creationId="{F0644E92-BD0C-A380-CBFF-2372E9CFE449}"/>
          </ac:picMkLst>
        </pc:picChg>
      </pc:sldChg>
      <pc:sldChg chg="addSp delSp modSp mod">
        <pc:chgData name="GEERTS, Julie" userId="7cd7de46-e492-4b22-8e45-838508e6ae99" providerId="ADAL" clId="{35F92501-04B4-496B-9604-356C1FA2C882}" dt="2023-06-27T00:53:22.403" v="8102" actId="1038"/>
        <pc:sldMkLst>
          <pc:docMk/>
          <pc:sldMk cId="1242925271" sldId="445"/>
        </pc:sldMkLst>
        <pc:spChg chg="add mod">
          <ac:chgData name="GEERTS, Julie" userId="7cd7de46-e492-4b22-8e45-838508e6ae99" providerId="ADAL" clId="{35F92501-04B4-496B-9604-356C1FA2C882}" dt="2023-06-23T11:48:54.463" v="4810" actId="1076"/>
          <ac:spMkLst>
            <pc:docMk/>
            <pc:sldMk cId="1242925271" sldId="445"/>
            <ac:spMk id="5" creationId="{55C992BA-3C53-45C1-8A84-1EFD16CF6760}"/>
          </ac:spMkLst>
        </pc:spChg>
        <pc:spChg chg="add del mod">
          <ac:chgData name="GEERTS, Julie" userId="7cd7de46-e492-4b22-8e45-838508e6ae99" providerId="ADAL" clId="{35F92501-04B4-496B-9604-356C1FA2C882}" dt="2023-06-23T11:43:17.143" v="4569" actId="478"/>
          <ac:spMkLst>
            <pc:docMk/>
            <pc:sldMk cId="1242925271" sldId="445"/>
            <ac:spMk id="6" creationId="{6ABDCF80-85C3-4DBD-035E-1212AADA6298}"/>
          </ac:spMkLst>
        </pc:spChg>
        <pc:spChg chg="add del mod">
          <ac:chgData name="GEERTS, Julie" userId="7cd7de46-e492-4b22-8e45-838508e6ae99" providerId="ADAL" clId="{35F92501-04B4-496B-9604-356C1FA2C882}" dt="2023-06-23T11:43:15.522" v="4568" actId="478"/>
          <ac:spMkLst>
            <pc:docMk/>
            <pc:sldMk cId="1242925271" sldId="445"/>
            <ac:spMk id="8" creationId="{01F60BE4-45B1-495D-CBCE-6EE785831822}"/>
          </ac:spMkLst>
        </pc:spChg>
        <pc:spChg chg="mod">
          <ac:chgData name="GEERTS, Julie" userId="7cd7de46-e492-4b22-8e45-838508e6ae99" providerId="ADAL" clId="{35F92501-04B4-496B-9604-356C1FA2C882}" dt="2023-06-26T15:33:58.996" v="6696" actId="1038"/>
          <ac:spMkLst>
            <pc:docMk/>
            <pc:sldMk cId="1242925271" sldId="445"/>
            <ac:spMk id="10" creationId="{9E490D9A-32DE-8D45-12BA-1D1B25F90B3C}"/>
          </ac:spMkLst>
        </pc:spChg>
        <pc:spChg chg="add mod">
          <ac:chgData name="GEERTS, Julie" userId="7cd7de46-e492-4b22-8e45-838508e6ae99" providerId="ADAL" clId="{35F92501-04B4-496B-9604-356C1FA2C882}" dt="2023-06-27T00:51:26.923" v="8036" actId="1037"/>
          <ac:spMkLst>
            <pc:docMk/>
            <pc:sldMk cId="1242925271" sldId="445"/>
            <ac:spMk id="12" creationId="{4C8A9A45-0AED-88B7-81D6-C38555DF36FE}"/>
          </ac:spMkLst>
        </pc:spChg>
        <pc:spChg chg="mod">
          <ac:chgData name="GEERTS, Julie" userId="7cd7de46-e492-4b22-8e45-838508e6ae99" providerId="ADAL" clId="{35F92501-04B4-496B-9604-356C1FA2C882}" dt="2023-06-27T00:53:22.403" v="8102" actId="1038"/>
          <ac:spMkLst>
            <pc:docMk/>
            <pc:sldMk cId="1242925271" sldId="445"/>
            <ac:spMk id="13" creationId="{568C1F97-D032-512C-249D-2680FF7F2392}"/>
          </ac:spMkLst>
        </pc:spChg>
        <pc:spChg chg="add mod">
          <ac:chgData name="GEERTS, Julie" userId="7cd7de46-e492-4b22-8e45-838508e6ae99" providerId="ADAL" clId="{35F92501-04B4-496B-9604-356C1FA2C882}" dt="2023-06-27T00:52:05.645" v="8055" actId="1076"/>
          <ac:spMkLst>
            <pc:docMk/>
            <pc:sldMk cId="1242925271" sldId="445"/>
            <ac:spMk id="18" creationId="{902B27D0-9BC7-9120-76BE-89F12E037E89}"/>
          </ac:spMkLst>
        </pc:spChg>
        <pc:spChg chg="add mod">
          <ac:chgData name="GEERTS, Julie" userId="7cd7de46-e492-4b22-8e45-838508e6ae99" providerId="ADAL" clId="{35F92501-04B4-496B-9604-356C1FA2C882}" dt="2023-06-27T00:52:33.521" v="8064" actId="1076"/>
          <ac:spMkLst>
            <pc:docMk/>
            <pc:sldMk cId="1242925271" sldId="445"/>
            <ac:spMk id="20" creationId="{81EE6638-DF5F-BDFC-6145-9CEE12F9B907}"/>
          </ac:spMkLst>
        </pc:spChg>
        <pc:spChg chg="add mod">
          <ac:chgData name="GEERTS, Julie" userId="7cd7de46-e492-4b22-8e45-838508e6ae99" providerId="ADAL" clId="{35F92501-04B4-496B-9604-356C1FA2C882}" dt="2023-06-27T00:53:02.727" v="8084" actId="1037"/>
          <ac:spMkLst>
            <pc:docMk/>
            <pc:sldMk cId="1242925271" sldId="445"/>
            <ac:spMk id="22" creationId="{884A41E2-4E9A-B909-FDBE-AAB28476C469}"/>
          </ac:spMkLst>
        </pc:spChg>
        <pc:spChg chg="add mod">
          <ac:chgData name="GEERTS, Julie" userId="7cd7de46-e492-4b22-8e45-838508e6ae99" providerId="ADAL" clId="{35F92501-04B4-496B-9604-356C1FA2C882}" dt="2023-06-27T00:51:29.421" v="8046" actId="1038"/>
          <ac:spMkLst>
            <pc:docMk/>
            <pc:sldMk cId="1242925271" sldId="445"/>
            <ac:spMk id="25" creationId="{BC3BD9F1-0D87-FC73-0A74-63A8F54D0D55}"/>
          </ac:spMkLst>
        </pc:spChg>
        <pc:spChg chg="add mod">
          <ac:chgData name="GEERTS, Julie" userId="7cd7de46-e492-4b22-8e45-838508e6ae99" providerId="ADAL" clId="{35F92501-04B4-496B-9604-356C1FA2C882}" dt="2023-06-27T00:50:22.036" v="8010" actId="207"/>
          <ac:spMkLst>
            <pc:docMk/>
            <pc:sldMk cId="1242925271" sldId="445"/>
            <ac:spMk id="26" creationId="{D2E91D8C-8132-E556-0E4E-204E4A42C5C1}"/>
          </ac:spMkLst>
        </pc:spChg>
        <pc:spChg chg="add mod">
          <ac:chgData name="GEERTS, Julie" userId="7cd7de46-e492-4b22-8e45-838508e6ae99" providerId="ADAL" clId="{35F92501-04B4-496B-9604-356C1FA2C882}" dt="2023-06-27T00:52:26.037" v="8062" actId="1038"/>
          <ac:spMkLst>
            <pc:docMk/>
            <pc:sldMk cId="1242925271" sldId="445"/>
            <ac:spMk id="27" creationId="{60B75224-878F-0016-212F-159CE0298339}"/>
          </ac:spMkLst>
        </pc:spChg>
        <pc:spChg chg="add mod">
          <ac:chgData name="GEERTS, Julie" userId="7cd7de46-e492-4b22-8e45-838508e6ae99" providerId="ADAL" clId="{35F92501-04B4-496B-9604-356C1FA2C882}" dt="2023-06-27T00:50:22.036" v="8010" actId="207"/>
          <ac:spMkLst>
            <pc:docMk/>
            <pc:sldMk cId="1242925271" sldId="445"/>
            <ac:spMk id="28" creationId="{76B6F91D-32E3-E6D4-48ED-27B17724799A}"/>
          </ac:spMkLst>
        </pc:spChg>
        <pc:spChg chg="add mod">
          <ac:chgData name="GEERTS, Julie" userId="7cd7de46-e492-4b22-8e45-838508e6ae99" providerId="ADAL" clId="{35F92501-04B4-496B-9604-356C1FA2C882}" dt="2023-06-27T00:50:22.036" v="8010" actId="207"/>
          <ac:spMkLst>
            <pc:docMk/>
            <pc:sldMk cId="1242925271" sldId="445"/>
            <ac:spMk id="29" creationId="{1A8FC40F-683F-9D1D-8164-218ABD25B3F1}"/>
          </ac:spMkLst>
        </pc:spChg>
        <pc:graphicFrameChg chg="add del mod modGraphic">
          <ac:chgData name="GEERTS, Julie" userId="7cd7de46-e492-4b22-8e45-838508e6ae99" providerId="ADAL" clId="{35F92501-04B4-496B-9604-356C1FA2C882}" dt="2023-06-27T00:49:27.928" v="8001" actId="478"/>
          <ac:graphicFrameMkLst>
            <pc:docMk/>
            <pc:sldMk cId="1242925271" sldId="445"/>
            <ac:graphicFrameMk id="2" creationId="{C19D3227-EFD9-348A-E2E3-EE9D94D3DBDB}"/>
          </ac:graphicFrameMkLst>
        </pc:graphicFrameChg>
        <pc:picChg chg="mod">
          <ac:chgData name="GEERTS, Julie" userId="7cd7de46-e492-4b22-8e45-838508e6ae99" providerId="ADAL" clId="{35F92501-04B4-496B-9604-356C1FA2C882}" dt="2023-06-26T15:33:58.996" v="6696" actId="1038"/>
          <ac:picMkLst>
            <pc:docMk/>
            <pc:sldMk cId="1242925271" sldId="445"/>
            <ac:picMk id="9" creationId="{89D7F074-4236-7A3C-41F0-79E6815B31D1}"/>
          </ac:picMkLst>
        </pc:picChg>
        <pc:cxnChg chg="add mod">
          <ac:chgData name="GEERTS, Julie" userId="7cd7de46-e492-4b22-8e45-838508e6ae99" providerId="ADAL" clId="{35F92501-04B4-496B-9604-356C1FA2C882}" dt="2023-06-27T00:50:21.837" v="8009" actId="208"/>
          <ac:cxnSpMkLst>
            <pc:docMk/>
            <pc:sldMk cId="1242925271" sldId="445"/>
            <ac:cxnSpMk id="24" creationId="{EEC03FD5-A9FD-911B-8A5A-63000EBB1891}"/>
          </ac:cxnSpMkLst>
        </pc:cxnChg>
      </pc:sldChg>
      <pc:sldChg chg="addSp delSp modSp add del mod">
        <pc:chgData name="GEERTS, Julie" userId="7cd7de46-e492-4b22-8e45-838508e6ae99" providerId="ADAL" clId="{35F92501-04B4-496B-9604-356C1FA2C882}" dt="2023-06-23T11:07:16.478" v="3278" actId="2696"/>
        <pc:sldMkLst>
          <pc:docMk/>
          <pc:sldMk cId="1300196601" sldId="446"/>
        </pc:sldMkLst>
        <pc:spChg chg="del">
          <ac:chgData name="GEERTS, Julie" userId="7cd7de46-e492-4b22-8e45-838508e6ae99" providerId="ADAL" clId="{35F92501-04B4-496B-9604-356C1FA2C882}" dt="2023-06-23T11:03:31.191" v="3189" actId="478"/>
          <ac:spMkLst>
            <pc:docMk/>
            <pc:sldMk cId="1300196601" sldId="446"/>
            <ac:spMk id="4" creationId="{3F039051-BC87-71D4-EC5E-8E5A8FA2F168}"/>
          </ac:spMkLst>
        </pc:spChg>
        <pc:spChg chg="add del mod">
          <ac:chgData name="GEERTS, Julie" userId="7cd7de46-e492-4b22-8e45-838508e6ae99" providerId="ADAL" clId="{35F92501-04B4-496B-9604-356C1FA2C882}" dt="2023-06-23T11:03:34.849" v="3190" actId="478"/>
          <ac:spMkLst>
            <pc:docMk/>
            <pc:sldMk cId="1300196601" sldId="446"/>
            <ac:spMk id="9" creationId="{0DD796AF-28C1-01CB-35A0-8DA5221176C8}"/>
          </ac:spMkLst>
        </pc:spChg>
        <pc:spChg chg="del">
          <ac:chgData name="GEERTS, Julie" userId="7cd7de46-e492-4b22-8e45-838508e6ae99" providerId="ADAL" clId="{35F92501-04B4-496B-9604-356C1FA2C882}" dt="2023-06-23T11:03:31.191" v="3189" actId="478"/>
          <ac:spMkLst>
            <pc:docMk/>
            <pc:sldMk cId="1300196601" sldId="446"/>
            <ac:spMk id="10" creationId="{5E188148-4BC6-7B45-8028-1D57D2747E9B}"/>
          </ac:spMkLst>
        </pc:spChg>
        <pc:spChg chg="del">
          <ac:chgData name="GEERTS, Julie" userId="7cd7de46-e492-4b22-8e45-838508e6ae99" providerId="ADAL" clId="{35F92501-04B4-496B-9604-356C1FA2C882}" dt="2023-06-23T11:03:31.191" v="3189" actId="478"/>
          <ac:spMkLst>
            <pc:docMk/>
            <pc:sldMk cId="1300196601" sldId="446"/>
            <ac:spMk id="16" creationId="{05D69F1D-9B92-E82F-4A01-627133316D3B}"/>
          </ac:spMkLst>
        </pc:spChg>
        <pc:spChg chg="del">
          <ac:chgData name="GEERTS, Julie" userId="7cd7de46-e492-4b22-8e45-838508e6ae99" providerId="ADAL" clId="{35F92501-04B4-496B-9604-356C1FA2C882}" dt="2023-06-23T11:03:31.191" v="3189" actId="478"/>
          <ac:spMkLst>
            <pc:docMk/>
            <pc:sldMk cId="1300196601" sldId="446"/>
            <ac:spMk id="17" creationId="{076492B9-0C39-F8B6-1DA1-4A46ED4DA773}"/>
          </ac:spMkLst>
        </pc:spChg>
        <pc:spChg chg="del">
          <ac:chgData name="GEERTS, Julie" userId="7cd7de46-e492-4b22-8e45-838508e6ae99" providerId="ADAL" clId="{35F92501-04B4-496B-9604-356C1FA2C882}" dt="2023-06-23T11:03:31.191" v="3189" actId="478"/>
          <ac:spMkLst>
            <pc:docMk/>
            <pc:sldMk cId="1300196601" sldId="446"/>
            <ac:spMk id="18" creationId="{6690DB5C-4F51-1B80-E5AC-E268DE15F1AC}"/>
          </ac:spMkLst>
        </pc:spChg>
        <pc:spChg chg="del">
          <ac:chgData name="GEERTS, Julie" userId="7cd7de46-e492-4b22-8e45-838508e6ae99" providerId="ADAL" clId="{35F92501-04B4-496B-9604-356C1FA2C882}" dt="2023-06-23T11:03:31.191" v="3189" actId="478"/>
          <ac:spMkLst>
            <pc:docMk/>
            <pc:sldMk cId="1300196601" sldId="446"/>
            <ac:spMk id="19" creationId="{E5187A38-86B7-EAA4-47CD-A3CD7EF27098}"/>
          </ac:spMkLst>
        </pc:spChg>
        <pc:graphicFrameChg chg="add del mod modGraphic">
          <ac:chgData name="GEERTS, Julie" userId="7cd7de46-e492-4b22-8e45-838508e6ae99" providerId="ADAL" clId="{35F92501-04B4-496B-9604-356C1FA2C882}" dt="2023-06-23T11:04:16.524" v="3198" actId="478"/>
          <ac:graphicFrameMkLst>
            <pc:docMk/>
            <pc:sldMk cId="1300196601" sldId="446"/>
            <ac:graphicFrameMk id="15" creationId="{DBC81477-E5EB-03C9-110D-013E5DF9E375}"/>
          </ac:graphicFrameMkLst>
        </pc:graphicFrameChg>
        <pc:graphicFrameChg chg="add del mod modGraphic">
          <ac:chgData name="GEERTS, Julie" userId="7cd7de46-e492-4b22-8e45-838508e6ae99" providerId="ADAL" clId="{35F92501-04B4-496B-9604-356C1FA2C882}" dt="2023-06-23T11:05:52.594" v="3274" actId="478"/>
          <ac:graphicFrameMkLst>
            <pc:docMk/>
            <pc:sldMk cId="1300196601" sldId="446"/>
            <ac:graphicFrameMk id="20" creationId="{C3A7E644-2E12-285A-F72E-79FF917320B5}"/>
          </ac:graphicFrameMkLst>
        </pc:graphicFrameChg>
        <pc:graphicFrameChg chg="add del mod modGraphic">
          <ac:chgData name="GEERTS, Julie" userId="7cd7de46-e492-4b22-8e45-838508e6ae99" providerId="ADAL" clId="{35F92501-04B4-496B-9604-356C1FA2C882}" dt="2023-06-23T11:07:10.212" v="3277" actId="478"/>
          <ac:graphicFrameMkLst>
            <pc:docMk/>
            <pc:sldMk cId="1300196601" sldId="446"/>
            <ac:graphicFrameMk id="21" creationId="{B0C6FBAA-6C80-6418-FA10-7E55E3DA0708}"/>
          </ac:graphicFrameMkLst>
        </pc:graphicFrameChg>
      </pc:sldChg>
      <pc:sldChg chg="addSp delSp modSp mod">
        <pc:chgData name="GEERTS, Julie" userId="7cd7de46-e492-4b22-8e45-838508e6ae99" providerId="ADAL" clId="{35F92501-04B4-496B-9604-356C1FA2C882}" dt="2023-06-27T01:19:26.070" v="8661" actId="1076"/>
        <pc:sldMkLst>
          <pc:docMk/>
          <pc:sldMk cId="3611291904" sldId="446"/>
        </pc:sldMkLst>
        <pc:spChg chg="mod">
          <ac:chgData name="GEERTS, Julie" userId="7cd7de46-e492-4b22-8e45-838508e6ae99" providerId="ADAL" clId="{35F92501-04B4-496B-9604-356C1FA2C882}" dt="2023-06-26T15:20:40.704" v="6087" actId="207"/>
          <ac:spMkLst>
            <pc:docMk/>
            <pc:sldMk cId="3611291904" sldId="446"/>
            <ac:spMk id="2" creationId="{6F811B5A-F1ED-CD53-8D97-0D5B6E363566}"/>
          </ac:spMkLst>
        </pc:spChg>
        <pc:spChg chg="mod">
          <ac:chgData name="GEERTS, Julie" userId="7cd7de46-e492-4b22-8e45-838508e6ae99" providerId="ADAL" clId="{35F92501-04B4-496B-9604-356C1FA2C882}" dt="2023-06-26T16:35:39.593" v="7354"/>
          <ac:spMkLst>
            <pc:docMk/>
            <pc:sldMk cId="3611291904" sldId="446"/>
            <ac:spMk id="6" creationId="{0EB8B655-0090-3C98-5927-8BFFB3F423F2}"/>
          </ac:spMkLst>
        </pc:spChg>
        <pc:spChg chg="mod">
          <ac:chgData name="GEERTS, Julie" userId="7cd7de46-e492-4b22-8e45-838508e6ae99" providerId="ADAL" clId="{35F92501-04B4-496B-9604-356C1FA2C882}" dt="2023-06-27T01:19:23.939" v="8660" actId="1076"/>
          <ac:spMkLst>
            <pc:docMk/>
            <pc:sldMk cId="3611291904" sldId="446"/>
            <ac:spMk id="11" creationId="{C974FA10-1F36-E1DD-3973-9917F73913FF}"/>
          </ac:spMkLst>
        </pc:spChg>
        <pc:spChg chg="mod">
          <ac:chgData name="GEERTS, Julie" userId="7cd7de46-e492-4b22-8e45-838508e6ae99" providerId="ADAL" clId="{35F92501-04B4-496B-9604-356C1FA2C882}" dt="2023-06-26T15:20:30.454" v="6084" actId="207"/>
          <ac:spMkLst>
            <pc:docMk/>
            <pc:sldMk cId="3611291904" sldId="446"/>
            <ac:spMk id="12" creationId="{1567AEE4-29BB-25D4-E899-0E1EF8787126}"/>
          </ac:spMkLst>
        </pc:spChg>
        <pc:spChg chg="del mod">
          <ac:chgData name="GEERTS, Julie" userId="7cd7de46-e492-4b22-8e45-838508e6ae99" providerId="ADAL" clId="{35F92501-04B4-496B-9604-356C1FA2C882}" dt="2023-06-26T15:21:03.558" v="6092" actId="478"/>
          <ac:spMkLst>
            <pc:docMk/>
            <pc:sldMk cId="3611291904" sldId="446"/>
            <ac:spMk id="13" creationId="{AD1C914C-6E05-CAED-FA67-B918B93BA6E6}"/>
          </ac:spMkLst>
        </pc:spChg>
        <pc:spChg chg="mod">
          <ac:chgData name="GEERTS, Julie" userId="7cd7de46-e492-4b22-8e45-838508e6ae99" providerId="ADAL" clId="{35F92501-04B4-496B-9604-356C1FA2C882}" dt="2023-06-27T01:19:26.070" v="8661" actId="1076"/>
          <ac:spMkLst>
            <pc:docMk/>
            <pc:sldMk cId="3611291904" sldId="446"/>
            <ac:spMk id="15" creationId="{18470C05-127E-7200-8320-DA5CC128AA70}"/>
          </ac:spMkLst>
        </pc:spChg>
        <pc:spChg chg="add del mod">
          <ac:chgData name="GEERTS, Julie" userId="7cd7de46-e492-4b22-8e45-838508e6ae99" providerId="ADAL" clId="{35F92501-04B4-496B-9604-356C1FA2C882}" dt="2023-06-26T15:28:39.100" v="6563" actId="478"/>
          <ac:spMkLst>
            <pc:docMk/>
            <pc:sldMk cId="3611291904" sldId="446"/>
            <ac:spMk id="16" creationId="{77CD731B-5F98-6970-952C-37E760EBED92}"/>
          </ac:spMkLst>
        </pc:spChg>
        <pc:spChg chg="del mod topLvl">
          <ac:chgData name="GEERTS, Julie" userId="7cd7de46-e492-4b22-8e45-838508e6ae99" providerId="ADAL" clId="{35F92501-04B4-496B-9604-356C1FA2C882}" dt="2023-06-26T15:21:38.056" v="6098" actId="478"/>
          <ac:spMkLst>
            <pc:docMk/>
            <pc:sldMk cId="3611291904" sldId="446"/>
            <ac:spMk id="19" creationId="{DDCBDEFC-59CE-3F78-85FC-870CD1764D64}"/>
          </ac:spMkLst>
        </pc:spChg>
        <pc:spChg chg="add mod">
          <ac:chgData name="GEERTS, Julie" userId="7cd7de46-e492-4b22-8e45-838508e6ae99" providerId="ADAL" clId="{35F92501-04B4-496B-9604-356C1FA2C882}" dt="2023-06-26T15:23:35.044" v="6187" actId="164"/>
          <ac:spMkLst>
            <pc:docMk/>
            <pc:sldMk cId="3611291904" sldId="446"/>
            <ac:spMk id="22" creationId="{E29A5234-CD5B-45CD-B15E-6DE4BDD2E75D}"/>
          </ac:spMkLst>
        </pc:spChg>
        <pc:spChg chg="add mod">
          <ac:chgData name="GEERTS, Julie" userId="7cd7de46-e492-4b22-8e45-838508e6ae99" providerId="ADAL" clId="{35F92501-04B4-496B-9604-356C1FA2C882}" dt="2023-06-26T15:23:35.044" v="6187" actId="164"/>
          <ac:spMkLst>
            <pc:docMk/>
            <pc:sldMk cId="3611291904" sldId="446"/>
            <ac:spMk id="23" creationId="{195AF2A1-27FB-B272-4FF8-9131B1CE2D73}"/>
          </ac:spMkLst>
        </pc:spChg>
        <pc:spChg chg="mod">
          <ac:chgData name="GEERTS, Julie" userId="7cd7de46-e492-4b22-8e45-838508e6ae99" providerId="ADAL" clId="{35F92501-04B4-496B-9604-356C1FA2C882}" dt="2023-06-26T15:24:19.078" v="6217" actId="1036"/>
          <ac:spMkLst>
            <pc:docMk/>
            <pc:sldMk cId="3611291904" sldId="446"/>
            <ac:spMk id="26" creationId="{C253FB9A-7128-3449-004D-33A41082F7DE}"/>
          </ac:spMkLst>
        </pc:spChg>
        <pc:spChg chg="mod">
          <ac:chgData name="GEERTS, Julie" userId="7cd7de46-e492-4b22-8e45-838508e6ae99" providerId="ADAL" clId="{35F92501-04B4-496B-9604-356C1FA2C882}" dt="2023-06-26T15:23:59.566" v="6207" actId="14100"/>
          <ac:spMkLst>
            <pc:docMk/>
            <pc:sldMk cId="3611291904" sldId="446"/>
            <ac:spMk id="27" creationId="{7FABFCE1-2470-41D4-EC95-B203BA588240}"/>
          </ac:spMkLst>
        </pc:spChg>
        <pc:spChg chg="mod">
          <ac:chgData name="GEERTS, Julie" userId="7cd7de46-e492-4b22-8e45-838508e6ae99" providerId="ADAL" clId="{35F92501-04B4-496B-9604-356C1FA2C882}" dt="2023-06-26T15:24:31.681" v="6239" actId="1036"/>
          <ac:spMkLst>
            <pc:docMk/>
            <pc:sldMk cId="3611291904" sldId="446"/>
            <ac:spMk id="29" creationId="{17F1F092-E17C-C9EB-4C3E-CBEA25D1FE56}"/>
          </ac:spMkLst>
        </pc:spChg>
        <pc:spChg chg="mod">
          <ac:chgData name="GEERTS, Julie" userId="7cd7de46-e492-4b22-8e45-838508e6ae99" providerId="ADAL" clId="{35F92501-04B4-496B-9604-356C1FA2C882}" dt="2023-06-26T15:24:23.189" v="6219"/>
          <ac:spMkLst>
            <pc:docMk/>
            <pc:sldMk cId="3611291904" sldId="446"/>
            <ac:spMk id="30" creationId="{6C6A125A-E7D8-E82C-5458-F356EBBB2861}"/>
          </ac:spMkLst>
        </pc:spChg>
        <pc:spChg chg="mod">
          <ac:chgData name="GEERTS, Julie" userId="7cd7de46-e492-4b22-8e45-838508e6ae99" providerId="ADAL" clId="{35F92501-04B4-496B-9604-356C1FA2C882}" dt="2023-06-26T15:24:47.300" v="6261" actId="1035"/>
          <ac:spMkLst>
            <pc:docMk/>
            <pc:sldMk cId="3611291904" sldId="446"/>
            <ac:spMk id="32" creationId="{76EF1018-8E7C-9034-2E01-780F4E3251B8}"/>
          </ac:spMkLst>
        </pc:spChg>
        <pc:spChg chg="mod">
          <ac:chgData name="GEERTS, Julie" userId="7cd7de46-e492-4b22-8e45-838508e6ae99" providerId="ADAL" clId="{35F92501-04B4-496B-9604-356C1FA2C882}" dt="2023-06-26T15:24:33.239" v="6240"/>
          <ac:spMkLst>
            <pc:docMk/>
            <pc:sldMk cId="3611291904" sldId="446"/>
            <ac:spMk id="33" creationId="{90D1F529-48FC-1D8F-4BF3-DCBBA1FECFD6}"/>
          </ac:spMkLst>
        </pc:spChg>
        <pc:spChg chg="mod">
          <ac:chgData name="GEERTS, Julie" userId="7cd7de46-e492-4b22-8e45-838508e6ae99" providerId="ADAL" clId="{35F92501-04B4-496B-9604-356C1FA2C882}" dt="2023-06-26T15:25:21.683" v="6311" actId="1035"/>
          <ac:spMkLst>
            <pc:docMk/>
            <pc:sldMk cId="3611291904" sldId="446"/>
            <ac:spMk id="35" creationId="{03CDC673-6307-8A5E-3B99-F69E836C3075}"/>
          </ac:spMkLst>
        </pc:spChg>
        <pc:spChg chg="mod">
          <ac:chgData name="GEERTS, Julie" userId="7cd7de46-e492-4b22-8e45-838508e6ae99" providerId="ADAL" clId="{35F92501-04B4-496B-9604-356C1FA2C882}" dt="2023-06-26T15:25:16.762" v="6305" actId="14100"/>
          <ac:spMkLst>
            <pc:docMk/>
            <pc:sldMk cId="3611291904" sldId="446"/>
            <ac:spMk id="36" creationId="{2CFC71E0-15DD-5B95-6484-1A54260D5C26}"/>
          </ac:spMkLst>
        </pc:spChg>
        <pc:spChg chg="mod">
          <ac:chgData name="GEERTS, Julie" userId="7cd7de46-e492-4b22-8e45-838508e6ae99" providerId="ADAL" clId="{35F92501-04B4-496B-9604-356C1FA2C882}" dt="2023-06-26T15:25:35.725" v="6338"/>
          <ac:spMkLst>
            <pc:docMk/>
            <pc:sldMk cId="3611291904" sldId="446"/>
            <ac:spMk id="38" creationId="{8864D209-0025-FFB2-0755-FB883DFE52DC}"/>
          </ac:spMkLst>
        </pc:spChg>
        <pc:spChg chg="mod">
          <ac:chgData name="GEERTS, Julie" userId="7cd7de46-e492-4b22-8e45-838508e6ae99" providerId="ADAL" clId="{35F92501-04B4-496B-9604-356C1FA2C882}" dt="2023-06-26T15:25:35.725" v="6338"/>
          <ac:spMkLst>
            <pc:docMk/>
            <pc:sldMk cId="3611291904" sldId="446"/>
            <ac:spMk id="39" creationId="{64608BEE-7D4E-C0F6-0B6E-74C477FBE669}"/>
          </ac:spMkLst>
        </pc:spChg>
        <pc:spChg chg="add mod">
          <ac:chgData name="GEERTS, Julie" userId="7cd7de46-e492-4b22-8e45-838508e6ae99" providerId="ADAL" clId="{35F92501-04B4-496B-9604-356C1FA2C882}" dt="2023-06-26T15:25:35.725" v="6338"/>
          <ac:spMkLst>
            <pc:docMk/>
            <pc:sldMk cId="3611291904" sldId="446"/>
            <ac:spMk id="40" creationId="{E8C0DE27-B8C7-CD0F-9271-FD91739E407C}"/>
          </ac:spMkLst>
        </pc:spChg>
        <pc:spChg chg="mod">
          <ac:chgData name="GEERTS, Julie" userId="7cd7de46-e492-4b22-8e45-838508e6ae99" providerId="ADAL" clId="{35F92501-04B4-496B-9604-356C1FA2C882}" dt="2023-06-26T15:25:47.458" v="6383" actId="1035"/>
          <ac:spMkLst>
            <pc:docMk/>
            <pc:sldMk cId="3611291904" sldId="446"/>
            <ac:spMk id="42" creationId="{D1F88E81-7914-C9DF-43B2-AAD9F57E27AB}"/>
          </ac:spMkLst>
        </pc:spChg>
        <pc:spChg chg="mod">
          <ac:chgData name="GEERTS, Julie" userId="7cd7de46-e492-4b22-8e45-838508e6ae99" providerId="ADAL" clId="{35F92501-04B4-496B-9604-356C1FA2C882}" dt="2023-06-26T15:25:37.695" v="6339"/>
          <ac:spMkLst>
            <pc:docMk/>
            <pc:sldMk cId="3611291904" sldId="446"/>
            <ac:spMk id="43" creationId="{691AB54C-C02B-1D01-09D3-5D65349885A3}"/>
          </ac:spMkLst>
        </pc:spChg>
        <pc:spChg chg="mod">
          <ac:chgData name="GEERTS, Julie" userId="7cd7de46-e492-4b22-8e45-838508e6ae99" providerId="ADAL" clId="{35F92501-04B4-496B-9604-356C1FA2C882}" dt="2023-06-26T15:25:59.290" v="6398" actId="1035"/>
          <ac:spMkLst>
            <pc:docMk/>
            <pc:sldMk cId="3611291904" sldId="446"/>
            <ac:spMk id="45" creationId="{BF80AE71-3D9E-EB7D-4F1F-DD80A6D3780B}"/>
          </ac:spMkLst>
        </pc:spChg>
        <pc:spChg chg="mod">
          <ac:chgData name="GEERTS, Julie" userId="7cd7de46-e492-4b22-8e45-838508e6ae99" providerId="ADAL" clId="{35F92501-04B4-496B-9604-356C1FA2C882}" dt="2023-06-26T15:25:52.883" v="6384"/>
          <ac:spMkLst>
            <pc:docMk/>
            <pc:sldMk cId="3611291904" sldId="446"/>
            <ac:spMk id="46" creationId="{5DBFC010-920A-8DF4-CCBD-0919FD6C27DF}"/>
          </ac:spMkLst>
        </pc:spChg>
        <pc:spChg chg="mod">
          <ac:chgData name="GEERTS, Julie" userId="7cd7de46-e492-4b22-8e45-838508e6ae99" providerId="ADAL" clId="{35F92501-04B4-496B-9604-356C1FA2C882}" dt="2023-06-26T15:27:29.480" v="6488" actId="1037"/>
          <ac:spMkLst>
            <pc:docMk/>
            <pc:sldMk cId="3611291904" sldId="446"/>
            <ac:spMk id="48" creationId="{097A7AB7-B7E9-A38F-9CB7-F808F688CE0B}"/>
          </ac:spMkLst>
        </pc:spChg>
        <pc:spChg chg="mod">
          <ac:chgData name="GEERTS, Julie" userId="7cd7de46-e492-4b22-8e45-838508e6ae99" providerId="ADAL" clId="{35F92501-04B4-496B-9604-356C1FA2C882}" dt="2023-06-26T15:26:53.770" v="6470" actId="14100"/>
          <ac:spMkLst>
            <pc:docMk/>
            <pc:sldMk cId="3611291904" sldId="446"/>
            <ac:spMk id="49" creationId="{8E86F2B3-8907-3C65-FE86-7F9AA138947B}"/>
          </ac:spMkLst>
        </pc:spChg>
        <pc:spChg chg="mod">
          <ac:chgData name="GEERTS, Julie" userId="7cd7de46-e492-4b22-8e45-838508e6ae99" providerId="ADAL" clId="{35F92501-04B4-496B-9604-356C1FA2C882}" dt="2023-06-26T15:28:00.806" v="6518" actId="1076"/>
          <ac:spMkLst>
            <pc:docMk/>
            <pc:sldMk cId="3611291904" sldId="446"/>
            <ac:spMk id="51" creationId="{0A86CBE9-436F-6C67-040E-66A1CB371088}"/>
          </ac:spMkLst>
        </pc:spChg>
        <pc:spChg chg="mod">
          <ac:chgData name="GEERTS, Julie" userId="7cd7de46-e492-4b22-8e45-838508e6ae99" providerId="ADAL" clId="{35F92501-04B4-496B-9604-356C1FA2C882}" dt="2023-06-26T15:27:52.504" v="6517" actId="1036"/>
          <ac:spMkLst>
            <pc:docMk/>
            <pc:sldMk cId="3611291904" sldId="446"/>
            <ac:spMk id="52" creationId="{DAB3EFC9-6CF6-E22F-F4E7-D89E1D69AFB2}"/>
          </ac:spMkLst>
        </pc:spChg>
        <pc:spChg chg="mod">
          <ac:chgData name="GEERTS, Julie" userId="7cd7de46-e492-4b22-8e45-838508e6ae99" providerId="ADAL" clId="{35F92501-04B4-496B-9604-356C1FA2C882}" dt="2023-06-26T15:28:19.212" v="6541" actId="1035"/>
          <ac:spMkLst>
            <pc:docMk/>
            <pc:sldMk cId="3611291904" sldId="446"/>
            <ac:spMk id="54" creationId="{CA51D199-2EAB-A842-1F33-3DBA74D0F088}"/>
          </ac:spMkLst>
        </pc:spChg>
        <pc:spChg chg="mod">
          <ac:chgData name="GEERTS, Julie" userId="7cd7de46-e492-4b22-8e45-838508e6ae99" providerId="ADAL" clId="{35F92501-04B4-496B-9604-356C1FA2C882}" dt="2023-06-26T15:28:11.791" v="6520"/>
          <ac:spMkLst>
            <pc:docMk/>
            <pc:sldMk cId="3611291904" sldId="446"/>
            <ac:spMk id="55" creationId="{ED3BAD4E-69A8-FA49-79E3-0DAC46C95509}"/>
          </ac:spMkLst>
        </pc:spChg>
        <pc:spChg chg="mod">
          <ac:chgData name="GEERTS, Julie" userId="7cd7de46-e492-4b22-8e45-838508e6ae99" providerId="ADAL" clId="{35F92501-04B4-496B-9604-356C1FA2C882}" dt="2023-06-26T15:28:35.945" v="6562" actId="20577"/>
          <ac:spMkLst>
            <pc:docMk/>
            <pc:sldMk cId="3611291904" sldId="446"/>
            <ac:spMk id="57" creationId="{013422F8-B5DB-8978-E485-71C195306EAA}"/>
          </ac:spMkLst>
        </pc:spChg>
        <pc:spChg chg="mod">
          <ac:chgData name="GEERTS, Julie" userId="7cd7de46-e492-4b22-8e45-838508e6ae99" providerId="ADAL" clId="{35F92501-04B4-496B-9604-356C1FA2C882}" dt="2023-06-26T15:28:25.989" v="6545"/>
          <ac:spMkLst>
            <pc:docMk/>
            <pc:sldMk cId="3611291904" sldId="446"/>
            <ac:spMk id="58" creationId="{C13F6947-DF5C-C0E0-B56A-CEA7CFF359FB}"/>
          </ac:spMkLst>
        </pc:spChg>
        <pc:spChg chg="mod">
          <ac:chgData name="GEERTS, Julie" userId="7cd7de46-e492-4b22-8e45-838508e6ae99" providerId="ADAL" clId="{35F92501-04B4-496B-9604-356C1FA2C882}" dt="2023-06-26T15:28:53.752" v="6578" actId="1076"/>
          <ac:spMkLst>
            <pc:docMk/>
            <pc:sldMk cId="3611291904" sldId="446"/>
            <ac:spMk id="60" creationId="{FD87B891-56BA-31FF-FB35-82F920740BD1}"/>
          </ac:spMkLst>
        </pc:spChg>
        <pc:spChg chg="mod">
          <ac:chgData name="GEERTS, Julie" userId="7cd7de46-e492-4b22-8e45-838508e6ae99" providerId="ADAL" clId="{35F92501-04B4-496B-9604-356C1FA2C882}" dt="2023-06-26T15:28:41.018" v="6564"/>
          <ac:spMkLst>
            <pc:docMk/>
            <pc:sldMk cId="3611291904" sldId="446"/>
            <ac:spMk id="61" creationId="{C2B90919-C557-F6FE-FA7B-00669FFF14E6}"/>
          </ac:spMkLst>
        </pc:spChg>
        <pc:grpChg chg="add del mod">
          <ac:chgData name="GEERTS, Julie" userId="7cd7de46-e492-4b22-8e45-838508e6ae99" providerId="ADAL" clId="{35F92501-04B4-496B-9604-356C1FA2C882}" dt="2023-06-26T15:21:37.141" v="6097" actId="478"/>
          <ac:grpSpMkLst>
            <pc:docMk/>
            <pc:sldMk cId="3611291904" sldId="446"/>
            <ac:grpSpMk id="18" creationId="{AB9C85ED-F0DD-039F-7E03-F878143916EE}"/>
          </ac:grpSpMkLst>
        </pc:grpChg>
        <pc:grpChg chg="add mod">
          <ac:chgData name="GEERTS, Julie" userId="7cd7de46-e492-4b22-8e45-838508e6ae99" providerId="ADAL" clId="{35F92501-04B4-496B-9604-356C1FA2C882}" dt="2023-06-26T15:23:37.543" v="6188" actId="1076"/>
          <ac:grpSpMkLst>
            <pc:docMk/>
            <pc:sldMk cId="3611291904" sldId="446"/>
            <ac:grpSpMk id="24" creationId="{2CEC4CA5-F8A8-8674-D16C-3AB8D5C045E7}"/>
          </ac:grpSpMkLst>
        </pc:grpChg>
        <pc:grpChg chg="add mod">
          <ac:chgData name="GEERTS, Julie" userId="7cd7de46-e492-4b22-8e45-838508e6ae99" providerId="ADAL" clId="{35F92501-04B4-496B-9604-356C1FA2C882}" dt="2023-06-26T15:24:22.474" v="6218" actId="1076"/>
          <ac:grpSpMkLst>
            <pc:docMk/>
            <pc:sldMk cId="3611291904" sldId="446"/>
            <ac:grpSpMk id="25" creationId="{401E6392-B48A-6BE9-4176-17A33B755BD4}"/>
          </ac:grpSpMkLst>
        </pc:grpChg>
        <pc:grpChg chg="add mod">
          <ac:chgData name="GEERTS, Julie" userId="7cd7de46-e492-4b22-8e45-838508e6ae99" providerId="ADAL" clId="{35F92501-04B4-496B-9604-356C1FA2C882}" dt="2023-06-26T15:28:05.881" v="6519" actId="1076"/>
          <ac:grpSpMkLst>
            <pc:docMk/>
            <pc:sldMk cId="3611291904" sldId="446"/>
            <ac:grpSpMk id="28" creationId="{056DD581-53C5-16FE-F01B-EE84D68DB387}"/>
          </ac:grpSpMkLst>
        </pc:grpChg>
        <pc:grpChg chg="add mod">
          <ac:chgData name="GEERTS, Julie" userId="7cd7de46-e492-4b22-8e45-838508e6ae99" providerId="ADAL" clId="{35F92501-04B4-496B-9604-356C1FA2C882}" dt="2023-06-26T15:24:36.212" v="6241" actId="1076"/>
          <ac:grpSpMkLst>
            <pc:docMk/>
            <pc:sldMk cId="3611291904" sldId="446"/>
            <ac:grpSpMk id="31" creationId="{94B25C73-2756-6F2A-7F4F-063823E62FCE}"/>
          </ac:grpSpMkLst>
        </pc:grpChg>
        <pc:grpChg chg="add mod">
          <ac:chgData name="GEERTS, Julie" userId="7cd7de46-e492-4b22-8e45-838508e6ae99" providerId="ADAL" clId="{35F92501-04B4-496B-9604-356C1FA2C882}" dt="2023-06-26T15:25:24.314" v="6312" actId="1076"/>
          <ac:grpSpMkLst>
            <pc:docMk/>
            <pc:sldMk cId="3611291904" sldId="446"/>
            <ac:grpSpMk id="34" creationId="{465AED09-1B0F-58E0-5D5D-7ED872BFC5A1}"/>
          </ac:grpSpMkLst>
        </pc:grpChg>
        <pc:grpChg chg="add mod">
          <ac:chgData name="GEERTS, Julie" userId="7cd7de46-e492-4b22-8e45-838508e6ae99" providerId="ADAL" clId="{35F92501-04B4-496B-9604-356C1FA2C882}" dt="2023-06-26T15:25:35.725" v="6338"/>
          <ac:grpSpMkLst>
            <pc:docMk/>
            <pc:sldMk cId="3611291904" sldId="446"/>
            <ac:grpSpMk id="37" creationId="{ECF77720-E707-B9AB-9366-A4EB4F564CC2}"/>
          </ac:grpSpMkLst>
        </pc:grpChg>
        <pc:grpChg chg="add mod">
          <ac:chgData name="GEERTS, Julie" userId="7cd7de46-e492-4b22-8e45-838508e6ae99" providerId="ADAL" clId="{35F92501-04B4-496B-9604-356C1FA2C882}" dt="2023-06-26T15:28:58.364" v="6580" actId="1076"/>
          <ac:grpSpMkLst>
            <pc:docMk/>
            <pc:sldMk cId="3611291904" sldId="446"/>
            <ac:grpSpMk id="41" creationId="{7816C621-4BBC-0FBB-D103-A97F5B7503B1}"/>
          </ac:grpSpMkLst>
        </pc:grpChg>
        <pc:grpChg chg="add mod">
          <ac:chgData name="GEERTS, Julie" userId="7cd7de46-e492-4b22-8e45-838508e6ae99" providerId="ADAL" clId="{35F92501-04B4-496B-9604-356C1FA2C882}" dt="2023-06-26T15:25:54.979" v="6385" actId="1076"/>
          <ac:grpSpMkLst>
            <pc:docMk/>
            <pc:sldMk cId="3611291904" sldId="446"/>
            <ac:grpSpMk id="44" creationId="{1D1634BF-272D-7022-379B-F1C2C6EA24BC}"/>
          </ac:grpSpMkLst>
        </pc:grpChg>
        <pc:grpChg chg="add mod">
          <ac:chgData name="GEERTS, Julie" userId="7cd7de46-e492-4b22-8e45-838508e6ae99" providerId="ADAL" clId="{35F92501-04B4-496B-9604-356C1FA2C882}" dt="2023-06-26T15:28:59.933" v="6581" actId="1076"/>
          <ac:grpSpMkLst>
            <pc:docMk/>
            <pc:sldMk cId="3611291904" sldId="446"/>
            <ac:grpSpMk id="47" creationId="{AD12AE1A-1E6E-9E4B-10D3-9FD2D55DE8A2}"/>
          </ac:grpSpMkLst>
        </pc:grpChg>
        <pc:grpChg chg="add mod">
          <ac:chgData name="GEERTS, Julie" userId="7cd7de46-e492-4b22-8e45-838508e6ae99" providerId="ADAL" clId="{35F92501-04B4-496B-9604-356C1FA2C882}" dt="2023-06-26T15:29:01.493" v="6582" actId="1076"/>
          <ac:grpSpMkLst>
            <pc:docMk/>
            <pc:sldMk cId="3611291904" sldId="446"/>
            <ac:grpSpMk id="50" creationId="{D3AEB05F-2609-BB6B-3992-0341A512E9CA}"/>
          </ac:grpSpMkLst>
        </pc:grpChg>
        <pc:grpChg chg="add mod">
          <ac:chgData name="GEERTS, Julie" userId="7cd7de46-e492-4b22-8e45-838508e6ae99" providerId="ADAL" clId="{35F92501-04B4-496B-9604-356C1FA2C882}" dt="2023-06-26T15:29:03.507" v="6583" actId="1076"/>
          <ac:grpSpMkLst>
            <pc:docMk/>
            <pc:sldMk cId="3611291904" sldId="446"/>
            <ac:grpSpMk id="53" creationId="{6E8A6660-FE8F-5A80-880D-0769DA9D5684}"/>
          </ac:grpSpMkLst>
        </pc:grpChg>
        <pc:grpChg chg="add mod">
          <ac:chgData name="GEERTS, Julie" userId="7cd7de46-e492-4b22-8e45-838508e6ae99" providerId="ADAL" clId="{35F92501-04B4-496B-9604-356C1FA2C882}" dt="2023-06-26T15:29:07.447" v="6585" actId="1076"/>
          <ac:grpSpMkLst>
            <pc:docMk/>
            <pc:sldMk cId="3611291904" sldId="446"/>
            <ac:grpSpMk id="56" creationId="{26678AF8-BF8B-F42F-E63B-1F408E21D268}"/>
          </ac:grpSpMkLst>
        </pc:grpChg>
        <pc:grpChg chg="add mod">
          <ac:chgData name="GEERTS, Julie" userId="7cd7de46-e492-4b22-8e45-838508e6ae99" providerId="ADAL" clId="{35F92501-04B4-496B-9604-356C1FA2C882}" dt="2023-06-26T15:29:05.614" v="6584" actId="1076"/>
          <ac:grpSpMkLst>
            <pc:docMk/>
            <pc:sldMk cId="3611291904" sldId="446"/>
            <ac:grpSpMk id="59" creationId="{698C56C2-2BCA-FF74-9E6A-2475498BC5D5}"/>
          </ac:grpSpMkLst>
        </pc:grpChg>
        <pc:picChg chg="del mod topLvl">
          <ac:chgData name="GEERTS, Julie" userId="7cd7de46-e492-4b22-8e45-838508e6ae99" providerId="ADAL" clId="{35F92501-04B4-496B-9604-356C1FA2C882}" dt="2023-06-26T15:21:37.141" v="6097" actId="478"/>
          <ac:picMkLst>
            <pc:docMk/>
            <pc:sldMk cId="3611291904" sldId="446"/>
            <ac:picMk id="20" creationId="{59F1F470-1FD2-ECE5-9C0C-9CC8339C90BB}"/>
          </ac:picMkLst>
        </pc:picChg>
      </pc:sldChg>
      <pc:sldChg chg="del">
        <pc:chgData name="GEERTS, Julie" userId="7cd7de46-e492-4b22-8e45-838508e6ae99" providerId="ADAL" clId="{35F92501-04B4-496B-9604-356C1FA2C882}" dt="2023-06-23T13:00:29.608" v="5673" actId="47"/>
        <pc:sldMkLst>
          <pc:docMk/>
          <pc:sldMk cId="347885743" sldId="447"/>
        </pc:sldMkLst>
      </pc:sldChg>
      <pc:sldChg chg="addSp delSp modSp mod">
        <pc:chgData name="GEERTS, Julie" userId="7cd7de46-e492-4b22-8e45-838508e6ae99" providerId="ADAL" clId="{35F92501-04B4-496B-9604-356C1FA2C882}" dt="2023-06-27T01:21:36.145" v="8702" actId="14100"/>
        <pc:sldMkLst>
          <pc:docMk/>
          <pc:sldMk cId="1350240562" sldId="452"/>
        </pc:sldMkLst>
        <pc:spChg chg="add del mod">
          <ac:chgData name="GEERTS, Julie" userId="7cd7de46-e492-4b22-8e45-838508e6ae99" providerId="ADAL" clId="{35F92501-04B4-496B-9604-356C1FA2C882}" dt="2023-06-27T00:54:55.603" v="8124" actId="478"/>
          <ac:spMkLst>
            <pc:docMk/>
            <pc:sldMk cId="1350240562" sldId="452"/>
            <ac:spMk id="2" creationId="{C50C3877-2058-07F2-009F-3A340CB766D3}"/>
          </ac:spMkLst>
        </pc:spChg>
        <pc:spChg chg="mod">
          <ac:chgData name="GEERTS, Julie" userId="7cd7de46-e492-4b22-8e45-838508e6ae99" providerId="ADAL" clId="{35F92501-04B4-496B-9604-356C1FA2C882}" dt="2023-06-26T16:36:14.954" v="7364"/>
          <ac:spMkLst>
            <pc:docMk/>
            <pc:sldMk cId="1350240562" sldId="452"/>
            <ac:spMk id="6" creationId="{86BA2FB9-A03D-0461-70B9-910F99CC4CF0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7" creationId="{519DAA81-8FC5-F84E-F8EB-EE1AB6EA653B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8" creationId="{0F1E7CC4-D5E5-1821-396C-EF683CDCB357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12" creationId="{6F58944B-4F1D-D671-B547-5886E6A20BA6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15" creationId="{02CA9830-3709-4E4E-7458-1C76B9E2DAB1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18" creationId="{BC3E2BA5-DB97-7AC6-9682-E1FBE3419680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25" creationId="{2D784AD9-67D5-8454-ED64-47FD72ADE808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28" creationId="{9C7D691D-FD1C-D679-60C2-4D276251DE9A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29" creationId="{024856F4-0E14-0FF7-5A2C-6D80B0A54014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37" creationId="{1291AA72-88FB-C081-2FB4-3C1E0A08464A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50" creationId="{0BCC7175-FCDB-ECA5-C098-4D80814ACDD5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52" creationId="{5AAA5E2D-5678-6676-6D88-D52B99B4FC8F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54" creationId="{9C5E67E8-D745-7F8B-13CD-EE52A693C833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55" creationId="{0F94810A-80B5-416A-4713-A96910AA0C77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56" creationId="{74FD3D16-1A31-BA9F-F52C-94093E6E4640}"/>
          </ac:spMkLst>
        </pc:spChg>
        <pc:spChg chg="mod">
          <ac:chgData name="GEERTS, Julie" userId="7cd7de46-e492-4b22-8e45-838508e6ae99" providerId="ADAL" clId="{35F92501-04B4-496B-9604-356C1FA2C882}" dt="2023-06-26T20:16:14.896" v="7777" actId="403"/>
          <ac:spMkLst>
            <pc:docMk/>
            <pc:sldMk cId="1350240562" sldId="452"/>
            <ac:spMk id="67" creationId="{E4D1A008-8C4B-2DBB-9803-7BCB6CEF3DA4}"/>
          </ac:spMkLst>
        </pc:spChg>
        <pc:spChg chg="mod">
          <ac:chgData name="GEERTS, Julie" userId="7cd7de46-e492-4b22-8e45-838508e6ae99" providerId="ADAL" clId="{35F92501-04B4-496B-9604-356C1FA2C882}" dt="2023-06-27T01:21:21.147" v="8700" actId="1036"/>
          <ac:spMkLst>
            <pc:docMk/>
            <pc:sldMk cId="1350240562" sldId="452"/>
            <ac:spMk id="76" creationId="{D181D746-459F-750F-2C87-5A42B0680D69}"/>
          </ac:spMkLst>
        </pc:spChg>
        <pc:grpChg chg="del">
          <ac:chgData name="GEERTS, Julie" userId="7cd7de46-e492-4b22-8e45-838508e6ae99" providerId="ADAL" clId="{35F92501-04B4-496B-9604-356C1FA2C882}" dt="2023-06-26T14:48:47.502" v="5804" actId="478"/>
          <ac:grpSpMkLst>
            <pc:docMk/>
            <pc:sldMk cId="1350240562" sldId="452"/>
            <ac:grpSpMk id="2" creationId="{09F83598-BC05-1B78-B464-78DF23194225}"/>
          </ac:grpSpMkLst>
        </pc:grpChg>
        <pc:grpChg chg="mod">
          <ac:chgData name="GEERTS, Julie" userId="7cd7de46-e492-4b22-8e45-838508e6ae99" providerId="ADAL" clId="{35F92501-04B4-496B-9604-356C1FA2C882}" dt="2023-06-27T01:21:21.147" v="8700" actId="1036"/>
          <ac:grpSpMkLst>
            <pc:docMk/>
            <pc:sldMk cId="1350240562" sldId="452"/>
            <ac:grpSpMk id="19" creationId="{BC10F9F4-CD5D-A8F3-2F6B-37C62D2B4120}"/>
          </ac:grpSpMkLst>
        </pc:grpChg>
        <pc:grpChg chg="del">
          <ac:chgData name="GEERTS, Julie" userId="7cd7de46-e492-4b22-8e45-838508e6ae99" providerId="ADAL" clId="{35F92501-04B4-496B-9604-356C1FA2C882}" dt="2023-06-26T14:48:48.878" v="5805" actId="478"/>
          <ac:grpSpMkLst>
            <pc:docMk/>
            <pc:sldMk cId="1350240562" sldId="452"/>
            <ac:grpSpMk id="34" creationId="{A6C69D75-3CE6-78DC-C9E7-B92E9FC397E6}"/>
          </ac:grpSpMkLst>
        </pc:grpChg>
        <pc:grpChg chg="mod">
          <ac:chgData name="GEERTS, Julie" userId="7cd7de46-e492-4b22-8e45-838508e6ae99" providerId="ADAL" clId="{35F92501-04B4-496B-9604-356C1FA2C882}" dt="2023-06-27T01:21:21.147" v="8700" actId="1036"/>
          <ac:grpSpMkLst>
            <pc:docMk/>
            <pc:sldMk cId="1350240562" sldId="452"/>
            <ac:grpSpMk id="35" creationId="{A52B121E-59EA-9B30-E5E1-0B252A53F581}"/>
          </ac:grpSpMkLst>
        </pc:grpChg>
        <pc:grpChg chg="del">
          <ac:chgData name="GEERTS, Julie" userId="7cd7de46-e492-4b22-8e45-838508e6ae99" providerId="ADAL" clId="{35F92501-04B4-496B-9604-356C1FA2C882}" dt="2023-06-26T14:48:45.398" v="5803" actId="478"/>
          <ac:grpSpMkLst>
            <pc:docMk/>
            <pc:sldMk cId="1350240562" sldId="452"/>
            <ac:grpSpMk id="44" creationId="{04E47BBC-E304-1815-C019-6FF10890FEC7}"/>
          </ac:grpSpMkLst>
        </pc:grpChg>
        <pc:grpChg chg="mod">
          <ac:chgData name="GEERTS, Julie" userId="7cd7de46-e492-4b22-8e45-838508e6ae99" providerId="ADAL" clId="{35F92501-04B4-496B-9604-356C1FA2C882}" dt="2023-06-27T01:21:36.145" v="8702" actId="14100"/>
          <ac:grpSpMkLst>
            <pc:docMk/>
            <pc:sldMk cId="1350240562" sldId="452"/>
            <ac:grpSpMk id="49" creationId="{0E17DD6F-113E-AC33-2007-3ECED1AFA3AC}"/>
          </ac:grpSpMkLst>
        </pc:grpChg>
        <pc:grpChg chg="mod">
          <ac:chgData name="GEERTS, Julie" userId="7cd7de46-e492-4b22-8e45-838508e6ae99" providerId="ADAL" clId="{35F92501-04B4-496B-9604-356C1FA2C882}" dt="2023-06-27T01:21:21.147" v="8700" actId="1036"/>
          <ac:grpSpMkLst>
            <pc:docMk/>
            <pc:sldMk cId="1350240562" sldId="452"/>
            <ac:grpSpMk id="73" creationId="{23136672-1949-B7E4-E94D-89CBA45275D1}"/>
          </ac:grpSpMkLst>
        </pc:grpChg>
        <pc:grpChg chg="mod">
          <ac:chgData name="GEERTS, Julie" userId="7cd7de46-e492-4b22-8e45-838508e6ae99" providerId="ADAL" clId="{35F92501-04B4-496B-9604-356C1FA2C882}" dt="2023-06-27T01:21:21.147" v="8700" actId="1036"/>
          <ac:grpSpMkLst>
            <pc:docMk/>
            <pc:sldMk cId="1350240562" sldId="452"/>
            <ac:grpSpMk id="83" creationId="{12C55184-EFC8-31F5-DFCA-93F7E4C4E3F0}"/>
          </ac:grpSpMkLst>
        </pc:grpChg>
        <pc:grpChg chg="mod">
          <ac:chgData name="GEERTS, Julie" userId="7cd7de46-e492-4b22-8e45-838508e6ae99" providerId="ADAL" clId="{35F92501-04B4-496B-9604-356C1FA2C882}" dt="2023-06-27T01:21:21.147" v="8700" actId="1036"/>
          <ac:grpSpMkLst>
            <pc:docMk/>
            <pc:sldMk cId="1350240562" sldId="452"/>
            <ac:grpSpMk id="84" creationId="{F8A0F30C-45C2-CF5E-8F82-F34C585DD7C4}"/>
          </ac:grpSpMkLst>
        </pc:grpChg>
        <pc:grpChg chg="mod">
          <ac:chgData name="GEERTS, Julie" userId="7cd7de46-e492-4b22-8e45-838508e6ae99" providerId="ADAL" clId="{35F92501-04B4-496B-9604-356C1FA2C882}" dt="2023-06-27T01:21:21.147" v="8700" actId="1036"/>
          <ac:grpSpMkLst>
            <pc:docMk/>
            <pc:sldMk cId="1350240562" sldId="452"/>
            <ac:grpSpMk id="87" creationId="{95DD3142-1411-961D-A362-3CB0103DDE01}"/>
          </ac:grpSpMkLst>
        </pc:grpChg>
        <pc:picChg chg="mod">
          <ac:chgData name="GEERTS, Julie" userId="7cd7de46-e492-4b22-8e45-838508e6ae99" providerId="ADAL" clId="{35F92501-04B4-496B-9604-356C1FA2C882}" dt="2023-06-27T01:21:21.147" v="8700" actId="1036"/>
          <ac:picMkLst>
            <pc:docMk/>
            <pc:sldMk cId="1350240562" sldId="452"/>
            <ac:picMk id="14" creationId="{890AB27C-B756-F19D-11BA-2C616CC7D054}"/>
          </ac:picMkLst>
        </pc:picChg>
        <pc:picChg chg="mod">
          <ac:chgData name="GEERTS, Julie" userId="7cd7de46-e492-4b22-8e45-838508e6ae99" providerId="ADAL" clId="{35F92501-04B4-496B-9604-356C1FA2C882}" dt="2023-06-27T01:21:21.147" v="8700" actId="1036"/>
          <ac:picMkLst>
            <pc:docMk/>
            <pc:sldMk cId="1350240562" sldId="452"/>
            <ac:picMk id="57" creationId="{CE1D1D5A-02F1-A711-ABD8-49A17FFC6DE1}"/>
          </ac:picMkLst>
        </pc:picChg>
        <pc:cxnChg chg="mod">
          <ac:chgData name="GEERTS, Julie" userId="7cd7de46-e492-4b22-8e45-838508e6ae99" providerId="ADAL" clId="{35F92501-04B4-496B-9604-356C1FA2C882}" dt="2023-06-27T01:21:21.147" v="8700" actId="1036"/>
          <ac:cxnSpMkLst>
            <pc:docMk/>
            <pc:sldMk cId="1350240562" sldId="452"/>
            <ac:cxnSpMk id="10" creationId="{3E34DA04-DAFD-B9CA-43C3-A19A3BDCF602}"/>
          </ac:cxnSpMkLst>
        </pc:cxnChg>
      </pc:sldChg>
      <pc:sldChg chg="addSp delSp modSp mod">
        <pc:chgData name="GEERTS, Julie" userId="7cd7de46-e492-4b22-8e45-838508e6ae99" providerId="ADAL" clId="{35F92501-04B4-496B-9604-356C1FA2C882}" dt="2023-06-26T16:36:02.796" v="7362" actId="1035"/>
        <pc:sldMkLst>
          <pc:docMk/>
          <pc:sldMk cId="2661284137" sldId="453"/>
        </pc:sldMkLst>
        <pc:spChg chg="mod">
          <ac:chgData name="GEERTS, Julie" userId="7cd7de46-e492-4b22-8e45-838508e6ae99" providerId="ADAL" clId="{35F92501-04B4-496B-9604-356C1FA2C882}" dt="2023-06-26T16:36:02.796" v="7362" actId="1035"/>
          <ac:spMkLst>
            <pc:docMk/>
            <pc:sldMk cId="2661284137" sldId="453"/>
            <ac:spMk id="6" creationId="{86BA2FB9-A03D-0461-70B9-910F99CC4CF0}"/>
          </ac:spMkLst>
        </pc:spChg>
        <pc:spChg chg="add del mod">
          <ac:chgData name="GEERTS, Julie" userId="7cd7de46-e492-4b22-8e45-838508e6ae99" providerId="ADAL" clId="{35F92501-04B4-496B-9604-356C1FA2C882}" dt="2023-06-26T14:55:29.860" v="5902" actId="478"/>
          <ac:spMkLst>
            <pc:docMk/>
            <pc:sldMk cId="2661284137" sldId="453"/>
            <ac:spMk id="24" creationId="{5EA81CFA-7AFA-7817-88AB-EF54765AA8D4}"/>
          </ac:spMkLst>
        </pc:spChg>
        <pc:graphicFrameChg chg="del">
          <ac:chgData name="GEERTS, Julie" userId="7cd7de46-e492-4b22-8e45-838508e6ae99" providerId="ADAL" clId="{35F92501-04B4-496B-9604-356C1FA2C882}" dt="2023-06-26T14:50:10.153" v="5815" actId="478"/>
          <ac:graphicFrameMkLst>
            <pc:docMk/>
            <pc:sldMk cId="2661284137" sldId="453"/>
            <ac:graphicFrameMk id="4" creationId="{8CF10C90-F7D4-8F72-E1FE-6B5AFF5A7444}"/>
          </ac:graphicFrameMkLst>
        </pc:graphicFrameChg>
        <pc:graphicFrameChg chg="mod">
          <ac:chgData name="GEERTS, Julie" userId="7cd7de46-e492-4b22-8e45-838508e6ae99" providerId="ADAL" clId="{35F92501-04B4-496B-9604-356C1FA2C882}" dt="2023-06-26T14:50:30.968" v="5817" actId="1076"/>
          <ac:graphicFrameMkLst>
            <pc:docMk/>
            <pc:sldMk cId="2661284137" sldId="453"/>
            <ac:graphicFrameMk id="35" creationId="{B822B585-52DD-9CD3-35D2-197FD172A571}"/>
          </ac:graphicFrameMkLst>
        </pc:graphicFrameChg>
        <pc:graphicFrameChg chg="mod modGraphic">
          <ac:chgData name="GEERTS, Julie" userId="7cd7de46-e492-4b22-8e45-838508e6ae99" providerId="ADAL" clId="{35F92501-04B4-496B-9604-356C1FA2C882}" dt="2023-06-26T14:55:40.880" v="5908" actId="1076"/>
          <ac:graphicFrameMkLst>
            <pc:docMk/>
            <pc:sldMk cId="2661284137" sldId="453"/>
            <ac:graphicFrameMk id="587" creationId="{E76D9658-E5F3-0EF0-A4D1-9184A873A0BC}"/>
          </ac:graphicFrameMkLst>
        </pc:graphicFrameChg>
        <pc:picChg chg="add del mod">
          <ac:chgData name="GEERTS, Julie" userId="7cd7de46-e492-4b22-8e45-838508e6ae99" providerId="ADAL" clId="{35F92501-04B4-496B-9604-356C1FA2C882}" dt="2023-06-26T14:55:30.319" v="5903" actId="478"/>
          <ac:picMkLst>
            <pc:docMk/>
            <pc:sldMk cId="2661284137" sldId="453"/>
            <ac:picMk id="7" creationId="{9255DB3C-EDDC-7E89-6B43-C83B531556BC}"/>
          </ac:picMkLst>
        </pc:picChg>
        <pc:picChg chg="add del mod">
          <ac:chgData name="GEERTS, Julie" userId="7cd7de46-e492-4b22-8e45-838508e6ae99" providerId="ADAL" clId="{35F92501-04B4-496B-9604-356C1FA2C882}" dt="2023-06-26T14:55:31.249" v="5905" actId="478"/>
          <ac:picMkLst>
            <pc:docMk/>
            <pc:sldMk cId="2661284137" sldId="453"/>
            <ac:picMk id="15" creationId="{7920D490-171D-68C8-B4D1-78D7AE249E50}"/>
          </ac:picMkLst>
        </pc:picChg>
        <pc:picChg chg="add del mod">
          <ac:chgData name="GEERTS, Julie" userId="7cd7de46-e492-4b22-8e45-838508e6ae99" providerId="ADAL" clId="{35F92501-04B4-496B-9604-356C1FA2C882}" dt="2023-06-26T14:55:29.115" v="5901" actId="478"/>
          <ac:picMkLst>
            <pc:docMk/>
            <pc:sldMk cId="2661284137" sldId="453"/>
            <ac:picMk id="17" creationId="{F6177C67-F460-0A05-531D-E77422362193}"/>
          </ac:picMkLst>
        </pc:picChg>
        <pc:picChg chg="add del mod">
          <ac:chgData name="GEERTS, Julie" userId="7cd7de46-e492-4b22-8e45-838508e6ae99" providerId="ADAL" clId="{35F92501-04B4-496B-9604-356C1FA2C882}" dt="2023-06-26T14:55:30.843" v="5904" actId="478"/>
          <ac:picMkLst>
            <pc:docMk/>
            <pc:sldMk cId="2661284137" sldId="453"/>
            <ac:picMk id="19" creationId="{D2D1A0F7-C65A-2EDE-C2A3-08A5DD193748}"/>
          </ac:picMkLst>
        </pc:picChg>
        <pc:picChg chg="add del mod">
          <ac:chgData name="GEERTS, Julie" userId="7cd7de46-e492-4b22-8e45-838508e6ae99" providerId="ADAL" clId="{35F92501-04B4-496B-9604-356C1FA2C882}" dt="2023-06-26T14:55:32.366" v="5907" actId="478"/>
          <ac:picMkLst>
            <pc:docMk/>
            <pc:sldMk cId="2661284137" sldId="453"/>
            <ac:picMk id="21" creationId="{836FE28A-E2C5-7757-0D66-2510783995A7}"/>
          </ac:picMkLst>
        </pc:picChg>
        <pc:picChg chg="add del mod">
          <ac:chgData name="GEERTS, Julie" userId="7cd7de46-e492-4b22-8e45-838508e6ae99" providerId="ADAL" clId="{35F92501-04B4-496B-9604-356C1FA2C882}" dt="2023-06-26T14:55:31.773" v="5906" actId="478"/>
          <ac:picMkLst>
            <pc:docMk/>
            <pc:sldMk cId="2661284137" sldId="453"/>
            <ac:picMk id="23" creationId="{593ECA5F-E049-A6F9-E0A7-AC931CF92992}"/>
          </ac:picMkLst>
        </pc:picChg>
        <pc:picChg chg="del">
          <ac:chgData name="GEERTS, Julie" userId="7cd7de46-e492-4b22-8e45-838508e6ae99" providerId="ADAL" clId="{35F92501-04B4-496B-9604-356C1FA2C882}" dt="2023-06-26T14:50:24.777" v="5816" actId="478"/>
          <ac:picMkLst>
            <pc:docMk/>
            <pc:sldMk cId="2661284137" sldId="453"/>
            <ac:picMk id="25" creationId="{0E016C88-570B-01F7-1937-BF161C7A7F4C}"/>
          </ac:picMkLst>
        </pc:picChg>
      </pc:sldChg>
      <pc:sldChg chg="modSp mod">
        <pc:chgData name="GEERTS, Julie" userId="7cd7de46-e492-4b22-8e45-838508e6ae99" providerId="ADAL" clId="{35F92501-04B4-496B-9604-356C1FA2C882}" dt="2023-06-26T14:58:01.361" v="5931" actId="1076"/>
        <pc:sldMkLst>
          <pc:docMk/>
          <pc:sldMk cId="1844884040" sldId="454"/>
        </pc:sldMkLst>
        <pc:spChg chg="mod">
          <ac:chgData name="GEERTS, Julie" userId="7cd7de46-e492-4b22-8e45-838508e6ae99" providerId="ADAL" clId="{35F92501-04B4-496B-9604-356C1FA2C882}" dt="2023-06-26T14:57:53.518" v="5928" actId="1076"/>
          <ac:spMkLst>
            <pc:docMk/>
            <pc:sldMk cId="1844884040" sldId="454"/>
            <ac:spMk id="8" creationId="{87CD0FBD-1E93-DA9D-F537-C08756F86F98}"/>
          </ac:spMkLst>
        </pc:spChg>
        <pc:picChg chg="mod">
          <ac:chgData name="GEERTS, Julie" userId="7cd7de46-e492-4b22-8e45-838508e6ae99" providerId="ADAL" clId="{35F92501-04B4-496B-9604-356C1FA2C882}" dt="2023-06-26T14:57:55.864" v="5929" actId="1076"/>
          <ac:picMkLst>
            <pc:docMk/>
            <pc:sldMk cId="1844884040" sldId="454"/>
            <ac:picMk id="1026" creationId="{CE456BF4-CBBC-2D0F-5E2A-B5AE7E658BF4}"/>
          </ac:picMkLst>
        </pc:picChg>
        <pc:picChg chg="mod">
          <ac:chgData name="GEERTS, Julie" userId="7cd7de46-e492-4b22-8e45-838508e6ae99" providerId="ADAL" clId="{35F92501-04B4-496B-9604-356C1FA2C882}" dt="2023-06-26T14:57:58.483" v="5930" actId="1076"/>
          <ac:picMkLst>
            <pc:docMk/>
            <pc:sldMk cId="1844884040" sldId="454"/>
            <ac:picMk id="1028" creationId="{163D48B2-4785-54E4-EFB9-F156F93A80A9}"/>
          </ac:picMkLst>
        </pc:picChg>
        <pc:picChg chg="mod">
          <ac:chgData name="GEERTS, Julie" userId="7cd7de46-e492-4b22-8e45-838508e6ae99" providerId="ADAL" clId="{35F92501-04B4-496B-9604-356C1FA2C882}" dt="2023-06-26T14:58:01.361" v="5931" actId="1076"/>
          <ac:picMkLst>
            <pc:docMk/>
            <pc:sldMk cId="1844884040" sldId="454"/>
            <ac:picMk id="1030" creationId="{D074DBA9-26AC-E93E-3A0F-63E80D6B8D8E}"/>
          </ac:picMkLst>
        </pc:picChg>
      </pc:sldChg>
      <pc:sldChg chg="addSp delSp modSp del mod">
        <pc:chgData name="GEERTS, Julie" userId="7cd7de46-e492-4b22-8e45-838508e6ae99" providerId="ADAL" clId="{35F92501-04B4-496B-9604-356C1FA2C882}" dt="2023-06-26T16:08:55.490" v="6840" actId="47"/>
        <pc:sldMkLst>
          <pc:docMk/>
          <pc:sldMk cId="2676297039" sldId="457"/>
        </pc:sldMkLst>
        <pc:spChg chg="add mod">
          <ac:chgData name="GEERTS, Julie" userId="7cd7de46-e492-4b22-8e45-838508e6ae99" providerId="ADAL" clId="{35F92501-04B4-496B-9604-356C1FA2C882}" dt="2023-06-26T15:02:07.638" v="5995"/>
          <ac:spMkLst>
            <pc:docMk/>
            <pc:sldMk cId="2676297039" sldId="457"/>
            <ac:spMk id="2" creationId="{2BF386A6-34A2-85ED-5774-1B6201D39850}"/>
          </ac:spMkLst>
        </pc:spChg>
        <pc:spChg chg="del">
          <ac:chgData name="GEERTS, Julie" userId="7cd7de46-e492-4b22-8e45-838508e6ae99" providerId="ADAL" clId="{35F92501-04B4-496B-9604-356C1FA2C882}" dt="2023-06-26T15:02:07.444" v="5994" actId="478"/>
          <ac:spMkLst>
            <pc:docMk/>
            <pc:sldMk cId="2676297039" sldId="457"/>
            <ac:spMk id="3" creationId="{1A6FE09F-AC64-97C1-696C-3CB8611C33DE}"/>
          </ac:spMkLst>
        </pc:spChg>
        <pc:spChg chg="add mod">
          <ac:chgData name="GEERTS, Julie" userId="7cd7de46-e492-4b22-8e45-838508e6ae99" providerId="ADAL" clId="{35F92501-04B4-496B-9604-356C1FA2C882}" dt="2023-06-26T15:02:07.638" v="5995"/>
          <ac:spMkLst>
            <pc:docMk/>
            <pc:sldMk cId="2676297039" sldId="457"/>
            <ac:spMk id="4" creationId="{AA34DE90-B05E-F159-A971-EC4CDC934890}"/>
          </ac:spMkLst>
        </pc:spChg>
        <pc:spChg chg="del mod">
          <ac:chgData name="GEERTS, Julie" userId="7cd7de46-e492-4b22-8e45-838508e6ae99" providerId="ADAL" clId="{35F92501-04B4-496B-9604-356C1FA2C882}" dt="2023-06-26T15:02:07.444" v="5994" actId="478"/>
          <ac:spMkLst>
            <pc:docMk/>
            <pc:sldMk cId="2676297039" sldId="457"/>
            <ac:spMk id="6" creationId="{86BA2FB9-A03D-0461-70B9-910F99CC4CF0}"/>
          </ac:spMkLst>
        </pc:spChg>
        <pc:spChg chg="mod">
          <ac:chgData name="GEERTS, Julie" userId="7cd7de46-e492-4b22-8e45-838508e6ae99" providerId="ADAL" clId="{35F92501-04B4-496B-9604-356C1FA2C882}" dt="2023-06-26T15:01:38.470" v="5988" actId="1036"/>
          <ac:spMkLst>
            <pc:docMk/>
            <pc:sldMk cId="2676297039" sldId="457"/>
            <ac:spMk id="15" creationId="{02CA9830-3709-4E4E-7458-1C76B9E2DAB1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18" creationId="{5F347135-CB41-45F7-3C4A-C20DE35597CA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20" creationId="{658F612F-B41F-A664-C6DD-7358C6C02DD1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27" creationId="{74978046-ED8E-2467-A856-0B92AB7B95DA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28" creationId="{7E70270F-E875-35BE-F267-F04A9C9C9954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29" creationId="{024856F4-0E14-0FF7-5A2C-6D80B0A54014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49" creationId="{B81F9CD8-539C-1B3F-BBE4-9507CE3448A1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51" creationId="{95EBCFF8-BEA2-492B-D521-F623CF3B8822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52" creationId="{5AAA5E2D-5678-6676-6D88-D52B99B4FC8F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55" creationId="{F9C4A5DE-EF26-5972-A0DE-9D3CB21FE3ED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56" creationId="{74FD3D16-1A31-BA9F-F52C-94093E6E4640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70" creationId="{8F8D825A-E463-8CF5-206A-28F9D6E627B0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72" creationId="{A3178BD3-B154-1027-A85E-3ED14FE4C74A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74" creationId="{2ECAB0DD-83EF-C27C-C3F1-F5784F7AEE6E}"/>
          </ac:spMkLst>
        </pc:spChg>
        <pc:spChg chg="mod">
          <ac:chgData name="GEERTS, Julie" userId="7cd7de46-e492-4b22-8e45-838508e6ae99" providerId="ADAL" clId="{35F92501-04B4-496B-9604-356C1FA2C882}" dt="2023-06-26T16:08:21.048" v="6839" actId="1035"/>
          <ac:spMkLst>
            <pc:docMk/>
            <pc:sldMk cId="2676297039" sldId="457"/>
            <ac:spMk id="76" creationId="{7F0537DF-D5EE-B9BF-E088-371FA5B4DDC9}"/>
          </ac:spMkLst>
        </pc:spChg>
        <pc:grpChg chg="mod">
          <ac:chgData name="GEERTS, Julie" userId="7cd7de46-e492-4b22-8e45-838508e6ae99" providerId="ADAL" clId="{35F92501-04B4-496B-9604-356C1FA2C882}" dt="2023-06-26T16:08:21.048" v="6839" actId="1035"/>
          <ac:grpSpMkLst>
            <pc:docMk/>
            <pc:sldMk cId="2676297039" sldId="457"/>
            <ac:grpSpMk id="36" creationId="{DEB9DDB8-3E45-C85A-A64A-ED9AEFB9E5B5}"/>
          </ac:grpSpMkLst>
        </pc:grpChg>
        <pc:grpChg chg="mod">
          <ac:chgData name="GEERTS, Julie" userId="7cd7de46-e492-4b22-8e45-838508e6ae99" providerId="ADAL" clId="{35F92501-04B4-496B-9604-356C1FA2C882}" dt="2023-06-26T16:08:21.048" v="6839" actId="1035"/>
          <ac:grpSpMkLst>
            <pc:docMk/>
            <pc:sldMk cId="2676297039" sldId="457"/>
            <ac:grpSpMk id="68" creationId="{2B0AF714-68E7-4620-8C06-168E0A287A9D}"/>
          </ac:grpSpMkLst>
        </pc:grpChg>
        <pc:grpChg chg="mod">
          <ac:chgData name="GEERTS, Julie" userId="7cd7de46-e492-4b22-8e45-838508e6ae99" providerId="ADAL" clId="{35F92501-04B4-496B-9604-356C1FA2C882}" dt="2023-06-26T16:08:21.048" v="6839" actId="1035"/>
          <ac:grpSpMkLst>
            <pc:docMk/>
            <pc:sldMk cId="2676297039" sldId="457"/>
            <ac:grpSpMk id="84" creationId="{74B56CFF-C7D8-3DBB-52B5-0E4E0C9BA61C}"/>
          </ac:grpSpMkLst>
        </pc:grpChg>
        <pc:grpChg chg="mod">
          <ac:chgData name="GEERTS, Julie" userId="7cd7de46-e492-4b22-8e45-838508e6ae99" providerId="ADAL" clId="{35F92501-04B4-496B-9604-356C1FA2C882}" dt="2023-06-26T16:08:21.048" v="6839" actId="1035"/>
          <ac:grpSpMkLst>
            <pc:docMk/>
            <pc:sldMk cId="2676297039" sldId="457"/>
            <ac:grpSpMk id="88" creationId="{5C9D6ED4-6BEB-C218-FCC4-A0BF9BFAFA99}"/>
          </ac:grpSpMkLst>
        </pc:grpChg>
        <pc:picChg chg="mod">
          <ac:chgData name="GEERTS, Julie" userId="7cd7de46-e492-4b22-8e45-838508e6ae99" providerId="ADAL" clId="{35F92501-04B4-496B-9604-356C1FA2C882}" dt="2023-06-26T16:08:21.048" v="6839" actId="1035"/>
          <ac:picMkLst>
            <pc:docMk/>
            <pc:sldMk cId="2676297039" sldId="457"/>
            <ac:picMk id="62" creationId="{9337490F-F36D-A3C5-D20F-5B330F8E3BE6}"/>
          </ac:picMkLst>
        </pc:picChg>
        <pc:picChg chg="mod">
          <ac:chgData name="GEERTS, Julie" userId="7cd7de46-e492-4b22-8e45-838508e6ae99" providerId="ADAL" clId="{35F92501-04B4-496B-9604-356C1FA2C882}" dt="2023-06-26T16:08:21.048" v="6839" actId="1035"/>
          <ac:picMkLst>
            <pc:docMk/>
            <pc:sldMk cId="2676297039" sldId="457"/>
            <ac:picMk id="78" creationId="{7B468E4D-6A91-4C70-C3CC-ECFAF1BADAF5}"/>
          </ac:picMkLst>
        </pc:picChg>
        <pc:picChg chg="mod">
          <ac:chgData name="GEERTS, Julie" userId="7cd7de46-e492-4b22-8e45-838508e6ae99" providerId="ADAL" clId="{35F92501-04B4-496B-9604-356C1FA2C882}" dt="2023-06-26T16:08:21.048" v="6839" actId="1035"/>
          <ac:picMkLst>
            <pc:docMk/>
            <pc:sldMk cId="2676297039" sldId="457"/>
            <ac:picMk id="80" creationId="{A76C7A02-E953-6095-AA44-45F7703845D1}"/>
          </ac:picMkLst>
        </pc:picChg>
        <pc:cxnChg chg="mod">
          <ac:chgData name="GEERTS, Julie" userId="7cd7de46-e492-4b22-8e45-838508e6ae99" providerId="ADAL" clId="{35F92501-04B4-496B-9604-356C1FA2C882}" dt="2023-06-26T15:01:38.470" v="5988" actId="1036"/>
          <ac:cxnSpMkLst>
            <pc:docMk/>
            <pc:sldMk cId="2676297039" sldId="457"/>
            <ac:cxnSpMk id="10" creationId="{3E34DA04-DAFD-B9CA-43C3-A19A3BDCF602}"/>
          </ac:cxnSpMkLst>
        </pc:cxnChg>
      </pc:sldChg>
      <pc:sldChg chg="addSp delSp modSp mod">
        <pc:chgData name="GEERTS, Julie" userId="7cd7de46-e492-4b22-8e45-838508e6ae99" providerId="ADAL" clId="{35F92501-04B4-496B-9604-356C1FA2C882}" dt="2023-06-27T00:55:28.485" v="8125" actId="6549"/>
        <pc:sldMkLst>
          <pc:docMk/>
          <pc:sldMk cId="4255078342" sldId="458"/>
        </pc:sldMkLst>
        <pc:spChg chg="del">
          <ac:chgData name="GEERTS, Julie" userId="7cd7de46-e492-4b22-8e45-838508e6ae99" providerId="ADAL" clId="{35F92501-04B4-496B-9604-356C1FA2C882}" dt="2023-06-26T16:16:04.428" v="6854" actId="478"/>
          <ac:spMkLst>
            <pc:docMk/>
            <pc:sldMk cId="4255078342" sldId="458"/>
            <ac:spMk id="2" creationId="{FDF277A1-FBE6-53F2-7944-B5DEF77EC414}"/>
          </ac:spMkLst>
        </pc:spChg>
        <pc:spChg chg="add mod">
          <ac:chgData name="GEERTS, Julie" userId="7cd7de46-e492-4b22-8e45-838508e6ae99" providerId="ADAL" clId="{35F92501-04B4-496B-9604-356C1FA2C882}" dt="2023-06-26T16:35:00.864" v="7303" actId="207"/>
          <ac:spMkLst>
            <pc:docMk/>
            <pc:sldMk cId="4255078342" sldId="458"/>
            <ac:spMk id="4" creationId="{F7BB4B6A-6E83-4187-DF0B-7A818F584190}"/>
          </ac:spMkLst>
        </pc:spChg>
        <pc:spChg chg="mod">
          <ac:chgData name="GEERTS, Julie" userId="7cd7de46-e492-4b22-8e45-838508e6ae99" providerId="ADAL" clId="{35F92501-04B4-496B-9604-356C1FA2C882}" dt="2023-06-26T16:36:07.734" v="7363"/>
          <ac:spMkLst>
            <pc:docMk/>
            <pc:sldMk cId="4255078342" sldId="458"/>
            <ac:spMk id="7" creationId="{05F322EE-2237-F026-105A-F34DDFF563AD}"/>
          </ac:spMkLst>
        </pc:spChg>
        <pc:spChg chg="mod ord topLvl">
          <ac:chgData name="GEERTS, Julie" userId="7cd7de46-e492-4b22-8e45-838508e6ae99" providerId="ADAL" clId="{35F92501-04B4-496B-9604-356C1FA2C882}" dt="2023-06-26T16:20:57.440" v="6977" actId="164"/>
          <ac:spMkLst>
            <pc:docMk/>
            <pc:sldMk cId="4255078342" sldId="458"/>
            <ac:spMk id="17" creationId="{644CCB9C-56DA-EB67-1E2D-A80BD90BB43A}"/>
          </ac:spMkLst>
        </pc:spChg>
        <pc:spChg chg="add mod">
          <ac:chgData name="GEERTS, Julie" userId="7cd7de46-e492-4b22-8e45-838508e6ae99" providerId="ADAL" clId="{35F92501-04B4-496B-9604-356C1FA2C882}" dt="2023-06-26T16:25:10.996" v="7080" actId="164"/>
          <ac:spMkLst>
            <pc:docMk/>
            <pc:sldMk cId="4255078342" sldId="458"/>
            <ac:spMk id="19" creationId="{0C28CD58-47AF-14A6-79CA-A72AFC5630CD}"/>
          </ac:spMkLst>
        </pc:spChg>
        <pc:spChg chg="mod topLvl">
          <ac:chgData name="GEERTS, Julie" userId="7cd7de46-e492-4b22-8e45-838508e6ae99" providerId="ADAL" clId="{35F92501-04B4-496B-9604-356C1FA2C882}" dt="2023-06-26T16:27:22.464" v="7143" actId="164"/>
          <ac:spMkLst>
            <pc:docMk/>
            <pc:sldMk cId="4255078342" sldId="458"/>
            <ac:spMk id="23" creationId="{59361664-7C2D-E488-35A4-C9AB74AFFB32}"/>
          </ac:spMkLst>
        </pc:spChg>
        <pc:spChg chg="mod">
          <ac:chgData name="GEERTS, Julie" userId="7cd7de46-e492-4b22-8e45-838508e6ae99" providerId="ADAL" clId="{35F92501-04B4-496B-9604-356C1FA2C882}" dt="2023-06-26T16:29:34.453" v="7216" actId="1036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GEERTS, Julie" userId="7cd7de46-e492-4b22-8e45-838508e6ae99" providerId="ADAL" clId="{35F92501-04B4-496B-9604-356C1FA2C882}" dt="2023-06-27T00:55:28.485" v="8125" actId="6549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GEERTS, Julie" userId="7cd7de46-e492-4b22-8e45-838508e6ae99" providerId="ADAL" clId="{35F92501-04B4-496B-9604-356C1FA2C882}" dt="2023-06-26T16:29:34.453" v="7216" actId="1036"/>
          <ac:spMkLst>
            <pc:docMk/>
            <pc:sldMk cId="4255078342" sldId="458"/>
            <ac:spMk id="1571" creationId="{86A454E8-E76B-582B-92FA-5590E7E62A8B}"/>
          </ac:spMkLst>
        </pc:spChg>
        <pc:spChg chg="del mod">
          <ac:chgData name="GEERTS, Julie" userId="7cd7de46-e492-4b22-8e45-838508e6ae99" providerId="ADAL" clId="{35F92501-04B4-496B-9604-356C1FA2C882}" dt="2023-06-26T16:17:01.399" v="6860" actId="478"/>
          <ac:spMkLst>
            <pc:docMk/>
            <pc:sldMk cId="4255078342" sldId="458"/>
            <ac:spMk id="1580" creationId="{A81BEC03-A9B5-431A-03CB-9A5B41B6C283}"/>
          </ac:spMkLst>
        </pc:spChg>
        <pc:grpChg chg="add del mod">
          <ac:chgData name="GEERTS, Julie" userId="7cd7de46-e492-4b22-8e45-838508e6ae99" providerId="ADAL" clId="{35F92501-04B4-496B-9604-356C1FA2C882}" dt="2023-06-26T16:20:21.097" v="6962" actId="478"/>
          <ac:grpSpMkLst>
            <pc:docMk/>
            <pc:sldMk cId="4255078342" sldId="458"/>
            <ac:grpSpMk id="10" creationId="{E83F747C-1236-B509-0921-A0456445565B}"/>
          </ac:grpSpMkLst>
        </pc:grpChg>
        <pc:grpChg chg="add mod">
          <ac:chgData name="GEERTS, Julie" userId="7cd7de46-e492-4b22-8e45-838508e6ae99" providerId="ADAL" clId="{35F92501-04B4-496B-9604-356C1FA2C882}" dt="2023-06-26T16:29:34.453" v="7216" actId="1036"/>
          <ac:grpSpMkLst>
            <pc:docMk/>
            <pc:sldMk cId="4255078342" sldId="458"/>
            <ac:grpSpMk id="20" creationId="{71866CD7-5FF2-256A-B1A8-E6D6A734B5D0}"/>
          </ac:grpSpMkLst>
        </pc:grpChg>
        <pc:grpChg chg="add mod">
          <ac:chgData name="GEERTS, Julie" userId="7cd7de46-e492-4b22-8e45-838508e6ae99" providerId="ADAL" clId="{35F92501-04B4-496B-9604-356C1FA2C882}" dt="2023-06-26T16:29:34.453" v="7216" actId="1036"/>
          <ac:grpSpMkLst>
            <pc:docMk/>
            <pc:sldMk cId="4255078342" sldId="458"/>
            <ac:grpSpMk id="21" creationId="{DD201FA3-63EA-C6C7-DFC9-47BE551786FB}"/>
          </ac:grpSpMkLst>
        </pc:grpChg>
        <pc:grpChg chg="add del mod">
          <ac:chgData name="GEERTS, Julie" userId="7cd7de46-e492-4b22-8e45-838508e6ae99" providerId="ADAL" clId="{35F92501-04B4-496B-9604-356C1FA2C882}" dt="2023-06-26T16:26:55.271" v="7128" actId="478"/>
          <ac:grpSpMkLst>
            <pc:docMk/>
            <pc:sldMk cId="4255078342" sldId="458"/>
            <ac:grpSpMk id="22" creationId="{6014F894-42C5-75FA-70D9-13CF126ABE7E}"/>
          </ac:grpSpMkLst>
        </pc:grpChg>
        <pc:grpChg chg="add mod">
          <ac:chgData name="GEERTS, Julie" userId="7cd7de46-e492-4b22-8e45-838508e6ae99" providerId="ADAL" clId="{35F92501-04B4-496B-9604-356C1FA2C882}" dt="2023-06-26T16:29:34.453" v="7216" actId="1036"/>
          <ac:grpSpMkLst>
            <pc:docMk/>
            <pc:sldMk cId="4255078342" sldId="458"/>
            <ac:grpSpMk id="25" creationId="{3C18F66D-6AA3-CF06-8F4C-44DBB65FA981}"/>
          </ac:grpSpMkLst>
        </pc:grpChg>
        <pc:picChg chg="mod ord">
          <ac:chgData name="GEERTS, Julie" userId="7cd7de46-e492-4b22-8e45-838508e6ae99" providerId="ADAL" clId="{35F92501-04B4-496B-9604-356C1FA2C882}" dt="2023-06-26T16:27:22.464" v="7143" actId="164"/>
          <ac:picMkLst>
            <pc:docMk/>
            <pc:sldMk cId="4255078342" sldId="458"/>
            <ac:picMk id="9" creationId="{FDD5F397-DE92-361D-201C-8FD2CC6708E3}"/>
          </ac:picMkLst>
        </pc:picChg>
        <pc:picChg chg="mod ord">
          <ac:chgData name="GEERTS, Julie" userId="7cd7de46-e492-4b22-8e45-838508e6ae99" providerId="ADAL" clId="{35F92501-04B4-496B-9604-356C1FA2C882}" dt="2023-06-26T16:25:10.996" v="7080" actId="164"/>
          <ac:picMkLst>
            <pc:docMk/>
            <pc:sldMk cId="4255078342" sldId="458"/>
            <ac:picMk id="15" creationId="{56D794DF-E4D5-E973-4296-70005366A53B}"/>
          </ac:picMkLst>
        </pc:picChg>
        <pc:picChg chg="mod">
          <ac:chgData name="GEERTS, Julie" userId="7cd7de46-e492-4b22-8e45-838508e6ae99" providerId="ADAL" clId="{35F92501-04B4-496B-9604-356C1FA2C882}" dt="2023-06-26T16:20:57.440" v="6977" actId="164"/>
          <ac:picMkLst>
            <pc:docMk/>
            <pc:sldMk cId="4255078342" sldId="458"/>
            <ac:picMk id="16" creationId="{33948379-061F-5391-1191-E33C76CE1B92}"/>
          </ac:picMkLst>
        </pc:picChg>
        <pc:picChg chg="del mod topLvl">
          <ac:chgData name="GEERTS, Julie" userId="7cd7de46-e492-4b22-8e45-838508e6ae99" providerId="ADAL" clId="{35F92501-04B4-496B-9604-356C1FA2C882}" dt="2023-06-26T16:20:21.097" v="6962" actId="478"/>
          <ac:picMkLst>
            <pc:docMk/>
            <pc:sldMk cId="4255078342" sldId="458"/>
            <ac:picMk id="18" creationId="{619DF4F1-4C6B-271A-2B41-F807311A1883}"/>
          </ac:picMkLst>
        </pc:picChg>
        <pc:picChg chg="del mod topLvl">
          <ac:chgData name="GEERTS, Julie" userId="7cd7de46-e492-4b22-8e45-838508e6ae99" providerId="ADAL" clId="{35F92501-04B4-496B-9604-356C1FA2C882}" dt="2023-06-26T16:26:55.271" v="7128" actId="478"/>
          <ac:picMkLst>
            <pc:docMk/>
            <pc:sldMk cId="4255078342" sldId="458"/>
            <ac:picMk id="24" creationId="{19B4E460-9FED-5D7A-8911-D5E136160FE1}"/>
          </ac:picMkLst>
        </pc:picChg>
        <pc:cxnChg chg="add mod">
          <ac:chgData name="GEERTS, Julie" userId="7cd7de46-e492-4b22-8e45-838508e6ae99" providerId="ADAL" clId="{35F92501-04B4-496B-9604-356C1FA2C882}" dt="2023-06-26T16:35:05.058" v="7317" actId="1037"/>
          <ac:cxnSpMkLst>
            <pc:docMk/>
            <pc:sldMk cId="4255078342" sldId="458"/>
            <ac:cxnSpMk id="27" creationId="{BBCEBFA9-9353-86A5-3320-D4942DBEF3DA}"/>
          </ac:cxnSpMkLst>
        </pc:cxnChg>
        <pc:cxnChg chg="add mod">
          <ac:chgData name="GEERTS, Julie" userId="7cd7de46-e492-4b22-8e45-838508e6ae99" providerId="ADAL" clId="{35F92501-04B4-496B-9604-356C1FA2C882}" dt="2023-06-26T16:35:06.693" v="7323" actId="1036"/>
          <ac:cxnSpMkLst>
            <pc:docMk/>
            <pc:sldMk cId="4255078342" sldId="458"/>
            <ac:cxnSpMk id="28" creationId="{AABF7C7D-A1BD-71D4-1404-10F7ECDC0F51}"/>
          </ac:cxnSpMkLst>
        </pc:cxnChg>
        <pc:cxnChg chg="add mod">
          <ac:chgData name="GEERTS, Julie" userId="7cd7de46-e492-4b22-8e45-838508e6ae99" providerId="ADAL" clId="{35F92501-04B4-496B-9604-356C1FA2C882}" dt="2023-06-26T16:35:08.568" v="7331" actId="1038"/>
          <ac:cxnSpMkLst>
            <pc:docMk/>
            <pc:sldMk cId="4255078342" sldId="458"/>
            <ac:cxnSpMk id="30" creationId="{DF1E7471-828E-8868-AD03-35933EA5D78F}"/>
          </ac:cxnSpMkLst>
        </pc:cxnChg>
      </pc:sldChg>
      <pc:sldChg chg="add">
        <pc:chgData name="GEERTS, Julie" userId="7cd7de46-e492-4b22-8e45-838508e6ae99" providerId="ADAL" clId="{35F92501-04B4-496B-9604-356C1FA2C882}" dt="2023-06-26T16:09:11.178" v="6841" actId="2890"/>
        <pc:sldMkLst>
          <pc:docMk/>
          <pc:sldMk cId="1737425181" sldId="460"/>
        </pc:sldMkLst>
      </pc:sldChg>
      <pc:sldChg chg="addSp delSp modSp mod">
        <pc:chgData name="GEERTS, Julie" userId="7cd7de46-e492-4b22-8e45-838508e6ae99" providerId="ADAL" clId="{35F92501-04B4-496B-9604-356C1FA2C882}" dt="2023-06-27T00:45:06.043" v="7963" actId="1038"/>
        <pc:sldMkLst>
          <pc:docMk/>
          <pc:sldMk cId="995050475" sldId="461"/>
        </pc:sldMkLst>
        <pc:spChg chg="add mod ord">
          <ac:chgData name="GEERTS, Julie" userId="7cd7de46-e492-4b22-8e45-838508e6ae99" providerId="ADAL" clId="{35F92501-04B4-496B-9604-356C1FA2C882}" dt="2023-06-27T00:39:29.978" v="7845" actId="14100"/>
          <ac:spMkLst>
            <pc:docMk/>
            <pc:sldMk cId="995050475" sldId="461"/>
            <ac:spMk id="2" creationId="{66E34F2F-A79A-E585-7EC5-D7498FB5AFDF}"/>
          </ac:spMkLst>
        </pc:spChg>
        <pc:spChg chg="add mod">
          <ac:chgData name="GEERTS, Julie" userId="7cd7de46-e492-4b22-8e45-838508e6ae99" providerId="ADAL" clId="{35F92501-04B4-496B-9604-356C1FA2C882}" dt="2023-06-27T00:39:20.826" v="7844" actId="14100"/>
          <ac:spMkLst>
            <pc:docMk/>
            <pc:sldMk cId="995050475" sldId="461"/>
            <ac:spMk id="5" creationId="{B1BD0D9F-BE28-59DD-5032-94EF3FA9C69A}"/>
          </ac:spMkLst>
        </pc:spChg>
        <pc:spChg chg="add mod ord">
          <ac:chgData name="GEERTS, Julie" userId="7cd7de46-e492-4b22-8e45-838508e6ae99" providerId="ADAL" clId="{35F92501-04B4-496B-9604-356C1FA2C882}" dt="2023-06-27T00:41:49.994" v="7893" actId="14100"/>
          <ac:spMkLst>
            <pc:docMk/>
            <pc:sldMk cId="995050475" sldId="461"/>
            <ac:spMk id="6" creationId="{16C128B9-66F7-454A-E3B1-71CE89869AF5}"/>
          </ac:spMkLst>
        </pc:spChg>
        <pc:spChg chg="add 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8" creationId="{8BCA7FA8-551A-1275-7EF4-89B0ACA0BB8F}"/>
          </ac:spMkLst>
        </pc:spChg>
        <pc:spChg chg="mod">
          <ac:chgData name="GEERTS, Julie" userId="7cd7de46-e492-4b22-8e45-838508e6ae99" providerId="ADAL" clId="{35F92501-04B4-496B-9604-356C1FA2C882}" dt="2023-06-26T20:11:52.856" v="7715" actId="207"/>
          <ac:spMkLst>
            <pc:docMk/>
            <pc:sldMk cId="995050475" sldId="461"/>
            <ac:spMk id="31" creationId="{3EC9815B-A1A8-6B71-2DA7-5604C69C460C}"/>
          </ac:spMkLst>
        </pc:spChg>
        <pc:spChg chg="mod">
          <ac:chgData name="GEERTS, Julie" userId="7cd7de46-e492-4b22-8e45-838508e6ae99" providerId="ADAL" clId="{35F92501-04B4-496B-9604-356C1FA2C882}" dt="2023-06-27T00:39:11.918" v="7842" actId="1036"/>
          <ac:spMkLst>
            <pc:docMk/>
            <pc:sldMk cId="995050475" sldId="461"/>
            <ac:spMk id="33" creationId="{1BDF2EA7-2B95-E0CE-893B-5E8324CA4796}"/>
          </ac:spMkLst>
        </pc:spChg>
        <pc:spChg chg="mod">
          <ac:chgData name="GEERTS, Julie" userId="7cd7de46-e492-4b22-8e45-838508e6ae99" providerId="ADAL" clId="{35F92501-04B4-496B-9604-356C1FA2C882}" dt="2023-06-27T00:42:21.377" v="7907" actId="1036"/>
          <ac:spMkLst>
            <pc:docMk/>
            <pc:sldMk cId="995050475" sldId="461"/>
            <ac:spMk id="35" creationId="{7D5B0620-5F4E-EC1C-E163-5164E87BD107}"/>
          </ac:spMkLst>
        </pc:spChg>
        <pc:spChg chg="del mod">
          <ac:chgData name="GEERTS, Julie" userId="7cd7de46-e492-4b22-8e45-838508e6ae99" providerId="ADAL" clId="{35F92501-04B4-496B-9604-356C1FA2C882}" dt="2023-06-26T16:33:34.583" v="7228" actId="478"/>
          <ac:spMkLst>
            <pc:docMk/>
            <pc:sldMk cId="995050475" sldId="461"/>
            <ac:spMk id="39" creationId="{9DAD7AF9-5699-0930-E9FA-7E3DD44E230B}"/>
          </ac:spMkLst>
        </pc:spChg>
        <pc:spChg chg="mod">
          <ac:chgData name="GEERTS, Julie" userId="7cd7de46-e492-4b22-8e45-838508e6ae99" providerId="ADAL" clId="{35F92501-04B4-496B-9604-356C1FA2C882}" dt="2023-06-27T00:39:13.987" v="7843" actId="1035"/>
          <ac:spMkLst>
            <pc:docMk/>
            <pc:sldMk cId="995050475" sldId="461"/>
            <ac:spMk id="41" creationId="{57CB3826-6888-7946-9618-C3C44DBE5852}"/>
          </ac:spMkLst>
        </pc:spChg>
        <pc:spChg chg="mod">
          <ac:chgData name="GEERTS, Julie" userId="7cd7de46-e492-4b22-8e45-838508e6ae99" providerId="ADAL" clId="{35F92501-04B4-496B-9604-356C1FA2C882}" dt="2023-06-27T00:42:02.936" v="7898" actId="1076"/>
          <ac:spMkLst>
            <pc:docMk/>
            <pc:sldMk cId="995050475" sldId="461"/>
            <ac:spMk id="43" creationId="{F8990ECD-A132-6FE5-EA81-AE1EE49F7047}"/>
          </ac:spMkLst>
        </pc:spChg>
        <pc:spChg chg="mod">
          <ac:chgData name="GEERTS, Julie" userId="7cd7de46-e492-4b22-8e45-838508e6ae99" providerId="ADAL" clId="{35F92501-04B4-496B-9604-356C1FA2C882}" dt="2023-06-27T00:41:52.242" v="7895" actId="1035"/>
          <ac:spMkLst>
            <pc:docMk/>
            <pc:sldMk cId="995050475" sldId="461"/>
            <ac:spMk id="45" creationId="{0655C2A2-F429-595B-4F7F-2F234B5B358E}"/>
          </ac:spMkLst>
        </pc:spChg>
        <pc:spChg chg="mod">
          <ac:chgData name="GEERTS, Julie" userId="7cd7de46-e492-4b22-8e45-838508e6ae99" providerId="ADAL" clId="{35F92501-04B4-496B-9604-356C1FA2C882}" dt="2023-06-27T00:44:21.667" v="7949" actId="1076"/>
          <ac:spMkLst>
            <pc:docMk/>
            <pc:sldMk cId="995050475" sldId="461"/>
            <ac:spMk id="47" creationId="{7EFF20D7-82E8-22B9-7BA1-5F338FB648DF}"/>
          </ac:spMkLst>
        </pc:spChg>
        <pc:spChg chg="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53" creationId="{3F02935A-5756-47B7-1A56-EB421D93AF95}"/>
          </ac:spMkLst>
        </pc:spChg>
        <pc:spChg chg="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55" creationId="{C12236AD-175D-AD85-3E75-C8A82A37EA03}"/>
          </ac:spMkLst>
        </pc:spChg>
        <pc:spChg chg="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57" creationId="{71155172-A78D-492D-5948-F0983B48CACE}"/>
          </ac:spMkLst>
        </pc:spChg>
        <pc:spChg chg="mod">
          <ac:chgData name="GEERTS, Julie" userId="7cd7de46-e492-4b22-8e45-838508e6ae99" providerId="ADAL" clId="{35F92501-04B4-496B-9604-356C1FA2C882}" dt="2023-06-27T00:39:40.530" v="7847" actId="14100"/>
          <ac:spMkLst>
            <pc:docMk/>
            <pc:sldMk cId="995050475" sldId="461"/>
            <ac:spMk id="65" creationId="{1A19EBFB-93D1-425C-6157-33259E5FB0A1}"/>
          </ac:spMkLst>
        </pc:spChg>
        <pc:spChg chg="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67" creationId="{73ED4ECB-8B5D-8BD7-4EC7-3F55B0C21929}"/>
          </ac:spMkLst>
        </pc:spChg>
        <pc:spChg chg="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69" creationId="{A276BAC6-E6B6-2C88-87CB-02CC8E4D2053}"/>
          </ac:spMkLst>
        </pc:spChg>
        <pc:spChg chg="mod">
          <ac:chgData name="GEERTS, Julie" userId="7cd7de46-e492-4b22-8e45-838508e6ae99" providerId="ADAL" clId="{35F92501-04B4-496B-9604-356C1FA2C882}" dt="2023-06-26T20:11:46.774" v="7714" actId="1036"/>
          <ac:spMkLst>
            <pc:docMk/>
            <pc:sldMk cId="995050475" sldId="461"/>
            <ac:spMk id="71" creationId="{10DFF658-663E-FEDD-DA56-AD39E10CAD5B}"/>
          </ac:spMkLst>
        </pc:spChg>
        <pc:spChg chg="mod">
          <ac:chgData name="GEERTS, Julie" userId="7cd7de46-e492-4b22-8e45-838508e6ae99" providerId="ADAL" clId="{35F92501-04B4-496B-9604-356C1FA2C882}" dt="2023-06-26T20:10:04.392" v="7637" actId="1582"/>
          <ac:spMkLst>
            <pc:docMk/>
            <pc:sldMk cId="995050475" sldId="461"/>
            <ac:spMk id="81" creationId="{835E652D-B3A5-19F9-A622-7EC9AFE4B16C}"/>
          </ac:spMkLst>
        </pc:spChg>
        <pc:spChg chg="mod">
          <ac:chgData name="GEERTS, Julie" userId="7cd7de46-e492-4b22-8e45-838508e6ae99" providerId="ADAL" clId="{35F92501-04B4-496B-9604-356C1FA2C882}" dt="2023-06-27T00:45:05.231" v="7962" actId="1038"/>
          <ac:spMkLst>
            <pc:docMk/>
            <pc:sldMk cId="995050475" sldId="461"/>
            <ac:spMk id="91" creationId="{9F1408AE-F76A-221C-BAE2-17DFE34CE426}"/>
          </ac:spMkLst>
        </pc:spChg>
        <pc:grpChg chg="mod">
          <ac:chgData name="GEERTS, Julie" userId="7cd7de46-e492-4b22-8e45-838508e6ae99" providerId="ADAL" clId="{35F92501-04B4-496B-9604-356C1FA2C882}" dt="2023-06-26T20:11:46.774" v="7714" actId="1036"/>
          <ac:grpSpMkLst>
            <pc:docMk/>
            <pc:sldMk cId="995050475" sldId="461"/>
            <ac:grpSpMk id="51" creationId="{4F4206EB-F644-8B86-0CFD-06B17CA1D524}"/>
          </ac:grpSpMkLst>
        </pc:grpChg>
        <pc:grpChg chg="mod">
          <ac:chgData name="GEERTS, Julie" userId="7cd7de46-e492-4b22-8e45-838508e6ae99" providerId="ADAL" clId="{35F92501-04B4-496B-9604-356C1FA2C882}" dt="2023-06-26T20:11:46.774" v="7714" actId="1036"/>
          <ac:grpSpMkLst>
            <pc:docMk/>
            <pc:sldMk cId="995050475" sldId="461"/>
            <ac:grpSpMk id="63" creationId="{5BCE3027-4EB7-2D90-1401-78012D6DCA76}"/>
          </ac:grpSpMkLst>
        </pc:grpChg>
        <pc:grpChg chg="del">
          <ac:chgData name="GEERTS, Julie" userId="7cd7de46-e492-4b22-8e45-838508e6ae99" providerId="ADAL" clId="{35F92501-04B4-496B-9604-356C1FA2C882}" dt="2023-06-26T16:33:41.475" v="7231" actId="478"/>
          <ac:grpSpMkLst>
            <pc:docMk/>
            <pc:sldMk cId="995050475" sldId="461"/>
            <ac:grpSpMk id="79" creationId="{8257E8EC-6676-9B0E-C344-D5B4B09BF609}"/>
          </ac:grpSpMkLst>
        </pc:grpChg>
        <pc:grpChg chg="mod">
          <ac:chgData name="GEERTS, Julie" userId="7cd7de46-e492-4b22-8e45-838508e6ae99" providerId="ADAL" clId="{35F92501-04B4-496B-9604-356C1FA2C882}" dt="2023-06-26T20:11:46.774" v="7714" actId="1036"/>
          <ac:grpSpMkLst>
            <pc:docMk/>
            <pc:sldMk cId="995050475" sldId="461"/>
            <ac:grpSpMk id="83" creationId="{D967A607-D710-6AAE-2549-7690085FE64B}"/>
          </ac:grpSpMkLst>
        </pc:grpChg>
        <pc:grpChg chg="mod">
          <ac:chgData name="GEERTS, Julie" userId="7cd7de46-e492-4b22-8e45-838508e6ae99" providerId="ADAL" clId="{35F92501-04B4-496B-9604-356C1FA2C882}" dt="2023-06-26T16:15:54.765" v="6853" actId="1038"/>
          <ac:grpSpMkLst>
            <pc:docMk/>
            <pc:sldMk cId="995050475" sldId="461"/>
            <ac:grpSpMk id="87" creationId="{7E1D2FB6-6F90-F337-5870-78625689BA7F}"/>
          </ac:grpSpMkLst>
        </pc:grpChg>
        <pc:picChg chg="mod">
          <ac:chgData name="GEERTS, Julie" userId="7cd7de46-e492-4b22-8e45-838508e6ae99" providerId="ADAL" clId="{35F92501-04B4-496B-9604-356C1FA2C882}" dt="2023-06-26T20:11:46.774" v="7714" actId="1036"/>
          <ac:picMkLst>
            <pc:docMk/>
            <pc:sldMk cId="995050475" sldId="461"/>
            <ac:picMk id="59" creationId="{EE6DFA03-0055-2CB3-768C-60A7A42E1C6B}"/>
          </ac:picMkLst>
        </pc:picChg>
        <pc:picChg chg="mod">
          <ac:chgData name="GEERTS, Julie" userId="7cd7de46-e492-4b22-8e45-838508e6ae99" providerId="ADAL" clId="{35F92501-04B4-496B-9604-356C1FA2C882}" dt="2023-06-26T20:11:46.774" v="7714" actId="1036"/>
          <ac:picMkLst>
            <pc:docMk/>
            <pc:sldMk cId="995050475" sldId="461"/>
            <ac:picMk id="73" creationId="{C6AD8309-4BD7-3FE3-BD85-78890290F966}"/>
          </ac:picMkLst>
        </pc:picChg>
        <pc:picChg chg="mod">
          <ac:chgData name="GEERTS, Julie" userId="7cd7de46-e492-4b22-8e45-838508e6ae99" providerId="ADAL" clId="{35F92501-04B4-496B-9604-356C1FA2C882}" dt="2023-06-26T20:11:46.774" v="7714" actId="1036"/>
          <ac:picMkLst>
            <pc:docMk/>
            <pc:sldMk cId="995050475" sldId="461"/>
            <ac:picMk id="75" creationId="{FF24614A-8C81-74B4-C674-2A559EFD9513}"/>
          </ac:picMkLst>
        </pc:picChg>
        <pc:picChg chg="mod">
          <ac:chgData name="GEERTS, Julie" userId="7cd7de46-e492-4b22-8e45-838508e6ae99" providerId="ADAL" clId="{35F92501-04B4-496B-9604-356C1FA2C882}" dt="2023-06-26T20:10:13.292" v="7639" actId="2085"/>
          <ac:picMkLst>
            <pc:docMk/>
            <pc:sldMk cId="995050475" sldId="461"/>
            <ac:picMk id="82" creationId="{F922767A-E601-305E-0CE3-6775DB402DE7}"/>
          </ac:picMkLst>
        </pc:picChg>
        <pc:picChg chg="mod">
          <ac:chgData name="GEERTS, Julie" userId="7cd7de46-e492-4b22-8e45-838508e6ae99" providerId="ADAL" clId="{35F92501-04B4-496B-9604-356C1FA2C882}" dt="2023-06-27T00:45:06.043" v="7963" actId="1038"/>
          <ac:picMkLst>
            <pc:docMk/>
            <pc:sldMk cId="995050475" sldId="461"/>
            <ac:picMk id="89" creationId="{01C0D3BD-6B20-AB11-0D8C-AA46C1EC3F43}"/>
          </ac:picMkLst>
        </pc:picChg>
        <pc:cxnChg chg="mod">
          <ac:chgData name="GEERTS, Julie" userId="7cd7de46-e492-4b22-8e45-838508e6ae99" providerId="ADAL" clId="{35F92501-04B4-496B-9604-356C1FA2C882}" dt="2023-06-26T20:12:01.670" v="7716" actId="208"/>
          <ac:cxnSpMkLst>
            <pc:docMk/>
            <pc:sldMk cId="995050475" sldId="461"/>
            <ac:cxnSpMk id="37" creationId="{2DED41EF-204E-FB59-2395-A15E014E0021}"/>
          </ac:cxnSpMkLst>
        </pc:cxnChg>
      </pc:sldChg>
      <pc:sldChg chg="modSp mod">
        <pc:chgData name="GEERTS, Julie" userId="7cd7de46-e492-4b22-8e45-838508e6ae99" providerId="ADAL" clId="{35F92501-04B4-496B-9604-356C1FA2C882}" dt="2023-06-27T00:55:41.222" v="8127" actId="1076"/>
        <pc:sldMkLst>
          <pc:docMk/>
          <pc:sldMk cId="444060801" sldId="463"/>
        </pc:sldMkLst>
        <pc:picChg chg="mod">
          <ac:chgData name="GEERTS, Julie" userId="7cd7de46-e492-4b22-8e45-838508e6ae99" providerId="ADAL" clId="{35F92501-04B4-496B-9604-356C1FA2C882}" dt="2023-06-27T00:55:41.222" v="8127" actId="1076"/>
          <ac:picMkLst>
            <pc:docMk/>
            <pc:sldMk cId="444060801" sldId="463"/>
            <ac:picMk id="602" creationId="{FBA05E71-2625-791F-D864-99C16C55BEFB}"/>
          </ac:picMkLst>
        </pc:picChg>
      </pc:sldChg>
      <pc:sldChg chg="addSp delSp modSp add mod ord">
        <pc:chgData name="GEERTS, Julie" userId="7cd7de46-e492-4b22-8e45-838508e6ae99" providerId="ADAL" clId="{35F92501-04B4-496B-9604-356C1FA2C882}" dt="2023-06-27T01:26:19.973" v="8759" actId="207"/>
        <pc:sldMkLst>
          <pc:docMk/>
          <pc:sldMk cId="1774196126" sldId="464"/>
        </pc:sldMkLst>
        <pc:spChg chg="add mod">
          <ac:chgData name="GEERTS, Julie" userId="7cd7de46-e492-4b22-8e45-838508e6ae99" providerId="ADAL" clId="{35F92501-04B4-496B-9604-356C1FA2C882}" dt="2023-06-27T01:26:19.973" v="8759" actId="207"/>
          <ac:spMkLst>
            <pc:docMk/>
            <pc:sldMk cId="1774196126" sldId="464"/>
            <ac:spMk id="3" creationId="{3B82DF3E-9B99-CF93-EB99-35B99D52871A}"/>
          </ac:spMkLst>
        </pc:spChg>
        <pc:spChg chg="del">
          <ac:chgData name="GEERTS, Julie" userId="7cd7de46-e492-4b22-8e45-838508e6ae99" providerId="ADAL" clId="{35F92501-04B4-496B-9604-356C1FA2C882}" dt="2023-06-27T01:25:44.448" v="8726" actId="478"/>
          <ac:spMkLst>
            <pc:docMk/>
            <pc:sldMk cId="1774196126" sldId="464"/>
            <ac:spMk id="13" creationId="{9CEF6E21-C6CC-90AB-F060-F2DAD21D4142}"/>
          </ac:spMkLst>
        </pc:spChg>
        <pc:spChg chg="del">
          <ac:chgData name="GEERTS, Julie" userId="7cd7de46-e492-4b22-8e45-838508e6ae99" providerId="ADAL" clId="{35F92501-04B4-496B-9604-356C1FA2C882}" dt="2023-06-27T01:25:42.512" v="8725" actId="478"/>
          <ac:spMkLst>
            <pc:docMk/>
            <pc:sldMk cId="1774196126" sldId="464"/>
            <ac:spMk id="180" creationId="{00000000-0000-0000-0000-000000000000}"/>
          </ac:spMkLst>
        </pc:spChg>
        <pc:picChg chg="mod">
          <ac:chgData name="GEERTS, Julie" userId="7cd7de46-e492-4b22-8e45-838508e6ae99" providerId="ADAL" clId="{35F92501-04B4-496B-9604-356C1FA2C882}" dt="2023-06-27T01:25:51.674" v="8728" actId="1076"/>
          <ac:picMkLst>
            <pc:docMk/>
            <pc:sldMk cId="1774196126" sldId="464"/>
            <ac:picMk id="15" creationId="{94BAC7BD-1EAD-6319-39E7-13CFA23D8971}"/>
          </ac:picMkLst>
        </pc:picChg>
      </pc:sldChg>
    </pc:docChg>
  </pc:docChgLst>
  <pc:docChgLst>
    <pc:chgData name="GEERTS, Julie" userId="S::julie.geerts@enabel.be::7cd7de46-e492-4b22-8e45-838508e6ae99" providerId="AD" clId="Web-{89469040-74BB-21C8-0CDD-F52D4EB1DBC3}"/>
    <pc:docChg chg="modSld">
      <pc:chgData name="GEERTS, Julie" userId="S::julie.geerts@enabel.be::7cd7de46-e492-4b22-8e45-838508e6ae99" providerId="AD" clId="Web-{89469040-74BB-21C8-0CDD-F52D4EB1DBC3}" dt="2023-06-13T14:31:43.777" v="6" actId="14100"/>
      <pc:docMkLst>
        <pc:docMk/>
      </pc:docMkLst>
      <pc:sldChg chg="modSp">
        <pc:chgData name="GEERTS, Julie" userId="S::julie.geerts@enabel.be::7cd7de46-e492-4b22-8e45-838508e6ae99" providerId="AD" clId="Web-{89469040-74BB-21C8-0CDD-F52D4EB1DBC3}" dt="2023-06-13T14:31:43.777" v="6" actId="14100"/>
        <pc:sldMkLst>
          <pc:docMk/>
          <pc:sldMk cId="2350555209" sldId="257"/>
        </pc:sldMkLst>
        <pc:picChg chg="mod">
          <ac:chgData name="GEERTS, Julie" userId="S::julie.geerts@enabel.be::7cd7de46-e492-4b22-8e45-838508e6ae99" providerId="AD" clId="Web-{89469040-74BB-21C8-0CDD-F52D4EB1DBC3}" dt="2023-06-13T14:31:43.777" v="6" actId="14100"/>
          <ac:picMkLst>
            <pc:docMk/>
            <pc:sldMk cId="2350555209" sldId="257"/>
            <ac:picMk id="3" creationId="{1400D892-5202-E9B1-AA69-C5472DFEF7E6}"/>
          </ac:picMkLst>
        </pc:picChg>
      </pc:sldChg>
      <pc:sldChg chg="modSp">
        <pc:chgData name="GEERTS, Julie" userId="S::julie.geerts@enabel.be::7cd7de46-e492-4b22-8e45-838508e6ae99" providerId="AD" clId="Web-{89469040-74BB-21C8-0CDD-F52D4EB1DBC3}" dt="2023-06-13T14:31:37.683" v="5" actId="14100"/>
        <pc:sldMkLst>
          <pc:docMk/>
          <pc:sldMk cId="1609796864" sldId="376"/>
        </pc:sldMkLst>
        <pc:spChg chg="mod">
          <ac:chgData name="GEERTS, Julie" userId="S::julie.geerts@enabel.be::7cd7de46-e492-4b22-8e45-838508e6ae99" providerId="AD" clId="Web-{89469040-74BB-21C8-0CDD-F52D4EB1DBC3}" dt="2023-06-13T14:31:23.979" v="4" actId="14100"/>
          <ac:spMkLst>
            <pc:docMk/>
            <pc:sldMk cId="1609796864" sldId="376"/>
            <ac:spMk id="2" creationId="{64D1AC4E-B4A8-69AC-EB7A-A94BAAB94F8A}"/>
          </ac:spMkLst>
        </pc:spChg>
        <pc:picChg chg="mod modCrop">
          <ac:chgData name="GEERTS, Julie" userId="S::julie.geerts@enabel.be::7cd7de46-e492-4b22-8e45-838508e6ae99" providerId="AD" clId="Web-{89469040-74BB-21C8-0CDD-F52D4EB1DBC3}" dt="2023-06-13T14:31:17.354" v="2"/>
          <ac:picMkLst>
            <pc:docMk/>
            <pc:sldMk cId="1609796864" sldId="376"/>
            <ac:picMk id="6" creationId="{CEABB6A0-244C-2969-346C-75BDE0F4D593}"/>
          </ac:picMkLst>
        </pc:picChg>
        <pc:picChg chg="mod">
          <ac:chgData name="GEERTS, Julie" userId="S::julie.geerts@enabel.be::7cd7de46-e492-4b22-8e45-838508e6ae99" providerId="AD" clId="Web-{89469040-74BB-21C8-0CDD-F52D4EB1DBC3}" dt="2023-06-13T14:31:37.683" v="5" actId="14100"/>
          <ac:picMkLst>
            <pc:docMk/>
            <pc:sldMk cId="1609796864" sldId="376"/>
            <ac:picMk id="11" creationId="{62C05E65-E5FF-0CCD-CDEB-866D44E8E81C}"/>
          </ac:picMkLst>
        </pc:picChg>
      </pc:sldChg>
    </pc:docChg>
  </pc:docChgLst>
  <pc:docChgLst>
    <pc:chgData name="BOUSSRHAN, Saïd" userId="S::said.boussrhan@enabel.be::f6b34be5-4ba2-40fe-9934-06e3d4999411" providerId="AD" clId="Web-{B982BA37-ED19-8410-0FDE-401F0406772F}"/>
    <pc:docChg chg="modSld">
      <pc:chgData name="BOUSSRHAN, Saïd" userId="S::said.boussrhan@enabel.be::f6b34be5-4ba2-40fe-9934-06e3d4999411" providerId="AD" clId="Web-{B982BA37-ED19-8410-0FDE-401F0406772F}" dt="2023-06-22T12:58:30.305" v="0"/>
      <pc:docMkLst>
        <pc:docMk/>
      </pc:docMkLst>
      <pc:sldChg chg="modSp">
        <pc:chgData name="BOUSSRHAN, Saïd" userId="S::said.boussrhan@enabel.be::f6b34be5-4ba2-40fe-9934-06e3d4999411" providerId="AD" clId="Web-{B982BA37-ED19-8410-0FDE-401F0406772F}" dt="2023-06-22T12:58:30.305" v="0"/>
        <pc:sldMkLst>
          <pc:docMk/>
          <pc:sldMk cId="1952118747" sldId="435"/>
        </pc:sldMkLst>
        <pc:picChg chg="mod">
          <ac:chgData name="BOUSSRHAN, Saïd" userId="S::said.boussrhan@enabel.be::f6b34be5-4ba2-40fe-9934-06e3d4999411" providerId="AD" clId="Web-{B982BA37-ED19-8410-0FDE-401F0406772F}" dt="2023-06-22T12:58:30.305" v="0"/>
          <ac:picMkLst>
            <pc:docMk/>
            <pc:sldMk cId="1952118747" sldId="435"/>
            <ac:picMk id="7" creationId="{F64605AB-CD2A-BF1C-220D-CDAB3BA15D30}"/>
          </ac:picMkLst>
        </pc:picChg>
      </pc:sldChg>
    </pc:docChg>
  </pc:docChgLst>
  <pc:docChgLst>
    <pc:chgData name="OUSSI, Naima" userId="S::naima.oussi@enabel.be::c92e3fc9-d954-402a-bee3-0c11474f3a33" providerId="AD" clId="Web-{D0AE5127-C8EB-BD25-301F-4052D5DAD5EC}"/>
    <pc:docChg chg="addSld delSld modSld sldOrd">
      <pc:chgData name="OUSSI, Naima" userId="S::naima.oussi@enabel.be::c92e3fc9-d954-402a-bee3-0c11474f3a33" providerId="AD" clId="Web-{D0AE5127-C8EB-BD25-301F-4052D5DAD5EC}" dt="2023-06-26T11:51:30.285" v="1383" actId="20577"/>
      <pc:docMkLst>
        <pc:docMk/>
      </pc:docMkLst>
      <pc:sldChg chg="addSp delSp modSp del">
        <pc:chgData name="OUSSI, Naima" userId="S::naima.oussi@enabel.be::c92e3fc9-d954-402a-bee3-0c11474f3a33" providerId="AD" clId="Web-{D0AE5127-C8EB-BD25-301F-4052D5DAD5EC}" dt="2023-06-26T11:44:01.849" v="1239"/>
        <pc:sldMkLst>
          <pc:docMk/>
          <pc:sldMk cId="537697240" sldId="409"/>
        </pc:sldMkLst>
        <pc:grpChg chg="mod">
          <ac:chgData name="OUSSI, Naima" userId="S::naima.oussi@enabel.be::c92e3fc9-d954-402a-bee3-0c11474f3a33" providerId="AD" clId="Web-{D0AE5127-C8EB-BD25-301F-4052D5DAD5EC}" dt="2023-06-26T08:05:24.777" v="20" actId="14100"/>
          <ac:grpSpMkLst>
            <pc:docMk/>
            <pc:sldMk cId="537697240" sldId="409"/>
            <ac:grpSpMk id="12" creationId="{21E1F021-D276-2A29-C697-B80D4D49B263}"/>
          </ac:grpSpMkLst>
        </pc:grpChg>
        <pc:picChg chg="add mod">
          <ac:chgData name="OUSSI, Naima" userId="S::naima.oussi@enabel.be::c92e3fc9-d954-402a-bee3-0c11474f3a33" providerId="AD" clId="Web-{D0AE5127-C8EB-BD25-301F-4052D5DAD5EC}" dt="2023-06-26T09:32:15.502" v="908" actId="1076"/>
          <ac:picMkLst>
            <pc:docMk/>
            <pc:sldMk cId="537697240" sldId="409"/>
            <ac:picMk id="2" creationId="{3C9E1CDB-E1CA-AE04-3918-AAF002220377}"/>
          </ac:picMkLst>
        </pc:picChg>
        <pc:picChg chg="del">
          <ac:chgData name="OUSSI, Naima" userId="S::naima.oussi@enabel.be::c92e3fc9-d954-402a-bee3-0c11474f3a33" providerId="AD" clId="Web-{D0AE5127-C8EB-BD25-301F-4052D5DAD5EC}" dt="2023-06-26T09:27:19.760" v="901"/>
          <ac:picMkLst>
            <pc:docMk/>
            <pc:sldMk cId="537697240" sldId="409"/>
            <ac:picMk id="8" creationId="{E89934B8-269B-03C8-F533-4BF4BE9149D5}"/>
          </ac:picMkLst>
        </pc:picChg>
      </pc:sldChg>
      <pc:sldChg chg="delSp modSp del">
        <pc:chgData name="OUSSI, Naima" userId="S::naima.oussi@enabel.be::c92e3fc9-d954-402a-bee3-0c11474f3a33" providerId="AD" clId="Web-{D0AE5127-C8EB-BD25-301F-4052D5DAD5EC}" dt="2023-06-26T08:00:37.972" v="10"/>
        <pc:sldMkLst>
          <pc:docMk/>
          <pc:sldMk cId="446023731" sldId="425"/>
        </pc:sldMkLst>
        <pc:spChg chg="mod">
          <ac:chgData name="OUSSI, Naima" userId="S::naima.oussi@enabel.be::c92e3fc9-d954-402a-bee3-0c11474f3a33" providerId="AD" clId="Web-{D0AE5127-C8EB-BD25-301F-4052D5DAD5EC}" dt="2023-06-26T07:59:02.923" v="2" actId="1076"/>
          <ac:spMkLst>
            <pc:docMk/>
            <pc:sldMk cId="446023731" sldId="425"/>
            <ac:spMk id="8" creationId="{29F770B2-EAE6-06CA-AC22-914CC6BBA8F9}"/>
          </ac:spMkLst>
        </pc:spChg>
        <pc:grpChg chg="del">
          <ac:chgData name="OUSSI, Naima" userId="S::naima.oussi@enabel.be::c92e3fc9-d954-402a-bee3-0c11474f3a33" providerId="AD" clId="Web-{D0AE5127-C8EB-BD25-301F-4052D5DAD5EC}" dt="2023-06-26T08:00:28.175" v="8"/>
          <ac:grpSpMkLst>
            <pc:docMk/>
            <pc:sldMk cId="446023731" sldId="425"/>
            <ac:grpSpMk id="2" creationId="{07DF2AA1-4B46-FD12-D76D-06F617E4DA8B}"/>
          </ac:grpSpMkLst>
        </pc:grpChg>
        <pc:picChg chg="del">
          <ac:chgData name="OUSSI, Naima" userId="S::naima.oussi@enabel.be::c92e3fc9-d954-402a-bee3-0c11474f3a33" providerId="AD" clId="Web-{D0AE5127-C8EB-BD25-301F-4052D5DAD5EC}" dt="2023-06-26T07:57:57.140" v="1"/>
          <ac:picMkLst>
            <pc:docMk/>
            <pc:sldMk cId="446023731" sldId="425"/>
            <ac:picMk id="14" creationId="{CDF482C3-524C-D36A-933B-2F558BC6E64D}"/>
          </ac:picMkLst>
        </pc:picChg>
      </pc:sldChg>
      <pc:sldChg chg="addSp delSp modSp">
        <pc:chgData name="OUSSI, Naima" userId="S::naima.oussi@enabel.be::c92e3fc9-d954-402a-bee3-0c11474f3a33" providerId="AD" clId="Web-{D0AE5127-C8EB-BD25-301F-4052D5DAD5EC}" dt="2023-06-26T08:16:17.952" v="80" actId="1076"/>
        <pc:sldMkLst>
          <pc:docMk/>
          <pc:sldMk cId="3434511988" sldId="447"/>
        </pc:sldMkLst>
        <pc:spChg chg="del">
          <ac:chgData name="OUSSI, Naima" userId="S::naima.oussi@enabel.be::c92e3fc9-d954-402a-bee3-0c11474f3a33" providerId="AD" clId="Web-{D0AE5127-C8EB-BD25-301F-4052D5DAD5EC}" dt="2023-06-26T07:59:53.159" v="4"/>
          <ac:spMkLst>
            <pc:docMk/>
            <pc:sldMk cId="3434511988" sldId="447"/>
            <ac:spMk id="5" creationId="{B4C4E775-03E1-6410-EAA8-A934C6A3A5E3}"/>
          </ac:spMkLst>
        </pc:spChg>
        <pc:spChg chg="mod">
          <ac:chgData name="OUSSI, Naima" userId="S::naima.oussi@enabel.be::c92e3fc9-d954-402a-bee3-0c11474f3a33" providerId="AD" clId="Web-{D0AE5127-C8EB-BD25-301F-4052D5DAD5EC}" dt="2023-06-26T08:07:48.766" v="33" actId="1076"/>
          <ac:spMkLst>
            <pc:docMk/>
            <pc:sldMk cId="3434511988" sldId="447"/>
            <ac:spMk id="15" creationId="{02CA9830-3709-4E4E-7458-1C76B9E2DAB1}"/>
          </ac:spMkLst>
        </pc:spChg>
        <pc:spChg chg="add del mod">
          <ac:chgData name="OUSSI, Naima" userId="S::naima.oussi@enabel.be::c92e3fc9-d954-402a-bee3-0c11474f3a33" providerId="AD" clId="Web-{D0AE5127-C8EB-BD25-301F-4052D5DAD5EC}" dt="2023-06-26T08:12:43.055" v="56"/>
          <ac:spMkLst>
            <pc:docMk/>
            <pc:sldMk cId="3434511988" sldId="447"/>
            <ac:spMk id="19" creationId="{67AE6294-72B9-617E-31A1-3BB67741C0AB}"/>
          </ac:spMkLst>
        </pc:spChg>
        <pc:spChg chg="mod">
          <ac:chgData name="OUSSI, Naima" userId="S::naima.oussi@enabel.be::c92e3fc9-d954-402a-bee3-0c11474f3a33" providerId="AD" clId="Web-{D0AE5127-C8EB-BD25-301F-4052D5DAD5EC}" dt="2023-06-26T08:09:11.159" v="45" actId="14100"/>
          <ac:spMkLst>
            <pc:docMk/>
            <pc:sldMk cId="3434511988" sldId="447"/>
            <ac:spMk id="25" creationId="{2D784AD9-67D5-8454-ED64-47FD72ADE808}"/>
          </ac:spMkLst>
        </pc:spChg>
        <pc:spChg chg="add del mod topLvl">
          <ac:chgData name="OUSSI, Naima" userId="S::naima.oussi@enabel.be::c92e3fc9-d954-402a-bee3-0c11474f3a33" providerId="AD" clId="Web-{D0AE5127-C8EB-BD25-301F-4052D5DAD5EC}" dt="2023-06-26T08:15:52.092" v="77"/>
          <ac:spMkLst>
            <pc:docMk/>
            <pc:sldMk cId="3434511988" sldId="447"/>
            <ac:spMk id="38" creationId="{CB8E7DD5-77EE-DC0B-041F-F9D1C70258C4}"/>
          </ac:spMkLst>
        </pc:spChg>
        <pc:spChg chg="add">
          <ac:chgData name="OUSSI, Naima" userId="S::naima.oussi@enabel.be::c92e3fc9-d954-402a-bee3-0c11474f3a33" providerId="AD" clId="Web-{D0AE5127-C8EB-BD25-301F-4052D5DAD5EC}" dt="2023-06-26T08:00:31.925" v="9"/>
          <ac:spMkLst>
            <pc:docMk/>
            <pc:sldMk cId="3434511988" sldId="447"/>
            <ac:spMk id="50" creationId="{70DFCD77-BA0D-47D8-E592-03494411C4A1}"/>
          </ac:spMkLst>
        </pc:spChg>
        <pc:spChg chg="del">
          <ac:chgData name="OUSSI, Naima" userId="S::naima.oussi@enabel.be::c92e3fc9-d954-402a-bee3-0c11474f3a33" providerId="AD" clId="Web-{D0AE5127-C8EB-BD25-301F-4052D5DAD5EC}" dt="2023-06-26T08:07:27.921" v="31"/>
          <ac:spMkLst>
            <pc:docMk/>
            <pc:sldMk cId="3434511988" sldId="447"/>
            <ac:spMk id="53" creationId="{27E83855-6419-7D0A-9F57-348DC5B0F2F0}"/>
          </ac:spMkLst>
        </pc:spChg>
        <pc:spChg chg="add del mod topLvl">
          <ac:chgData name="OUSSI, Naima" userId="S::naima.oussi@enabel.be::c92e3fc9-d954-402a-bee3-0c11474f3a33" providerId="AD" clId="Web-{D0AE5127-C8EB-BD25-301F-4052D5DAD5EC}" dt="2023-06-26T08:06:24.388" v="24"/>
          <ac:spMkLst>
            <pc:docMk/>
            <pc:sldMk cId="3434511988" sldId="447"/>
            <ac:spMk id="61" creationId="{70DFCD77-BA0D-47D8-E592-03494411C4A1}"/>
          </ac:spMkLst>
        </pc:spChg>
        <pc:spChg chg="add del mod">
          <ac:chgData name="OUSSI, Naima" userId="S::naima.oussi@enabel.be::c92e3fc9-d954-402a-bee3-0c11474f3a33" providerId="AD" clId="Web-{D0AE5127-C8EB-BD25-301F-4052D5DAD5EC}" dt="2023-06-26T08:16:02.514" v="78"/>
          <ac:spMkLst>
            <pc:docMk/>
            <pc:sldMk cId="3434511988" sldId="447"/>
            <ac:spMk id="63" creationId="{70D85888-0221-F241-47F4-79A4751B2968}"/>
          </ac:spMkLst>
        </pc:spChg>
        <pc:spChg chg="add mod">
          <ac:chgData name="OUSSI, Naima" userId="S::naima.oussi@enabel.be::c92e3fc9-d954-402a-bee3-0c11474f3a33" providerId="AD" clId="Web-{D0AE5127-C8EB-BD25-301F-4052D5DAD5EC}" dt="2023-06-26T08:16:17.952" v="80" actId="1076"/>
          <ac:spMkLst>
            <pc:docMk/>
            <pc:sldMk cId="3434511988" sldId="447"/>
            <ac:spMk id="69" creationId="{EC32BA8D-D0CD-0E84-491E-9BC75844561C}"/>
          </ac:spMkLst>
        </pc:spChg>
        <pc:spChg chg="add">
          <ac:chgData name="OUSSI, Naima" userId="S::naima.oussi@enabel.be::c92e3fc9-d954-402a-bee3-0c11474f3a33" providerId="AD" clId="Web-{D0AE5127-C8EB-BD25-301F-4052D5DAD5EC}" dt="2023-06-26T08:12:29.961" v="54"/>
          <ac:spMkLst>
            <pc:docMk/>
            <pc:sldMk cId="3434511988" sldId="447"/>
            <ac:spMk id="70" creationId="{6F7F50FF-9129-DE6A-BA74-4A7A2C47E5D8}"/>
          </ac:spMkLst>
        </pc:spChg>
        <pc:spChg chg="add">
          <ac:chgData name="OUSSI, Naima" userId="S::naima.oussi@enabel.be::c92e3fc9-d954-402a-bee3-0c11474f3a33" providerId="AD" clId="Web-{D0AE5127-C8EB-BD25-301F-4052D5DAD5EC}" dt="2023-06-26T08:12:29.961" v="54"/>
          <ac:spMkLst>
            <pc:docMk/>
            <pc:sldMk cId="3434511988" sldId="447"/>
            <ac:spMk id="72" creationId="{1828FC36-AF74-9A5E-0D3F-122830403D1C}"/>
          </ac:spMkLst>
        </pc:spChg>
        <pc:spChg chg="add mod">
          <ac:chgData name="OUSSI, Naima" userId="S::naima.oussi@enabel.be::c92e3fc9-d954-402a-bee3-0c11474f3a33" providerId="AD" clId="Web-{D0AE5127-C8EB-BD25-301F-4052D5DAD5EC}" dt="2023-06-26T08:14:54.215" v="68" actId="14100"/>
          <ac:spMkLst>
            <pc:docMk/>
            <pc:sldMk cId="3434511988" sldId="447"/>
            <ac:spMk id="75" creationId="{95F729A0-79FA-B5EF-3211-81374EB6771C}"/>
          </ac:spMkLst>
        </pc:spChg>
        <pc:grpChg chg="del">
          <ac:chgData name="OUSSI, Naima" userId="S::naima.oussi@enabel.be::c92e3fc9-d954-402a-bee3-0c11474f3a33" providerId="AD" clId="Web-{D0AE5127-C8EB-BD25-301F-4052D5DAD5EC}" dt="2023-06-26T07:59:49.846" v="3"/>
          <ac:grpSpMkLst>
            <pc:docMk/>
            <pc:sldMk cId="3434511988" sldId="447"/>
            <ac:grpSpMk id="9" creationId="{25AA06E1-7786-83E2-7E82-9AABA3B38649}"/>
          </ac:grpSpMkLst>
        </pc:grpChg>
        <pc:grpChg chg="del">
          <ac:chgData name="OUSSI, Naima" userId="S::naima.oussi@enabel.be::c92e3fc9-d954-402a-bee3-0c11474f3a33" providerId="AD" clId="Web-{D0AE5127-C8EB-BD25-301F-4052D5DAD5EC}" dt="2023-06-26T08:00:20.144" v="7"/>
          <ac:grpSpMkLst>
            <pc:docMk/>
            <pc:sldMk cId="3434511988" sldId="447"/>
            <ac:grpSpMk id="14" creationId="{E01C3850-67E4-79AC-0D80-BC5A852B8D66}"/>
          </ac:grpSpMkLst>
        </pc:grpChg>
        <pc:grpChg chg="add del mod">
          <ac:chgData name="OUSSI, Naima" userId="S::naima.oussi@enabel.be::c92e3fc9-d954-402a-bee3-0c11474f3a33" providerId="AD" clId="Web-{D0AE5127-C8EB-BD25-301F-4052D5DAD5EC}" dt="2023-06-26T08:12:43.055" v="55"/>
          <ac:grpSpMkLst>
            <pc:docMk/>
            <pc:sldMk cId="3434511988" sldId="447"/>
            <ac:grpSpMk id="36" creationId="{971561F3-23A8-D633-C3AF-460992C30CE2}"/>
          </ac:grpSpMkLst>
        </pc:grpChg>
        <pc:grpChg chg="add del mod">
          <ac:chgData name="OUSSI, Naima" userId="S::naima.oussi@enabel.be::c92e3fc9-d954-402a-bee3-0c11474f3a33" providerId="AD" clId="Web-{D0AE5127-C8EB-BD25-301F-4052D5DAD5EC}" dt="2023-06-26T08:03:11.242" v="16"/>
          <ac:grpSpMkLst>
            <pc:docMk/>
            <pc:sldMk cId="3434511988" sldId="447"/>
            <ac:grpSpMk id="39" creationId="{7638EB1F-FEDB-2928-6AD4-9A2FA59732B5}"/>
          </ac:grpSpMkLst>
        </pc:grpChg>
        <pc:grpChg chg="add del mod">
          <ac:chgData name="OUSSI, Naima" userId="S::naima.oussi@enabel.be::c92e3fc9-d954-402a-bee3-0c11474f3a33" providerId="AD" clId="Web-{D0AE5127-C8EB-BD25-301F-4052D5DAD5EC}" dt="2023-06-26T08:16:09.545" v="79" actId="1076"/>
          <ac:grpSpMkLst>
            <pc:docMk/>
            <pc:sldMk cId="3434511988" sldId="447"/>
            <ac:grpSpMk id="42" creationId="{8819B692-68A3-8236-BFCD-1484F229859B}"/>
          </ac:grpSpMkLst>
        </pc:grpChg>
        <pc:grpChg chg="mod">
          <ac:chgData name="OUSSI, Naima" userId="S::naima.oussi@enabel.be::c92e3fc9-d954-402a-bee3-0c11474f3a33" providerId="AD" clId="Web-{D0AE5127-C8EB-BD25-301F-4052D5DAD5EC}" dt="2023-06-26T08:08:57.439" v="43" actId="1076"/>
          <ac:grpSpMkLst>
            <pc:docMk/>
            <pc:sldMk cId="3434511988" sldId="447"/>
            <ac:grpSpMk id="43" creationId="{AEEAA89A-E460-B65C-8612-C847501A576A}"/>
          </ac:grpSpMkLst>
        </pc:grpChg>
        <pc:grpChg chg="add del mod">
          <ac:chgData name="OUSSI, Naima" userId="S::naima.oussi@enabel.be::c92e3fc9-d954-402a-bee3-0c11474f3a33" providerId="AD" clId="Web-{D0AE5127-C8EB-BD25-301F-4052D5DAD5EC}" dt="2023-06-26T08:06:24.388" v="24"/>
          <ac:grpSpMkLst>
            <pc:docMk/>
            <pc:sldMk cId="3434511988" sldId="447"/>
            <ac:grpSpMk id="54" creationId="{7638EB1F-FEDB-2928-6AD4-9A2FA59732B5}"/>
          </ac:grpSpMkLst>
        </pc:grpChg>
        <pc:grpChg chg="add">
          <ac:chgData name="OUSSI, Naima" userId="S::naima.oussi@enabel.be::c92e3fc9-d954-402a-bee3-0c11474f3a33" providerId="AD" clId="Web-{D0AE5127-C8EB-BD25-301F-4052D5DAD5EC}" dt="2023-06-26T08:12:29.961" v="54"/>
          <ac:grpSpMkLst>
            <pc:docMk/>
            <pc:sldMk cId="3434511988" sldId="447"/>
            <ac:grpSpMk id="71" creationId="{1FE11333-F381-0DFB-131C-E32D4DFAF506}"/>
          </ac:grpSpMkLst>
        </pc:grpChg>
        <pc:picChg chg="del">
          <ac:chgData name="OUSSI, Naima" userId="S::naima.oussi@enabel.be::c92e3fc9-d954-402a-bee3-0c11474f3a33" providerId="AD" clId="Web-{D0AE5127-C8EB-BD25-301F-4052D5DAD5EC}" dt="2023-06-26T08:07:23.327" v="30"/>
          <ac:picMkLst>
            <pc:docMk/>
            <pc:sldMk cId="3434511988" sldId="447"/>
            <ac:picMk id="7" creationId="{F64605AB-CD2A-BF1C-220D-CDAB3BA15D30}"/>
          </ac:picMkLst>
        </pc:picChg>
        <pc:picChg chg="mod topLvl">
          <ac:chgData name="OUSSI, Naima" userId="S::naima.oussi@enabel.be::c92e3fc9-d954-402a-bee3-0c11474f3a33" providerId="AD" clId="Web-{D0AE5127-C8EB-BD25-301F-4052D5DAD5EC}" dt="2023-06-26T08:15:52.092" v="77"/>
          <ac:picMkLst>
            <pc:docMk/>
            <pc:sldMk cId="3434511988" sldId="447"/>
            <ac:picMk id="40" creationId="{C52C0CC0-EA22-83D3-C84E-B25F3474AD3F}"/>
          </ac:picMkLst>
        </pc:picChg>
        <pc:picChg chg="add">
          <ac:chgData name="OUSSI, Naima" userId="S::naima.oussi@enabel.be::c92e3fc9-d954-402a-bee3-0c11474f3a33" providerId="AD" clId="Web-{D0AE5127-C8EB-BD25-301F-4052D5DAD5EC}" dt="2023-06-26T08:00:31.925" v="9"/>
          <ac:picMkLst>
            <pc:docMk/>
            <pc:sldMk cId="3434511988" sldId="447"/>
            <ac:picMk id="49" creationId="{1483DC02-584F-B72A-3EB8-A63178D71903}"/>
          </ac:picMkLst>
        </pc:picChg>
        <pc:picChg chg="add del mod topLvl">
          <ac:chgData name="OUSSI, Naima" userId="S::naima.oussi@enabel.be::c92e3fc9-d954-402a-bee3-0c11474f3a33" providerId="AD" clId="Web-{D0AE5127-C8EB-BD25-301F-4052D5DAD5EC}" dt="2023-06-26T08:14:22.480" v="62"/>
          <ac:picMkLst>
            <pc:docMk/>
            <pc:sldMk cId="3434511988" sldId="447"/>
            <ac:picMk id="55" creationId="{1483DC02-584F-B72A-3EB8-A63178D71903}"/>
          </ac:picMkLst>
        </pc:picChg>
        <pc:picChg chg="add">
          <ac:chgData name="OUSSI, Naima" userId="S::naima.oussi@enabel.be::c92e3fc9-d954-402a-bee3-0c11474f3a33" providerId="AD" clId="Web-{D0AE5127-C8EB-BD25-301F-4052D5DAD5EC}" dt="2023-06-26T08:11:36.210" v="49"/>
          <ac:picMkLst>
            <pc:docMk/>
            <pc:sldMk cId="3434511988" sldId="447"/>
            <ac:picMk id="64" creationId="{B3F6A7C5-4D99-B332-4F0D-E42272A2AAD6}"/>
          </ac:picMkLst>
        </pc:picChg>
        <pc:picChg chg="add">
          <ac:chgData name="OUSSI, Naima" userId="S::naima.oussi@enabel.be::c92e3fc9-d954-402a-bee3-0c11474f3a33" providerId="AD" clId="Web-{D0AE5127-C8EB-BD25-301F-4052D5DAD5EC}" dt="2023-06-26T08:12:29.961" v="54"/>
          <ac:picMkLst>
            <pc:docMk/>
            <pc:sldMk cId="3434511988" sldId="447"/>
            <ac:picMk id="73" creationId="{D4CF1F3C-D063-2141-FC78-561F8197724F}"/>
          </ac:picMkLst>
        </pc:picChg>
      </pc:sldChg>
      <pc:sldChg chg="addSp delSp modSp add ord replId">
        <pc:chgData name="OUSSI, Naima" userId="S::naima.oussi@enabel.be::c92e3fc9-d954-402a-bee3-0c11474f3a33" providerId="AD" clId="Web-{D0AE5127-C8EB-BD25-301F-4052D5DAD5EC}" dt="2023-06-26T11:51:30.285" v="1383" actId="20577"/>
        <pc:sldMkLst>
          <pc:docMk/>
          <pc:sldMk cId="1350240562" sldId="452"/>
        </pc:sldMkLst>
        <pc:spChg chg="mod">
          <ac:chgData name="OUSSI, Naima" userId="S::naima.oussi@enabel.be::c92e3fc9-d954-402a-bee3-0c11474f3a33" providerId="AD" clId="Web-{D0AE5127-C8EB-BD25-301F-4052D5DAD5EC}" dt="2023-06-26T09:09:34.089" v="868" actId="20577"/>
          <ac:spMkLst>
            <pc:docMk/>
            <pc:sldMk cId="1350240562" sldId="452"/>
            <ac:spMk id="4" creationId="{70069264-BFF2-475A-F4AE-1979D6D8E38F}"/>
          </ac:spMkLst>
        </pc:spChg>
        <pc:spChg chg="add del mod">
          <ac:chgData name="OUSSI, Naima" userId="S::naima.oussi@enabel.be::c92e3fc9-d954-402a-bee3-0c11474f3a33" providerId="AD" clId="Web-{D0AE5127-C8EB-BD25-301F-4052D5DAD5EC}" dt="2023-06-26T11:46:08.915" v="1261"/>
          <ac:spMkLst>
            <pc:docMk/>
            <pc:sldMk cId="1350240562" sldId="452"/>
            <ac:spMk id="5" creationId="{74F17DF4-3E5C-3AC2-4435-89976F6AA4B9}"/>
          </ac:spMkLst>
        </pc:spChg>
        <pc:spChg chg="del">
          <ac:chgData name="OUSSI, Naima" userId="S::naima.oussi@enabel.be::c92e3fc9-d954-402a-bee3-0c11474f3a33" providerId="AD" clId="Web-{D0AE5127-C8EB-BD25-301F-4052D5DAD5EC}" dt="2023-06-26T08:12:20.226" v="53"/>
          <ac:spMkLst>
            <pc:docMk/>
            <pc:sldMk cId="1350240562" sldId="452"/>
            <ac:spMk id="5" creationId="{B4C4E775-03E1-6410-EAA8-A934C6A3A5E3}"/>
          </ac:spMkLst>
        </pc:spChg>
        <pc:spChg chg="add mod">
          <ac:chgData name="OUSSI, Naima" userId="S::naima.oussi@enabel.be::c92e3fc9-d954-402a-bee3-0c11474f3a33" providerId="AD" clId="Web-{D0AE5127-C8EB-BD25-301F-4052D5DAD5EC}" dt="2023-06-26T11:51:30.285" v="1383" actId="20577"/>
          <ac:spMkLst>
            <pc:docMk/>
            <pc:sldMk cId="1350240562" sldId="452"/>
            <ac:spMk id="11" creationId="{8F8771D5-4E1F-F4E7-320A-6C308C52348D}"/>
          </ac:spMkLst>
        </pc:spChg>
        <pc:spChg chg="mod">
          <ac:chgData name="OUSSI, Naima" userId="S::naima.oussi@enabel.be::c92e3fc9-d954-402a-bee3-0c11474f3a33" providerId="AD" clId="Web-{D0AE5127-C8EB-BD25-301F-4052D5DAD5EC}" dt="2023-06-26T11:48:24.591" v="1306" actId="20577"/>
          <ac:spMkLst>
            <pc:docMk/>
            <pc:sldMk cId="1350240562" sldId="452"/>
            <ac:spMk id="15" creationId="{02CA9830-3709-4E4E-7458-1C76B9E2DAB1}"/>
          </ac:spMkLst>
        </pc:spChg>
        <pc:spChg chg="mod">
          <ac:chgData name="OUSSI, Naima" userId="S::naima.oussi@enabel.be::c92e3fc9-d954-402a-bee3-0c11474f3a33" providerId="AD" clId="Web-{D0AE5127-C8EB-BD25-301F-4052D5DAD5EC}" dt="2023-06-26T08:46:11.081" v="516" actId="14100"/>
          <ac:spMkLst>
            <pc:docMk/>
            <pc:sldMk cId="1350240562" sldId="452"/>
            <ac:spMk id="16" creationId="{94EC7DD0-43B7-61D5-3AF9-C993B27E67CA}"/>
          </ac:spMkLst>
        </pc:spChg>
        <pc:spChg chg="add mod">
          <ac:chgData name="OUSSI, Naima" userId="S::naima.oussi@enabel.be::c92e3fc9-d954-402a-bee3-0c11474f3a33" providerId="AD" clId="Web-{D0AE5127-C8EB-BD25-301F-4052D5DAD5EC}" dt="2023-06-26T08:12:55.243" v="58" actId="1076"/>
          <ac:spMkLst>
            <pc:docMk/>
            <pc:sldMk cId="1350240562" sldId="452"/>
            <ac:spMk id="18" creationId="{BC3E2BA5-DB97-7AC6-9682-E1FBE3419680}"/>
          </ac:spMkLst>
        </pc:spChg>
        <pc:spChg chg="add">
          <ac:chgData name="OUSSI, Naima" userId="S::naima.oussi@enabel.be::c92e3fc9-d954-402a-bee3-0c11474f3a33" providerId="AD" clId="Web-{D0AE5127-C8EB-BD25-301F-4052D5DAD5EC}" dt="2023-06-26T08:12:47.274" v="57"/>
          <ac:spMkLst>
            <pc:docMk/>
            <pc:sldMk cId="1350240562" sldId="452"/>
            <ac:spMk id="20" creationId="{02067DF3-181C-1510-BAC9-7281B3DD0667}"/>
          </ac:spMkLst>
        </pc:spChg>
        <pc:spChg chg="mod">
          <ac:chgData name="OUSSI, Naima" userId="S::naima.oussi@enabel.be::c92e3fc9-d954-402a-bee3-0c11474f3a33" providerId="AD" clId="Web-{D0AE5127-C8EB-BD25-301F-4052D5DAD5EC}" dt="2023-06-26T09:58:42.703" v="1163" actId="14100"/>
          <ac:spMkLst>
            <pc:docMk/>
            <pc:sldMk cId="1350240562" sldId="452"/>
            <ac:spMk id="21" creationId="{9B68AA08-AFDE-1FAE-7149-5A80163AE162}"/>
          </ac:spMkLst>
        </pc:spChg>
        <pc:spChg chg="mod">
          <ac:chgData name="OUSSI, Naima" userId="S::naima.oussi@enabel.be::c92e3fc9-d954-402a-bee3-0c11474f3a33" providerId="AD" clId="Web-{D0AE5127-C8EB-BD25-301F-4052D5DAD5EC}" dt="2023-06-26T08:48:47.991" v="538" actId="20577"/>
          <ac:spMkLst>
            <pc:docMk/>
            <pc:sldMk cId="1350240562" sldId="452"/>
            <ac:spMk id="22" creationId="{2B96291D-5846-F622-8AD8-6987660890FF}"/>
          </ac:spMkLst>
        </pc:spChg>
        <pc:spChg chg="mod topLvl">
          <ac:chgData name="OUSSI, Naima" userId="S::naima.oussi@enabel.be::c92e3fc9-d954-402a-bee3-0c11474f3a33" providerId="AD" clId="Web-{D0AE5127-C8EB-BD25-301F-4052D5DAD5EC}" dt="2023-06-26T09:42:02.331" v="966" actId="20577"/>
          <ac:spMkLst>
            <pc:docMk/>
            <pc:sldMk cId="1350240562" sldId="452"/>
            <ac:spMk id="25" creationId="{2D784AD9-67D5-8454-ED64-47FD72ADE808}"/>
          </ac:spMkLst>
        </pc:spChg>
        <pc:spChg chg="mod">
          <ac:chgData name="OUSSI, Naima" userId="S::naima.oussi@enabel.be::c92e3fc9-d954-402a-bee3-0c11474f3a33" providerId="AD" clId="Web-{D0AE5127-C8EB-BD25-301F-4052D5DAD5EC}" dt="2023-06-26T08:45:14.860" v="505" actId="14100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OUSSI, Naima" userId="S::naima.oussi@enabel.be::c92e3fc9-d954-402a-bee3-0c11474f3a33" providerId="AD" clId="Web-{D0AE5127-C8EB-BD25-301F-4052D5DAD5EC}" dt="2023-06-26T09:03:21.781" v="825" actId="20577"/>
          <ac:spMkLst>
            <pc:docMk/>
            <pc:sldMk cId="1350240562" sldId="452"/>
            <ac:spMk id="28" creationId="{9C7D691D-FD1C-D679-60C2-4D276251DE9A}"/>
          </ac:spMkLst>
        </pc:spChg>
        <pc:spChg chg="mod">
          <ac:chgData name="OUSSI, Naima" userId="S::naima.oussi@enabel.be::c92e3fc9-d954-402a-bee3-0c11474f3a33" providerId="AD" clId="Web-{D0AE5127-C8EB-BD25-301F-4052D5DAD5EC}" dt="2023-06-26T09:51:33.222" v="1023" actId="20577"/>
          <ac:spMkLst>
            <pc:docMk/>
            <pc:sldMk cId="1350240562" sldId="452"/>
            <ac:spMk id="29" creationId="{024856F4-0E14-0FF7-5A2C-6D80B0A54014}"/>
          </ac:spMkLst>
        </pc:spChg>
        <pc:spChg chg="mod">
          <ac:chgData name="OUSSI, Naima" userId="S::naima.oussi@enabel.be::c92e3fc9-d954-402a-bee3-0c11474f3a33" providerId="AD" clId="Web-{D0AE5127-C8EB-BD25-301F-4052D5DAD5EC}" dt="2023-06-26T09:46:48.167" v="987" actId="1076"/>
          <ac:spMkLst>
            <pc:docMk/>
            <pc:sldMk cId="1350240562" sldId="452"/>
            <ac:spMk id="38" creationId="{CB8E7DD5-77EE-DC0B-041F-F9D1C70258C4}"/>
          </ac:spMkLst>
        </pc:spChg>
        <pc:spChg chg="mod">
          <ac:chgData name="OUSSI, Naima" userId="S::naima.oussi@enabel.be::c92e3fc9-d954-402a-bee3-0c11474f3a33" providerId="AD" clId="Web-{D0AE5127-C8EB-BD25-301F-4052D5DAD5EC}" dt="2023-06-26T09:50:17.392" v="1015" actId="1076"/>
          <ac:spMkLst>
            <pc:docMk/>
            <pc:sldMk cId="1350240562" sldId="452"/>
            <ac:spMk id="41" creationId="{D3A057B7-3FF1-A271-AA4C-91A37AD35F3C}"/>
          </ac:spMkLst>
        </pc:spChg>
        <pc:spChg chg="add del mod topLvl">
          <ac:chgData name="OUSSI, Naima" userId="S::naima.oussi@enabel.be::c92e3fc9-d954-402a-bee3-0c11474f3a33" providerId="AD" clId="Web-{D0AE5127-C8EB-BD25-301F-4052D5DAD5EC}" dt="2023-06-26T08:49:36.836" v="545" actId="1076"/>
          <ac:spMkLst>
            <pc:docMk/>
            <pc:sldMk cId="1350240562" sldId="452"/>
            <ac:spMk id="45" creationId="{6E55E424-B324-B455-6631-6EAAF7038CAF}"/>
          </ac:spMkLst>
        </pc:spChg>
        <pc:spChg chg="mod">
          <ac:chgData name="OUSSI, Naima" userId="S::naima.oussi@enabel.be::c92e3fc9-d954-402a-bee3-0c11474f3a33" providerId="AD" clId="Web-{D0AE5127-C8EB-BD25-301F-4052D5DAD5EC}" dt="2023-06-26T09:51:25.316" v="1022" actId="1076"/>
          <ac:spMkLst>
            <pc:docMk/>
            <pc:sldMk cId="1350240562" sldId="452"/>
            <ac:spMk id="51" creationId="{0D2AD00A-3090-8513-A0C5-71283BC1855B}"/>
          </ac:spMkLst>
        </pc:spChg>
        <pc:spChg chg="mod">
          <ac:chgData name="OUSSI, Naima" userId="S::naima.oussi@enabel.be::c92e3fc9-d954-402a-bee3-0c11474f3a33" providerId="AD" clId="Web-{D0AE5127-C8EB-BD25-301F-4052D5DAD5EC}" dt="2023-06-26T09:51:39.410" v="1024" actId="20577"/>
          <ac:spMkLst>
            <pc:docMk/>
            <pc:sldMk cId="1350240562" sldId="452"/>
            <ac:spMk id="52" creationId="{5AAA5E2D-5678-6676-6D88-D52B99B4FC8F}"/>
          </ac:spMkLst>
        </pc:spChg>
        <pc:spChg chg="del">
          <ac:chgData name="OUSSI, Naima" userId="S::naima.oussi@enabel.be::c92e3fc9-d954-402a-bee3-0c11474f3a33" providerId="AD" clId="Web-{D0AE5127-C8EB-BD25-301F-4052D5DAD5EC}" dt="2023-06-26T08:11:32.741" v="47"/>
          <ac:spMkLst>
            <pc:docMk/>
            <pc:sldMk cId="1350240562" sldId="452"/>
            <ac:spMk id="53" creationId="{27E83855-6419-7D0A-9F57-348DC5B0F2F0}"/>
          </ac:spMkLst>
        </pc:spChg>
        <pc:spChg chg="add del mod">
          <ac:chgData name="OUSSI, Naima" userId="S::naima.oussi@enabel.be::c92e3fc9-d954-402a-bee3-0c11474f3a33" providerId="AD" clId="Web-{D0AE5127-C8EB-BD25-301F-4052D5DAD5EC}" dt="2023-06-26T08:18:58.300" v="134"/>
          <ac:spMkLst>
            <pc:docMk/>
            <pc:sldMk cId="1350240562" sldId="452"/>
            <ac:spMk id="54" creationId="{E7F2DE55-7199-78C1-817C-504BF16FA336}"/>
          </ac:spMkLst>
        </pc:spChg>
        <pc:spChg chg="mod">
          <ac:chgData name="OUSSI, Naima" userId="S::naima.oussi@enabel.be::c92e3fc9-d954-402a-bee3-0c11474f3a33" providerId="AD" clId="Web-{D0AE5127-C8EB-BD25-301F-4052D5DAD5EC}" dt="2023-06-26T09:55:39.807" v="1085" actId="20577"/>
          <ac:spMkLst>
            <pc:docMk/>
            <pc:sldMk cId="1350240562" sldId="452"/>
            <ac:spMk id="56" creationId="{74FD3D16-1A31-BA9F-F52C-94093E6E4640}"/>
          </ac:spMkLst>
        </pc:spChg>
        <pc:spChg chg="mod topLvl">
          <ac:chgData name="OUSSI, Naima" userId="S::naima.oussi@enabel.be::c92e3fc9-d954-402a-bee3-0c11474f3a33" providerId="AD" clId="Web-{D0AE5127-C8EB-BD25-301F-4052D5DAD5EC}" dt="2023-06-26T09:46:30.776" v="985" actId="20577"/>
          <ac:spMkLst>
            <pc:docMk/>
            <pc:sldMk cId="1350240562" sldId="452"/>
            <ac:spMk id="61" creationId="{0EF2068D-B25A-509D-E260-FF5BF211C865}"/>
          </ac:spMkLst>
        </pc:spChg>
        <pc:spChg chg="mod">
          <ac:chgData name="OUSSI, Naima" userId="S::naima.oussi@enabel.be::c92e3fc9-d954-402a-bee3-0c11474f3a33" providerId="AD" clId="Web-{D0AE5127-C8EB-BD25-301F-4052D5DAD5EC}" dt="2023-06-26T08:43:29.623" v="490" actId="14100"/>
          <ac:spMkLst>
            <pc:docMk/>
            <pc:sldMk cId="1350240562" sldId="452"/>
            <ac:spMk id="65" creationId="{B259C8CF-5C9B-DDFE-1E18-0E8A5CB15679}"/>
          </ac:spMkLst>
        </pc:spChg>
        <pc:spChg chg="mod">
          <ac:chgData name="OUSSI, Naima" userId="S::naima.oussi@enabel.be::c92e3fc9-d954-402a-bee3-0c11474f3a33" providerId="AD" clId="Web-{D0AE5127-C8EB-BD25-301F-4052D5DAD5EC}" dt="2023-06-26T08:49:30.227" v="544" actId="14100"/>
          <ac:spMkLst>
            <pc:docMk/>
            <pc:sldMk cId="1350240562" sldId="452"/>
            <ac:spMk id="66" creationId="{096911C9-0A94-3FBE-3FDF-345252B14295}"/>
          </ac:spMkLst>
        </pc:spChg>
        <pc:spChg chg="mod">
          <ac:chgData name="OUSSI, Naima" userId="S::naima.oussi@enabel.be::c92e3fc9-d954-402a-bee3-0c11474f3a33" providerId="AD" clId="Web-{D0AE5127-C8EB-BD25-301F-4052D5DAD5EC}" dt="2023-06-26T09:55:50.370" v="1086" actId="1076"/>
          <ac:spMkLst>
            <pc:docMk/>
            <pc:sldMk cId="1350240562" sldId="452"/>
            <ac:spMk id="67" creationId="{E4D1A008-8C4B-2DBB-9803-7BCB6CEF3DA4}"/>
          </ac:spMkLst>
        </pc:spChg>
        <pc:spChg chg="add del mod">
          <ac:chgData name="OUSSI, Naima" userId="S::naima.oussi@enabel.be::c92e3fc9-d954-402a-bee3-0c11474f3a33" providerId="AD" clId="Web-{D0AE5127-C8EB-BD25-301F-4052D5DAD5EC}" dt="2023-06-26T08:48:43.647" v="536"/>
          <ac:spMkLst>
            <pc:docMk/>
            <pc:sldMk cId="1350240562" sldId="452"/>
            <ac:spMk id="71" creationId="{AD85F2B1-F74A-24BA-ECDA-39388315F211}"/>
          </ac:spMkLst>
        </pc:spChg>
        <pc:spChg chg="add mod">
          <ac:chgData name="OUSSI, Naima" userId="S::naima.oussi@enabel.be::c92e3fc9-d954-402a-bee3-0c11474f3a33" providerId="AD" clId="Web-{D0AE5127-C8EB-BD25-301F-4052D5DAD5EC}" dt="2023-06-26T09:51:46.020" v="1025" actId="20577"/>
          <ac:spMkLst>
            <pc:docMk/>
            <pc:sldMk cId="1350240562" sldId="452"/>
            <ac:spMk id="76" creationId="{D181D746-459F-750F-2C87-5A42B0680D69}"/>
          </ac:spMkLst>
        </pc:spChg>
        <pc:spChg chg="add mod">
          <ac:chgData name="OUSSI, Naima" userId="S::naima.oussi@enabel.be::c92e3fc9-d954-402a-bee3-0c11474f3a33" providerId="AD" clId="Web-{D0AE5127-C8EB-BD25-301F-4052D5DAD5EC}" dt="2023-06-26T10:03:13.711" v="1238" actId="20577"/>
          <ac:spMkLst>
            <pc:docMk/>
            <pc:sldMk cId="1350240562" sldId="452"/>
            <ac:spMk id="81" creationId="{DFBAE47B-4093-5A0B-66AD-09909A069C2A}"/>
          </ac:spMkLst>
        </pc:spChg>
        <pc:grpChg chg="add del mod">
          <ac:chgData name="OUSSI, Naima" userId="S::naima.oussi@enabel.be::c92e3fc9-d954-402a-bee3-0c11474f3a33" providerId="AD" clId="Web-{D0AE5127-C8EB-BD25-301F-4052D5DAD5EC}" dt="2023-06-26T09:05:42.723" v="849" actId="14100"/>
          <ac:grpSpMkLst>
            <pc:docMk/>
            <pc:sldMk cId="1350240562" sldId="452"/>
            <ac:grpSpMk id="2" creationId="{09F83598-BC05-1B78-B464-78DF23194225}"/>
          </ac:grpSpMkLst>
        </pc:grpChg>
        <pc:grpChg chg="del">
          <ac:chgData name="OUSSI, Naima" userId="S::naima.oussi@enabel.be::c92e3fc9-d954-402a-bee3-0c11474f3a33" providerId="AD" clId="Web-{D0AE5127-C8EB-BD25-301F-4052D5DAD5EC}" dt="2023-06-26T08:12:20.226" v="52"/>
          <ac:grpSpMkLst>
            <pc:docMk/>
            <pc:sldMk cId="1350240562" sldId="452"/>
            <ac:grpSpMk id="9" creationId="{25AA06E1-7786-83E2-7E82-9AABA3B38649}"/>
          </ac:grpSpMkLst>
        </pc:grpChg>
        <pc:grpChg chg="del">
          <ac:chgData name="OUSSI, Naima" userId="S::naima.oussi@enabel.be::c92e3fc9-d954-402a-bee3-0c11474f3a33" providerId="AD" clId="Web-{D0AE5127-C8EB-BD25-301F-4052D5DAD5EC}" dt="2023-06-26T08:16:24.686" v="81"/>
          <ac:grpSpMkLst>
            <pc:docMk/>
            <pc:sldMk cId="1350240562" sldId="452"/>
            <ac:grpSpMk id="14" creationId="{E01C3850-67E4-79AC-0D80-BC5A852B8D66}"/>
          </ac:grpSpMkLst>
        </pc:grpChg>
        <pc:grpChg chg="add mod">
          <ac:chgData name="OUSSI, Naima" userId="S::naima.oussi@enabel.be::c92e3fc9-d954-402a-bee3-0c11474f3a33" providerId="AD" clId="Web-{D0AE5127-C8EB-BD25-301F-4052D5DAD5EC}" dt="2023-06-26T08:12:55.274" v="59" actId="1076"/>
          <ac:grpSpMkLst>
            <pc:docMk/>
            <pc:sldMk cId="1350240562" sldId="452"/>
            <ac:grpSpMk id="19" creationId="{BC10F9F4-CD5D-A8F3-2F6B-37C62D2B4120}"/>
          </ac:grpSpMkLst>
        </pc:grpChg>
        <pc:grpChg chg="mod">
          <ac:chgData name="OUSSI, Naima" userId="S::naima.oussi@enabel.be::c92e3fc9-d954-402a-bee3-0c11474f3a33" providerId="AD" clId="Web-{D0AE5127-C8EB-BD25-301F-4052D5DAD5EC}" dt="2023-06-26T09:03:54.720" v="832" actId="1076"/>
          <ac:grpSpMkLst>
            <pc:docMk/>
            <pc:sldMk cId="1350240562" sldId="452"/>
            <ac:grpSpMk id="34" creationId="{A6C69D75-3CE6-78DC-C9E7-B92E9FC397E6}"/>
          </ac:grpSpMkLst>
        </pc:grpChg>
        <pc:grpChg chg="mod">
          <ac:chgData name="OUSSI, Naima" userId="S::naima.oussi@enabel.be::c92e3fc9-d954-402a-bee3-0c11474f3a33" providerId="AD" clId="Web-{D0AE5127-C8EB-BD25-301F-4052D5DAD5EC}" dt="2023-06-26T09:03:58.767" v="833" actId="1076"/>
          <ac:grpSpMkLst>
            <pc:docMk/>
            <pc:sldMk cId="1350240562" sldId="452"/>
            <ac:grpSpMk id="42" creationId="{8819B692-68A3-8236-BFCD-1484F229859B}"/>
          </ac:grpSpMkLst>
        </pc:grpChg>
        <pc:grpChg chg="del mod">
          <ac:chgData name="OUSSI, Naima" userId="S::naima.oussi@enabel.be::c92e3fc9-d954-402a-bee3-0c11474f3a33" providerId="AD" clId="Web-{D0AE5127-C8EB-BD25-301F-4052D5DAD5EC}" dt="2023-06-26T08:26:05.172" v="203"/>
          <ac:grpSpMkLst>
            <pc:docMk/>
            <pc:sldMk cId="1350240562" sldId="452"/>
            <ac:grpSpMk id="43" creationId="{AEEAA89A-E460-B65C-8612-C847501A576A}"/>
          </ac:grpSpMkLst>
        </pc:grpChg>
        <pc:grpChg chg="add del mod">
          <ac:chgData name="OUSSI, Naima" userId="S::naima.oussi@enabel.be::c92e3fc9-d954-402a-bee3-0c11474f3a33" providerId="AD" clId="Web-{D0AE5127-C8EB-BD25-301F-4052D5DAD5EC}" dt="2023-06-26T08:49:25.492" v="543" actId="1076"/>
          <ac:grpSpMkLst>
            <pc:docMk/>
            <pc:sldMk cId="1350240562" sldId="452"/>
            <ac:grpSpMk id="44" creationId="{04E47BBC-E304-1815-C019-6FF10890FEC7}"/>
          </ac:grpSpMkLst>
        </pc:grpChg>
        <pc:grpChg chg="add del mod topLvl">
          <ac:chgData name="OUSSI, Naima" userId="S::naima.oussi@enabel.be::c92e3fc9-d954-402a-bee3-0c11474f3a33" providerId="AD" clId="Web-{D0AE5127-C8EB-BD25-301F-4052D5DAD5EC}" dt="2023-06-26T08:49:06.257" v="540"/>
          <ac:grpSpMkLst>
            <pc:docMk/>
            <pc:sldMk cId="1350240562" sldId="452"/>
            <ac:grpSpMk id="46" creationId="{65107D39-0CFA-8DE4-F8D0-83A056C08F47}"/>
          </ac:grpSpMkLst>
        </pc:grpChg>
        <pc:grpChg chg="add mod">
          <ac:chgData name="OUSSI, Naima" userId="S::naima.oussi@enabel.be::c92e3fc9-d954-402a-bee3-0c11474f3a33" providerId="AD" clId="Web-{D0AE5127-C8EB-BD25-301F-4052D5DAD5EC}" dt="2023-06-26T08:16:36.531" v="83" actId="14100"/>
          <ac:grpSpMkLst>
            <pc:docMk/>
            <pc:sldMk cId="1350240562" sldId="452"/>
            <ac:grpSpMk id="49" creationId="{0E17DD6F-113E-AC33-2007-3ECED1AFA3AC}"/>
          </ac:grpSpMkLst>
        </pc:grpChg>
        <pc:grpChg chg="add del mod">
          <ac:chgData name="OUSSI, Naima" userId="S::naima.oussi@enabel.be::c92e3fc9-d954-402a-bee3-0c11474f3a33" providerId="AD" clId="Web-{D0AE5127-C8EB-BD25-301F-4052D5DAD5EC}" dt="2023-06-26T08:19:12.597" v="137"/>
          <ac:grpSpMkLst>
            <pc:docMk/>
            <pc:sldMk cId="1350240562" sldId="452"/>
            <ac:grpSpMk id="55" creationId="{665B3010-0D02-07FC-5C87-B5A4D2A1A5CD}"/>
          </ac:grpSpMkLst>
        </pc:grpChg>
        <pc:grpChg chg="del">
          <ac:chgData name="OUSSI, Naima" userId="S::naima.oussi@enabel.be::c92e3fc9-d954-402a-bee3-0c11474f3a33" providerId="AD" clId="Web-{D0AE5127-C8EB-BD25-301F-4052D5DAD5EC}" dt="2023-06-26T08:59:02.571" v="776"/>
          <ac:grpSpMkLst>
            <pc:docMk/>
            <pc:sldMk cId="1350240562" sldId="452"/>
            <ac:grpSpMk id="57" creationId="{2E699019-0157-CAC1-401B-4A57B8A0AA03}"/>
          </ac:grpSpMkLst>
        </pc:grpChg>
        <pc:grpChg chg="mod">
          <ac:chgData name="OUSSI, Naima" userId="S::naima.oussi@enabel.be::c92e3fc9-d954-402a-bee3-0c11474f3a33" providerId="AD" clId="Web-{D0AE5127-C8EB-BD25-301F-4052D5DAD5EC}" dt="2023-06-26T08:45:39.736" v="510" actId="14100"/>
          <ac:grpSpMkLst>
            <pc:docMk/>
            <pc:sldMk cId="1350240562" sldId="452"/>
            <ac:grpSpMk id="60" creationId="{84695D42-5D84-A638-E097-4A30A642CA54}"/>
          </ac:grpSpMkLst>
        </pc:grpChg>
        <pc:grpChg chg="add mod">
          <ac:chgData name="OUSSI, Naima" userId="S::naima.oussi@enabel.be::c92e3fc9-d954-402a-bee3-0c11474f3a33" providerId="AD" clId="Web-{D0AE5127-C8EB-BD25-301F-4052D5DAD5EC}" dt="2023-06-26T09:05:36.442" v="848" actId="1076"/>
          <ac:grpSpMkLst>
            <pc:docMk/>
            <pc:sldMk cId="1350240562" sldId="452"/>
            <ac:grpSpMk id="77" creationId="{AB3255C4-9EF1-57A9-BFD8-A7437A15A9E3}"/>
          </ac:grpSpMkLst>
        </pc:grpChg>
        <pc:graphicFrameChg chg="del">
          <ac:chgData name="OUSSI, Naima" userId="S::naima.oussi@enabel.be::c92e3fc9-d954-402a-bee3-0c11474f3a33" providerId="AD" clId="Web-{D0AE5127-C8EB-BD25-301F-4052D5DAD5EC}" dt="2023-06-26T09:09:18.323" v="865"/>
          <ac:graphicFrameMkLst>
            <pc:docMk/>
            <pc:sldMk cId="1350240562" sldId="452"/>
            <ac:graphicFrameMk id="68" creationId="{581C0F03-1B23-4C89-9DC6-3CF6E1622479}"/>
          </ac:graphicFrameMkLst>
        </pc:graphicFrameChg>
        <pc:picChg chg="del">
          <ac:chgData name="OUSSI, Naima" userId="S::naima.oussi@enabel.be::c92e3fc9-d954-402a-bee3-0c11474f3a33" providerId="AD" clId="Web-{D0AE5127-C8EB-BD25-301F-4052D5DAD5EC}" dt="2023-06-26T08:11:32.741" v="48"/>
          <ac:picMkLst>
            <pc:docMk/>
            <pc:sldMk cId="1350240562" sldId="452"/>
            <ac:picMk id="7" creationId="{F64605AB-CD2A-BF1C-220D-CDAB3BA15D30}"/>
          </ac:picMkLst>
        </pc:picChg>
        <pc:picChg chg="add del mod">
          <ac:chgData name="OUSSI, Naima" userId="S::naima.oussi@enabel.be::c92e3fc9-d954-402a-bee3-0c11474f3a33" providerId="AD" clId="Web-{D0AE5127-C8EB-BD25-301F-4052D5DAD5EC}" dt="2023-06-26T11:46:56.932" v="1266"/>
          <ac:picMkLst>
            <pc:docMk/>
            <pc:sldMk cId="1350240562" sldId="452"/>
            <ac:picMk id="8" creationId="{90D2484C-5829-3ED5-C73F-AE21FFCA6CCB}"/>
          </ac:picMkLst>
        </pc:picChg>
        <pc:picChg chg="add mod">
          <ac:chgData name="OUSSI, Naima" userId="S::naima.oussi@enabel.be::c92e3fc9-d954-402a-bee3-0c11474f3a33" providerId="AD" clId="Web-{D0AE5127-C8EB-BD25-301F-4052D5DAD5EC}" dt="2023-06-26T11:49:25.828" v="1309" actId="1076"/>
          <ac:picMkLst>
            <pc:docMk/>
            <pc:sldMk cId="1350240562" sldId="452"/>
            <ac:picMk id="13" creationId="{568731DA-FC47-12D8-2F69-897D08FD8767}"/>
          </ac:picMkLst>
        </pc:picChg>
        <pc:picChg chg="add">
          <ac:chgData name="OUSSI, Naima" userId="S::naima.oussi@enabel.be::c92e3fc9-d954-402a-bee3-0c11474f3a33" providerId="AD" clId="Web-{D0AE5127-C8EB-BD25-301F-4052D5DAD5EC}" dt="2023-06-26T08:12:47.274" v="57"/>
          <ac:picMkLst>
            <pc:docMk/>
            <pc:sldMk cId="1350240562" sldId="452"/>
            <ac:picMk id="32" creationId="{C1B9F439-0676-A4E0-A3E5-4AD674AD8A4C}"/>
          </ac:picMkLst>
        </pc:picChg>
        <pc:picChg chg="del topLvl">
          <ac:chgData name="OUSSI, Naima" userId="S::naima.oussi@enabel.be::c92e3fc9-d954-402a-bee3-0c11474f3a33" providerId="AD" clId="Web-{D0AE5127-C8EB-BD25-301F-4052D5DAD5EC}" dt="2023-06-26T08:26:05.172" v="203"/>
          <ac:picMkLst>
            <pc:docMk/>
            <pc:sldMk cId="1350240562" sldId="452"/>
            <ac:picMk id="37" creationId="{94DB60C2-D64E-198E-1641-33EC59C9D3E8}"/>
          </ac:picMkLst>
        </pc:picChg>
        <pc:picChg chg="mod">
          <ac:chgData name="OUSSI, Naima" userId="S::naima.oussi@enabel.be::c92e3fc9-d954-402a-bee3-0c11474f3a33" providerId="AD" clId="Web-{D0AE5127-C8EB-BD25-301F-4052D5DAD5EC}" dt="2023-06-26T08:28:49.832" v="209" actId="1076"/>
          <ac:picMkLst>
            <pc:docMk/>
            <pc:sldMk cId="1350240562" sldId="452"/>
            <ac:picMk id="40" creationId="{C52C0CC0-EA22-83D3-C84E-B25F3474AD3F}"/>
          </ac:picMkLst>
        </pc:picChg>
        <pc:picChg chg="mod">
          <ac:chgData name="OUSSI, Naima" userId="S::naima.oussi@enabel.be::c92e3fc9-d954-402a-bee3-0c11474f3a33" providerId="AD" clId="Web-{D0AE5127-C8EB-BD25-301F-4052D5DAD5EC}" dt="2023-06-26T08:46:24.253" v="518" actId="1076"/>
          <ac:picMkLst>
            <pc:docMk/>
            <pc:sldMk cId="1350240562" sldId="452"/>
            <ac:picMk id="48" creationId="{F260470C-3A5A-AFC8-15B1-1B92C82F97AC}"/>
          </ac:picMkLst>
        </pc:picChg>
        <pc:picChg chg="del topLvl">
          <ac:chgData name="OUSSI, Naima" userId="S::naima.oussi@enabel.be::c92e3fc9-d954-402a-bee3-0c11474f3a33" providerId="AD" clId="Web-{D0AE5127-C8EB-BD25-301F-4052D5DAD5EC}" dt="2023-06-26T08:19:12.597" v="137"/>
          <ac:picMkLst>
            <pc:docMk/>
            <pc:sldMk cId="1350240562" sldId="452"/>
            <ac:picMk id="62" creationId="{81316CD7-BD4C-BC68-7218-8E9FA3742C15}"/>
          </ac:picMkLst>
        </pc:picChg>
        <pc:picChg chg="add mod">
          <ac:chgData name="OUSSI, Naima" userId="S::naima.oussi@enabel.be::c92e3fc9-d954-402a-bee3-0c11474f3a33" providerId="AD" clId="Web-{D0AE5127-C8EB-BD25-301F-4052D5DAD5EC}" dt="2023-06-26T08:28:54.442" v="210" actId="1076"/>
          <ac:picMkLst>
            <pc:docMk/>
            <pc:sldMk cId="1350240562" sldId="452"/>
            <ac:picMk id="63" creationId="{D663E143-FE7D-3CA3-7762-5C2EEA1B64DA}"/>
          </ac:picMkLst>
        </pc:picChg>
        <pc:picChg chg="add del">
          <ac:chgData name="OUSSI, Naima" userId="S::naima.oussi@enabel.be::c92e3fc9-d954-402a-bee3-0c11474f3a33" providerId="AD" clId="Web-{D0AE5127-C8EB-BD25-301F-4052D5DAD5EC}" dt="2023-06-26T08:47:06.957" v="524"/>
          <ac:picMkLst>
            <pc:docMk/>
            <pc:sldMk cId="1350240562" sldId="452"/>
            <ac:picMk id="69" creationId="{76B2B3B4-5DE7-BCD1-7488-24E73EA3452A}"/>
          </ac:picMkLst>
        </pc:picChg>
        <pc:picChg chg="add del mod">
          <ac:chgData name="OUSSI, Naima" userId="S::naima.oussi@enabel.be::c92e3fc9-d954-402a-bee3-0c11474f3a33" providerId="AD" clId="Web-{D0AE5127-C8EB-BD25-301F-4052D5DAD5EC}" dt="2023-06-26T08:48:31.100" v="533"/>
          <ac:picMkLst>
            <pc:docMk/>
            <pc:sldMk cId="1350240562" sldId="452"/>
            <ac:picMk id="73" creationId="{88C2D79F-8E22-3F72-4726-0F9AA7B05F62}"/>
          </ac:picMkLst>
        </pc:picChg>
        <pc:picChg chg="add del">
          <ac:chgData name="OUSSI, Naima" userId="S::naima.oussi@enabel.be::c92e3fc9-d954-402a-bee3-0c11474f3a33" providerId="AD" clId="Web-{D0AE5127-C8EB-BD25-301F-4052D5DAD5EC}" dt="2023-06-26T08:50:09.744" v="549"/>
          <ac:picMkLst>
            <pc:docMk/>
            <pc:sldMk cId="1350240562" sldId="452"/>
            <ac:picMk id="75" creationId="{D9DC896F-959A-68D0-14EC-1F9620A67E6B}"/>
          </ac:picMkLst>
        </pc:picChg>
      </pc:sldChg>
    </pc:docChg>
  </pc:docChgLst>
  <pc:docChgLst>
    <pc:chgData name="REBOUD, Lisa" userId="S::lisa.reboud@enabel.be::0a25d90f-2816-4309-82ea-f40ccf2e8273" providerId="AD" clId="Web-{23E0C5A2-6C29-BB5A-8104-64772B9F5A2B}"/>
    <pc:docChg chg="modSld">
      <pc:chgData name="REBOUD, Lisa" userId="S::lisa.reboud@enabel.be::0a25d90f-2816-4309-82ea-f40ccf2e8273" providerId="AD" clId="Web-{23E0C5A2-6C29-BB5A-8104-64772B9F5A2B}" dt="2023-09-18T08:58:45.736" v="303" actId="14100"/>
      <pc:docMkLst>
        <pc:docMk/>
      </pc:docMkLst>
      <pc:sldChg chg="modSp modCm">
        <pc:chgData name="REBOUD, Lisa" userId="S::lisa.reboud@enabel.be::0a25d90f-2816-4309-82ea-f40ccf2e8273" providerId="AD" clId="Web-{23E0C5A2-6C29-BB5A-8104-64772B9F5A2B}" dt="2023-09-18T08:58:45.736" v="303" actId="14100"/>
        <pc:sldMkLst>
          <pc:docMk/>
          <pc:sldMk cId="3062821428" sldId="428"/>
        </pc:sldMkLst>
        <pc:graphicFrameChg chg="mod modGraphic">
          <ac:chgData name="REBOUD, Lisa" userId="S::lisa.reboud@enabel.be::0a25d90f-2816-4309-82ea-f40ccf2e8273" providerId="AD" clId="Web-{23E0C5A2-6C29-BB5A-8104-64772B9F5A2B}" dt="2023-09-18T08:58:45.736" v="303" actId="14100"/>
          <ac:graphicFrameMkLst>
            <pc:docMk/>
            <pc:sldMk cId="3062821428" sldId="428"/>
            <ac:graphicFrameMk id="260" creationId="{190DEA18-777C-D507-9BB7-39593EC01BC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BOUD, Lisa" userId="S::lisa.reboud@enabel.be::0a25d90f-2816-4309-82ea-f40ccf2e8273" providerId="AD" clId="Web-{23E0C5A2-6C29-BB5A-8104-64772B9F5A2B}" dt="2023-09-18T08:58:01.546" v="296"/>
              <pc2:cmMkLst xmlns:pc2="http://schemas.microsoft.com/office/powerpoint/2019/9/main/command">
                <pc:docMk/>
                <pc:sldMk cId="3062821428" sldId="428"/>
                <pc2:cmMk id="{3F60CFE6-AE93-4A22-96B3-97380F05EA70}"/>
              </pc2:cmMkLst>
              <pc226:cmRplyChg chg="add">
                <pc226:chgData name="REBOUD, Lisa" userId="S::lisa.reboud@enabel.be::0a25d90f-2816-4309-82ea-f40ccf2e8273" providerId="AD" clId="Web-{23E0C5A2-6C29-BB5A-8104-64772B9F5A2B}" dt="2023-09-18T08:58:01.546" v="296"/>
                <pc2:cmRplyMkLst xmlns:pc2="http://schemas.microsoft.com/office/powerpoint/2019/9/main/command">
                  <pc:docMk/>
                  <pc:sldMk cId="3062821428" sldId="428"/>
                  <pc2:cmMk id="{3F60CFE6-AE93-4A22-96B3-97380F05EA70}"/>
                  <pc2:cmRplyMk id="{08A0B83D-6B48-4766-8243-D66BF1675013}"/>
                </pc2:cmRplyMkLst>
              </pc226:cmRplyChg>
            </pc226:cmChg>
          </p:ext>
        </pc:extLst>
      </pc:sldChg>
    </pc:docChg>
  </pc:docChgLst>
  <pc:docChgLst>
    <pc:chgData name="GRÉTRY, Lucille" userId="S::lucille.gretry@enabel.be::125383bf-9feb-4c4d-be82-5e801929467d" providerId="AD" clId="Web-{1F009F2E-5E4D-4B37-A05C-4C60AE26FBB9}"/>
    <pc:docChg chg="modSld">
      <pc:chgData name="GRÉTRY, Lucille" userId="S::lucille.gretry@enabel.be::125383bf-9feb-4c4d-be82-5e801929467d" providerId="AD" clId="Web-{1F009F2E-5E4D-4B37-A05C-4C60AE26FBB9}" dt="2023-09-19T16:23:09.180" v="23"/>
      <pc:docMkLst>
        <pc:docMk/>
      </pc:docMkLst>
      <pc:sldChg chg="addSp delSp modSp delCm">
        <pc:chgData name="GRÉTRY, Lucille" userId="S::lucille.gretry@enabel.be::125383bf-9feb-4c4d-be82-5e801929467d" providerId="AD" clId="Web-{1F009F2E-5E4D-4B37-A05C-4C60AE26FBB9}" dt="2023-09-19T16:23:09.180" v="23"/>
        <pc:sldMkLst>
          <pc:docMk/>
          <pc:sldMk cId="995050475" sldId="461"/>
        </pc:sldMkLst>
        <pc:spChg chg="del topLvl">
          <ac:chgData name="GRÉTRY, Lucille" userId="S::lucille.gretry@enabel.be::125383bf-9feb-4c4d-be82-5e801929467d" providerId="AD" clId="Web-{1F009F2E-5E4D-4B37-A05C-4C60AE26FBB9}" dt="2023-09-19T16:22:47.696" v="18"/>
          <ac:spMkLst>
            <pc:docMk/>
            <pc:sldMk cId="995050475" sldId="461"/>
            <ac:spMk id="37" creationId="{25D46295-2948-DA55-CC09-A7AC8F2437A0}"/>
          </ac:spMkLst>
        </pc:spChg>
        <pc:spChg chg="del mod topLvl">
          <ac:chgData name="GRÉTRY, Lucille" userId="S::lucille.gretry@enabel.be::125383bf-9feb-4c4d-be82-5e801929467d" providerId="AD" clId="Web-{1F009F2E-5E4D-4B37-A05C-4C60AE26FBB9}" dt="2023-09-19T16:22:41.398" v="15"/>
          <ac:spMkLst>
            <pc:docMk/>
            <pc:sldMk cId="995050475" sldId="461"/>
            <ac:spMk id="38" creationId="{2735FDF5-11A3-4FEB-27A6-067C43619803}"/>
          </ac:spMkLst>
        </pc:spChg>
        <pc:spChg chg="add mod">
          <ac:chgData name="GRÉTRY, Lucille" userId="S::lucille.gretry@enabel.be::125383bf-9feb-4c4d-be82-5e801929467d" providerId="AD" clId="Web-{1F009F2E-5E4D-4B37-A05C-4C60AE26FBB9}" dt="2023-09-19T16:22:55.243" v="21" actId="14100"/>
          <ac:spMkLst>
            <pc:docMk/>
            <pc:sldMk cId="995050475" sldId="461"/>
            <ac:spMk id="40" creationId="{3E5C4347-1CE6-50B1-7F7D-056EC16082ED}"/>
          </ac:spMkLst>
        </pc:spChg>
        <pc:spChg chg="add mod">
          <ac:chgData name="GRÉTRY, Lucille" userId="S::lucille.gretry@enabel.be::125383bf-9feb-4c4d-be82-5e801929467d" providerId="AD" clId="Web-{1F009F2E-5E4D-4B37-A05C-4C60AE26FBB9}" dt="2023-09-19T16:22:50.852" v="19" actId="1076"/>
          <ac:spMkLst>
            <pc:docMk/>
            <pc:sldMk cId="995050475" sldId="461"/>
            <ac:spMk id="42" creationId="{16AF6B04-94B8-1AEF-0BC9-7235869DAA00}"/>
          </ac:spMkLst>
        </pc:spChg>
        <pc:grpChg chg="del">
          <ac:chgData name="GRÉTRY, Lucille" userId="S::lucille.gretry@enabel.be::125383bf-9feb-4c4d-be82-5e801929467d" providerId="AD" clId="Web-{1F009F2E-5E4D-4B37-A05C-4C60AE26FBB9}" dt="2023-09-19T16:21:47.303" v="12"/>
          <ac:grpSpMkLst>
            <pc:docMk/>
            <pc:sldMk cId="995050475" sldId="461"/>
            <ac:grpSpMk id="6" creationId="{A462E849-1D63-DACA-2056-810689F3C254}"/>
          </ac:grpSpMkLst>
        </pc:grpChg>
        <pc:grpChg chg="del">
          <ac:chgData name="GRÉTRY, Lucille" userId="S::lucille.gretry@enabel.be::125383bf-9feb-4c4d-be82-5e801929467d" providerId="AD" clId="Web-{1F009F2E-5E4D-4B37-A05C-4C60AE26FBB9}" dt="2023-09-19T16:22:41.398" v="15"/>
          <ac:grpSpMkLst>
            <pc:docMk/>
            <pc:sldMk cId="995050475" sldId="461"/>
            <ac:grpSpMk id="36" creationId="{619320B8-25ED-A6A1-12A8-E85F4D8CA841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1F009F2E-5E4D-4B37-A05C-4C60AE26FBB9}" dt="2023-09-19T16:23:09.180" v="23"/>
              <pc2:cmMkLst xmlns:pc2="http://schemas.microsoft.com/office/powerpoint/2019/9/main/command">
                <pc:docMk/>
                <pc:sldMk cId="995050475" sldId="461"/>
                <pc2:cmMk id="{71010D08-A89F-4E9D-AB49-9FFD2750D1FF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1F009F2E-5E4D-4B37-A05C-4C60AE26FBB9}" dt="2023-09-19T16:22:59.211" v="22"/>
              <pc2:cmMkLst xmlns:pc2="http://schemas.microsoft.com/office/powerpoint/2019/9/main/command">
                <pc:docMk/>
                <pc:sldMk cId="995050475" sldId="461"/>
                <pc2:cmMk id="{BB311265-BFDA-4BD5-A217-4901BFA7638A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1F009F2E-5E4D-4B37-A05C-4C60AE26FBB9}" dt="2023-09-19T16:21:25.646" v="0"/>
              <pc2:cmMkLst xmlns:pc2="http://schemas.microsoft.com/office/powerpoint/2019/9/main/command">
                <pc:docMk/>
                <pc:sldMk cId="995050475" sldId="461"/>
                <pc2:cmMk id="{59D736DB-CB2B-4496-ABA3-EE9FE563A059}"/>
              </pc2:cmMkLst>
            </pc226:cmChg>
          </p:ext>
        </pc:extLst>
      </pc:sldChg>
    </pc:docChg>
  </pc:docChgLst>
  <pc:docChgLst>
    <pc:chgData name="GRÉTRY, Lucille" userId="S::lucille.gretry@enabel.be::125383bf-9feb-4c4d-be82-5e801929467d" providerId="AD" clId="Web-{AA6451DB-5A89-4E1B-AFE9-05C5018AA75D}"/>
    <pc:docChg chg="modSld">
      <pc:chgData name="GRÉTRY, Lucille" userId="S::lucille.gretry@enabel.be::125383bf-9feb-4c4d-be82-5e801929467d" providerId="AD" clId="Web-{AA6451DB-5A89-4E1B-AFE9-05C5018AA75D}" dt="2023-09-19T16:55:17.865" v="67"/>
      <pc:docMkLst>
        <pc:docMk/>
      </pc:docMkLst>
      <pc:sldChg chg="delSp modSp addCm delCm modCm">
        <pc:chgData name="GRÉTRY, Lucille" userId="S::lucille.gretry@enabel.be::125383bf-9feb-4c4d-be82-5e801929467d" providerId="AD" clId="Web-{AA6451DB-5A89-4E1B-AFE9-05C5018AA75D}" dt="2023-09-19T16:55:17.865" v="67"/>
        <pc:sldMkLst>
          <pc:docMk/>
          <pc:sldMk cId="1700483702" sldId="482"/>
        </pc:sldMkLst>
        <pc:spChg chg="mod">
          <ac:chgData name="GRÉTRY, Lucille" userId="S::lucille.gretry@enabel.be::125383bf-9feb-4c4d-be82-5e801929467d" providerId="AD" clId="Web-{AA6451DB-5A89-4E1B-AFE9-05C5018AA75D}" dt="2023-09-19T16:55:15.194" v="66"/>
          <ac:spMkLst>
            <pc:docMk/>
            <pc:sldMk cId="1700483702" sldId="482"/>
            <ac:spMk id="2" creationId="{B2DDC5DA-BBFB-B857-062F-B9817E585096}"/>
          </ac:spMkLst>
        </pc:spChg>
        <pc:spChg chg="mod">
          <ac:chgData name="GRÉTRY, Lucille" userId="S::lucille.gretry@enabel.be::125383bf-9feb-4c4d-be82-5e801929467d" providerId="AD" clId="Web-{AA6451DB-5A89-4E1B-AFE9-05C5018AA75D}" dt="2023-09-19T16:52:52.455" v="12" actId="20577"/>
          <ac:spMkLst>
            <pc:docMk/>
            <pc:sldMk cId="1700483702" sldId="482"/>
            <ac:spMk id="8" creationId="{7BE1FB3A-11D2-E2EE-67E5-323CFBFB1372}"/>
          </ac:spMkLst>
        </pc:spChg>
        <pc:spChg chg="mod">
          <ac:chgData name="GRÉTRY, Lucille" userId="S::lucille.gretry@enabel.be::125383bf-9feb-4c4d-be82-5e801929467d" providerId="AD" clId="Web-{AA6451DB-5A89-4E1B-AFE9-05C5018AA75D}" dt="2023-09-19T16:55:15.100" v="65"/>
          <ac:spMkLst>
            <pc:docMk/>
            <pc:sldMk cId="1700483702" sldId="482"/>
            <ac:spMk id="10" creationId="{C2D583EC-33A3-6F8E-60F6-8DA173AC4E06}"/>
          </ac:spMkLst>
        </pc:spChg>
        <pc:spChg chg="mod">
          <ac:chgData name="GRÉTRY, Lucille" userId="S::lucille.gretry@enabel.be::125383bf-9feb-4c4d-be82-5e801929467d" providerId="AD" clId="Web-{AA6451DB-5A89-4E1B-AFE9-05C5018AA75D}" dt="2023-09-19T16:54:59.662" v="63"/>
          <ac:spMkLst>
            <pc:docMk/>
            <pc:sldMk cId="1700483702" sldId="482"/>
            <ac:spMk id="13" creationId="{B03A3CF6-10EE-76BC-0C2B-DE2F2C7F0756}"/>
          </ac:spMkLst>
        </pc:spChg>
        <pc:spChg chg="del">
          <ac:chgData name="GRÉTRY, Lucille" userId="S::lucille.gretry@enabel.be::125383bf-9feb-4c4d-be82-5e801929467d" providerId="AD" clId="Web-{AA6451DB-5A89-4E1B-AFE9-05C5018AA75D}" dt="2023-09-19T16:54:48.052" v="62"/>
          <ac:spMkLst>
            <pc:docMk/>
            <pc:sldMk cId="1700483702" sldId="482"/>
            <ac:spMk id="39" creationId="{7639F587-8948-908E-DAA6-240F4D1C8DF4}"/>
          </ac:spMkLst>
        </pc:spChg>
        <pc:spChg chg="del">
          <ac:chgData name="GRÉTRY, Lucille" userId="S::lucille.gretry@enabel.be::125383bf-9feb-4c4d-be82-5e801929467d" providerId="AD" clId="Web-{AA6451DB-5A89-4E1B-AFE9-05C5018AA75D}" dt="2023-09-19T16:55:17.865" v="67"/>
          <ac:spMkLst>
            <pc:docMk/>
            <pc:sldMk cId="1700483702" sldId="482"/>
            <ac:spMk id="40" creationId="{D07F14E7-1B2E-2D79-73ED-BD47203A106D}"/>
          </ac:spMkLst>
        </pc:spChg>
        <pc:spChg chg="del mod">
          <ac:chgData name="GRÉTRY, Lucille" userId="S::lucille.gretry@enabel.be::125383bf-9feb-4c4d-be82-5e801929467d" providerId="AD" clId="Web-{AA6451DB-5A89-4E1B-AFE9-05C5018AA75D}" dt="2023-09-19T16:54:41.911" v="61"/>
          <ac:spMkLst>
            <pc:docMk/>
            <pc:sldMk cId="1700483702" sldId="482"/>
            <ac:spMk id="41" creationId="{7828DE1C-2281-C3B6-1F2B-DDA90B53A574}"/>
          </ac:spMkLst>
        </pc:spChg>
        <pc:spChg chg="del">
          <ac:chgData name="GRÉTRY, Lucille" userId="S::lucille.gretry@enabel.be::125383bf-9feb-4c4d-be82-5e801929467d" providerId="AD" clId="Web-{AA6451DB-5A89-4E1B-AFE9-05C5018AA75D}" dt="2023-09-19T16:54:38.848" v="59"/>
          <ac:spMkLst>
            <pc:docMk/>
            <pc:sldMk cId="1700483702" sldId="482"/>
            <ac:spMk id="42" creationId="{AAE25977-E911-A85E-BCA0-8F373E7656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RÉTRY, Lucille" userId="S::lucille.gretry@enabel.be::125383bf-9feb-4c4d-be82-5e801929467d" providerId="AD" clId="Web-{AA6451DB-5A89-4E1B-AFE9-05C5018AA75D}" dt="2023-09-19T16:52:13.640" v="9" actId="20577"/>
              <pc2:cmMkLst xmlns:pc2="http://schemas.microsoft.com/office/powerpoint/2019/9/main/command">
                <pc:docMk/>
                <pc:sldMk cId="1700483702" sldId="482"/>
                <pc2:cmMk id="{6A339C05-9B15-49E1-873D-71CC94BD273D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AA6451DB-5A89-4E1B-AFE9-05C5018AA75D}" dt="2023-09-19T16:53:27.393" v="24"/>
              <pc2:cmMkLst xmlns:pc2="http://schemas.microsoft.com/office/powerpoint/2019/9/main/command">
                <pc:docMk/>
                <pc:sldMk cId="1700483702" sldId="482"/>
                <pc2:cmMk id="{F97E4521-F159-4A55-A10D-7C8187560D99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AA6451DB-5A89-4E1B-AFE9-05C5018AA75D}" dt="2023-09-19T16:49:19.900" v="1"/>
              <pc2:cmMkLst xmlns:pc2="http://schemas.microsoft.com/office/powerpoint/2019/9/main/command">
                <pc:docMk/>
                <pc:sldMk cId="1700483702" sldId="482"/>
                <pc2:cmMk id="{73855F21-AE69-403A-A3CA-5F11A21F0C98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AA6451DB-5A89-4E1B-AFE9-05C5018AA75D}" dt="2023-09-19T16:49:12.571" v="0"/>
              <pc2:cmMkLst xmlns:pc2="http://schemas.microsoft.com/office/powerpoint/2019/9/main/command">
                <pc:docMk/>
                <pc:sldMk cId="1700483702" sldId="482"/>
                <pc2:cmMk id="{5BFA015C-E2BA-41CA-BFDD-96F859A53813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AA6451DB-5A89-4E1B-AFE9-05C5018AA75D}" dt="2023-09-19T16:49:34.978" v="2"/>
              <pc2:cmMkLst xmlns:pc2="http://schemas.microsoft.com/office/powerpoint/2019/9/main/command">
                <pc:docMk/>
                <pc:sldMk cId="1700483702" sldId="482"/>
                <pc2:cmMk id="{01FF77D1-2CDB-40C4-897B-4F4D25AD562F}"/>
              </pc2:cmMkLst>
            </pc226:cmChg>
            <pc226:cmChg xmlns:pc226="http://schemas.microsoft.com/office/powerpoint/2022/06/main/command" chg="del">
              <pc226:chgData name="GRÉTRY, Lucille" userId="S::lucille.gretry@enabel.be::125383bf-9feb-4c4d-be82-5e801929467d" providerId="AD" clId="Web-{AA6451DB-5A89-4E1B-AFE9-05C5018AA75D}" dt="2023-09-19T16:49:49.979" v="3"/>
              <pc2:cmMkLst xmlns:pc2="http://schemas.microsoft.com/office/powerpoint/2019/9/main/command">
                <pc:docMk/>
                <pc:sldMk cId="1700483702" sldId="482"/>
                <pc2:cmMk id="{63EE07D6-4C58-4A9C-A045-FE297E1B6976}"/>
              </pc2:cmMkLst>
            </pc226:cmChg>
            <pc226:cmChg xmlns:pc226="http://schemas.microsoft.com/office/powerpoint/2022/06/main/command" chg="add">
              <pc226:chgData name="GRÉTRY, Lucille" userId="S::lucille.gretry@enabel.be::125383bf-9feb-4c4d-be82-5e801929467d" providerId="AD" clId="Web-{AA6451DB-5A89-4E1B-AFE9-05C5018AA75D}" dt="2023-09-19T16:51:02.810" v="4"/>
              <pc2:cmMkLst xmlns:pc2="http://schemas.microsoft.com/office/powerpoint/2019/9/main/command">
                <pc:docMk/>
                <pc:sldMk cId="1700483702" sldId="482"/>
                <pc2:cmMk id="{9BAFAFD9-EE8E-4BA8-BD84-3EFD7EAA8192}"/>
              </pc2:cmMkLst>
            </pc226:cmChg>
          </p:ext>
        </pc:extLst>
      </pc:sldChg>
    </pc:docChg>
  </pc:docChgLst>
  <pc:docChgLst>
    <pc:chgData name="HADEF, Idriss el fateh" userId="S::idrisselfateh.hadef@enabel.be::aa72ff30-1a88-4692-84c2-9cf7c6a27890" providerId="AD" clId="Web-{CE90E7FA-5BC9-C011-8FD7-B2C1B7A14938}"/>
    <pc:docChg chg="modSld">
      <pc:chgData name="HADEF, Idriss el fateh" userId="S::idrisselfateh.hadef@enabel.be::aa72ff30-1a88-4692-84c2-9cf7c6a27890" providerId="AD" clId="Web-{CE90E7FA-5BC9-C011-8FD7-B2C1B7A14938}" dt="2023-06-26T13:07:01.390" v="14" actId="20577"/>
      <pc:docMkLst>
        <pc:docMk/>
      </pc:docMkLst>
      <pc:sldChg chg="modSp">
        <pc:chgData name="HADEF, Idriss el fateh" userId="S::idrisselfateh.hadef@enabel.be::aa72ff30-1a88-4692-84c2-9cf7c6a27890" providerId="AD" clId="Web-{CE90E7FA-5BC9-C011-8FD7-B2C1B7A14938}" dt="2023-06-26T13:07:01.390" v="14" actId="20577"/>
        <pc:sldMkLst>
          <pc:docMk/>
          <pc:sldMk cId="3855500278" sldId="455"/>
        </pc:sldMkLst>
        <pc:spChg chg="mod">
          <ac:chgData name="HADEF, Idriss el fateh" userId="S::idrisselfateh.hadef@enabel.be::aa72ff30-1a88-4692-84c2-9cf7c6a27890" providerId="AD" clId="Web-{CE90E7FA-5BC9-C011-8FD7-B2C1B7A14938}" dt="2023-06-26T13:06:23.920" v="6" actId="20577"/>
          <ac:spMkLst>
            <pc:docMk/>
            <pc:sldMk cId="3855500278" sldId="455"/>
            <ac:spMk id="1565" creationId="{EA5A5601-F17A-9EC5-077B-75842FC44C1E}"/>
          </ac:spMkLst>
        </pc:spChg>
        <pc:spChg chg="mod">
          <ac:chgData name="HADEF, Idriss el fateh" userId="S::idrisselfateh.hadef@enabel.be::aa72ff30-1a88-4692-84c2-9cf7c6a27890" providerId="AD" clId="Web-{CE90E7FA-5BC9-C011-8FD7-B2C1B7A14938}" dt="2023-06-26T13:07:01.390" v="14" actId="20577"/>
          <ac:spMkLst>
            <pc:docMk/>
            <pc:sldMk cId="3855500278" sldId="455"/>
            <ac:spMk id="1570" creationId="{46140800-75DD-7A0D-A734-59BF52A945B0}"/>
          </ac:spMkLst>
        </pc:spChg>
      </pc:sldChg>
    </pc:docChg>
  </pc:docChgLst>
  <pc:docChgLst>
    <pc:chgData name="AMRANI MARRAKCHI, Zineb" userId="S::zineb.amrani@enabel.be::f6a36b95-1d18-4f1d-a936-7c857d21f1b2" providerId="AD" clId="Web-{5555E20A-C942-1E72-584C-71484EBEFA7D}"/>
    <pc:docChg chg="modSld">
      <pc:chgData name="AMRANI MARRAKCHI, Zineb" userId="S::zineb.amrani@enabel.be::f6a36b95-1d18-4f1d-a936-7c857d21f1b2" providerId="AD" clId="Web-{5555E20A-C942-1E72-584C-71484EBEFA7D}" dt="2023-06-26T15:45:06.193" v="22" actId="20577"/>
      <pc:docMkLst>
        <pc:docMk/>
      </pc:docMkLst>
      <pc:sldChg chg="modSp">
        <pc:chgData name="AMRANI MARRAKCHI, Zineb" userId="S::zineb.amrani@enabel.be::f6a36b95-1d18-4f1d-a936-7c857d21f1b2" providerId="AD" clId="Web-{5555E20A-C942-1E72-584C-71484EBEFA7D}" dt="2023-06-26T15:35:18.271" v="1" actId="20577"/>
        <pc:sldMkLst>
          <pc:docMk/>
          <pc:sldMk cId="880130595" sldId="442"/>
        </pc:sldMkLst>
        <pc:spChg chg="mod">
          <ac:chgData name="AMRANI MARRAKCHI, Zineb" userId="S::zineb.amrani@enabel.be::f6a36b95-1d18-4f1d-a936-7c857d21f1b2" providerId="AD" clId="Web-{5555E20A-C942-1E72-584C-71484EBEFA7D}" dt="2023-06-26T15:35:18.271" v="1" actId="20577"/>
          <ac:spMkLst>
            <pc:docMk/>
            <pc:sldMk cId="880130595" sldId="442"/>
            <ac:spMk id="6" creationId="{86138440-01F2-0030-84BA-9B99172DA570}"/>
          </ac:spMkLst>
        </pc:spChg>
      </pc:sldChg>
      <pc:sldChg chg="modSp">
        <pc:chgData name="AMRANI MARRAKCHI, Zineb" userId="S::zineb.amrani@enabel.be::f6a36b95-1d18-4f1d-a936-7c857d21f1b2" providerId="AD" clId="Web-{5555E20A-C942-1E72-584C-71484EBEFA7D}" dt="2023-06-26T15:45:06.193" v="22" actId="20577"/>
        <pc:sldMkLst>
          <pc:docMk/>
          <pc:sldMk cId="3483371671" sldId="443"/>
        </pc:sldMkLst>
        <pc:spChg chg="mod">
          <ac:chgData name="AMRANI MARRAKCHI, Zineb" userId="S::zineb.amrani@enabel.be::f6a36b95-1d18-4f1d-a936-7c857d21f1b2" providerId="AD" clId="Web-{5555E20A-C942-1E72-584C-71484EBEFA7D}" dt="2023-06-26T15:45:06.193" v="22" actId="20577"/>
          <ac:spMkLst>
            <pc:docMk/>
            <pc:sldMk cId="3483371671" sldId="443"/>
            <ac:spMk id="6" creationId="{74050D4A-73E7-BE71-36AD-323D83846CA9}"/>
          </ac:spMkLst>
        </pc:spChg>
      </pc:sldChg>
    </pc:docChg>
  </pc:docChgLst>
  <pc:docChgLst>
    <pc:chgData name="EL YAMANI, Anass" userId="S::anass.elyamani@enabel.be::6f2a2a82-4a5f-4115-b657-1bdd72159912" providerId="AD" clId="Web-{37DBC601-4640-C338-132B-ED55245312D2}"/>
    <pc:docChg chg="mod modSld">
      <pc:chgData name="EL YAMANI, Anass" userId="S::anass.elyamani@enabel.be::6f2a2a82-4a5f-4115-b657-1bdd72159912" providerId="AD" clId="Web-{37DBC601-4640-C338-132B-ED55245312D2}" dt="2023-09-19T09:19:43.911" v="247" actId="1076"/>
      <pc:docMkLst>
        <pc:docMk/>
      </pc:docMkLst>
      <pc:sldChg chg="addSp modSp modCm">
        <pc:chgData name="EL YAMANI, Anass" userId="S::anass.elyamani@enabel.be::6f2a2a82-4a5f-4115-b657-1bdd72159912" providerId="AD" clId="Web-{37DBC601-4640-C338-132B-ED55245312D2}" dt="2023-09-19T09:09:41.755" v="246"/>
        <pc:sldMkLst>
          <pc:docMk/>
          <pc:sldMk cId="995050475" sldId="461"/>
        </pc:sldMkLst>
        <pc:spChg chg="mod">
          <ac:chgData name="EL YAMANI, Anass" userId="S::anass.elyamani@enabel.be::6f2a2a82-4a5f-4115-b657-1bdd72159912" providerId="AD" clId="Web-{37DBC601-4640-C338-132B-ED55245312D2}" dt="2023-09-19T09:06:54.079" v="214" actId="1076"/>
          <ac:spMkLst>
            <pc:docMk/>
            <pc:sldMk cId="995050475" sldId="461"/>
            <ac:spMk id="38" creationId="{2735FDF5-11A3-4FEB-27A6-067C43619803}"/>
          </ac:spMkLst>
        </pc:spChg>
        <pc:grpChg chg="mod">
          <ac:chgData name="EL YAMANI, Anass" userId="S::anass.elyamani@enabel.be::6f2a2a82-4a5f-4115-b657-1bdd72159912" providerId="AD" clId="Web-{37DBC601-4640-C338-132B-ED55245312D2}" dt="2023-09-19T09:01:16.086" v="0" actId="1076"/>
          <ac:grpSpMkLst>
            <pc:docMk/>
            <pc:sldMk cId="995050475" sldId="461"/>
            <ac:grpSpMk id="6" creationId="{A462E849-1D63-DACA-2056-810689F3C254}"/>
          </ac:grpSpMkLst>
        </pc:grpChg>
        <pc:grpChg chg="add mod">
          <ac:chgData name="EL YAMANI, Anass" userId="S::anass.elyamani@enabel.be::6f2a2a82-4a5f-4115-b657-1bdd72159912" providerId="AD" clId="Web-{37DBC601-4640-C338-132B-ED55245312D2}" dt="2023-09-19T09:01:46.571" v="2" actId="1076"/>
          <ac:grpSpMkLst>
            <pc:docMk/>
            <pc:sldMk cId="995050475" sldId="461"/>
            <ac:grpSpMk id="36" creationId="{619320B8-25ED-A6A1-12A8-E85F4D8CA841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L YAMANI, Anass" userId="S::anass.elyamani@enabel.be::6f2a2a82-4a5f-4115-b657-1bdd72159912" providerId="AD" clId="Web-{37DBC601-4640-C338-132B-ED55245312D2}" dt="2023-09-19T09:09:41.755" v="246"/>
              <pc2:cmMkLst xmlns:pc2="http://schemas.microsoft.com/office/powerpoint/2019/9/main/command">
                <pc:docMk/>
                <pc:sldMk cId="995050475" sldId="461"/>
                <pc2:cmMk id="{59D736DB-CB2B-4496-ABA3-EE9FE563A059}"/>
              </pc2:cmMkLst>
              <pc226:cmRplyChg chg="add">
                <pc226:chgData name="EL YAMANI, Anass" userId="S::anass.elyamani@enabel.be::6f2a2a82-4a5f-4115-b657-1bdd72159912" providerId="AD" clId="Web-{37DBC601-4640-C338-132B-ED55245312D2}" dt="2023-09-19T09:09:41.755" v="246"/>
                <pc2:cmRplyMkLst xmlns:pc2="http://schemas.microsoft.com/office/powerpoint/2019/9/main/command">
                  <pc:docMk/>
                  <pc:sldMk cId="995050475" sldId="461"/>
                  <pc2:cmMk id="{59D736DB-CB2B-4496-ABA3-EE9FE563A059}"/>
                  <pc2:cmRplyMk id="{1596C0D1-BD58-439B-BEA9-C66A8ADAB158}"/>
                </pc2:cmRplyMkLst>
              </pc226:cmRplyChg>
            </pc226:cmChg>
          </p:ext>
        </pc:extLst>
      </pc:sldChg>
      <pc:sldChg chg="modSp modCm">
        <pc:chgData name="EL YAMANI, Anass" userId="S::anass.elyamani@enabel.be::6f2a2a82-4a5f-4115-b657-1bdd72159912" providerId="AD" clId="Web-{37DBC601-4640-C338-132B-ED55245312D2}" dt="2023-09-19T09:08:39.675" v="245"/>
        <pc:sldMkLst>
          <pc:docMk/>
          <pc:sldMk cId="3132409189" sldId="470"/>
        </pc:sldMkLst>
        <pc:spChg chg="mod">
          <ac:chgData name="EL YAMANI, Anass" userId="S::anass.elyamani@enabel.be::6f2a2a82-4a5f-4115-b657-1bdd72159912" providerId="AD" clId="Web-{37DBC601-4640-C338-132B-ED55245312D2}" dt="2023-09-19T09:08:25.753" v="243" actId="20577"/>
          <ac:spMkLst>
            <pc:docMk/>
            <pc:sldMk cId="3132409189" sldId="470"/>
            <ac:spMk id="22" creationId="{25FD709C-672C-0D06-64CC-75DEFAF3A7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L YAMANI, Anass" userId="S::anass.elyamani@enabel.be::6f2a2a82-4a5f-4115-b657-1bdd72159912" providerId="AD" clId="Web-{37DBC601-4640-C338-132B-ED55245312D2}" dt="2023-09-19T09:08:39.675" v="245"/>
              <pc2:cmMkLst xmlns:pc2="http://schemas.microsoft.com/office/powerpoint/2019/9/main/command">
                <pc:docMk/>
                <pc:sldMk cId="3132409189" sldId="470"/>
                <pc2:cmMk id="{C5CA956D-1D7A-47E4-8793-65B7B157A5B6}"/>
              </pc2:cmMkLst>
              <pc226:cmRplyChg chg="add">
                <pc226:chgData name="EL YAMANI, Anass" userId="S::anass.elyamani@enabel.be::6f2a2a82-4a5f-4115-b657-1bdd72159912" providerId="AD" clId="Web-{37DBC601-4640-C338-132B-ED55245312D2}" dt="2023-09-19T09:08:39.675" v="245"/>
                <pc2:cmRplyMkLst xmlns:pc2="http://schemas.microsoft.com/office/powerpoint/2019/9/main/command">
                  <pc:docMk/>
                  <pc:sldMk cId="3132409189" sldId="470"/>
                  <pc2:cmMk id="{C5CA956D-1D7A-47E4-8793-65B7B157A5B6}"/>
                  <pc2:cmRplyMk id="{DFD1E950-E9AB-4B1F-A785-22AC2C5F00EA}"/>
                </pc2:cmRplyMkLst>
              </pc226:cmRplyChg>
            </pc226:cmChg>
          </p:ext>
        </pc:extLst>
      </pc:sldChg>
      <pc:sldChg chg="modSp">
        <pc:chgData name="EL YAMANI, Anass" userId="S::anass.elyamani@enabel.be::6f2a2a82-4a5f-4115-b657-1bdd72159912" providerId="AD" clId="Web-{37DBC601-4640-C338-132B-ED55245312D2}" dt="2023-09-19T09:19:43.911" v="247" actId="1076"/>
        <pc:sldMkLst>
          <pc:docMk/>
          <pc:sldMk cId="1523680146" sldId="480"/>
        </pc:sldMkLst>
        <pc:spChg chg="mod">
          <ac:chgData name="EL YAMANI, Anass" userId="S::anass.elyamani@enabel.be::6f2a2a82-4a5f-4115-b657-1bdd72159912" providerId="AD" clId="Web-{37DBC601-4640-C338-132B-ED55245312D2}" dt="2023-09-19T09:19:43.911" v="247" actId="1076"/>
          <ac:spMkLst>
            <pc:docMk/>
            <pc:sldMk cId="1523680146" sldId="480"/>
            <ac:spMk id="44" creationId="{7F2BAC4D-8D9E-D2CF-65C0-87815B7578B1}"/>
          </ac:spMkLst>
        </pc:spChg>
      </pc:sldChg>
    </pc:docChg>
  </pc:docChgLst>
  <pc:docChgLst>
    <pc:chgData name="GRÉTRY, Lucille" userId="S::lucille.gretry@enabel.be::125383bf-9feb-4c4d-be82-5e801929467d" providerId="AD" clId="Web-{5B593C4B-FC2B-601E-0379-DF498D0B12C3}"/>
    <pc:docChg chg="modSld sldOrd">
      <pc:chgData name="GRÉTRY, Lucille" userId="S::lucille.gretry@enabel.be::125383bf-9feb-4c4d-be82-5e801929467d" providerId="AD" clId="Web-{5B593C4B-FC2B-601E-0379-DF498D0B12C3}" dt="2023-09-20T07:48:55.905" v="5" actId="20577"/>
      <pc:docMkLst>
        <pc:docMk/>
      </pc:docMkLst>
      <pc:sldChg chg="modSp">
        <pc:chgData name="GRÉTRY, Lucille" userId="S::lucille.gretry@enabel.be::125383bf-9feb-4c4d-be82-5e801929467d" providerId="AD" clId="Web-{5B593C4B-FC2B-601E-0379-DF498D0B12C3}" dt="2023-09-20T07:48:55.905" v="5" actId="20577"/>
        <pc:sldMkLst>
          <pc:docMk/>
          <pc:sldMk cId="995050475" sldId="461"/>
        </pc:sldMkLst>
        <pc:spChg chg="mod">
          <ac:chgData name="GRÉTRY, Lucille" userId="S::lucille.gretry@enabel.be::125383bf-9feb-4c4d-be82-5e801929467d" providerId="AD" clId="Web-{5B593C4B-FC2B-601E-0379-DF498D0B12C3}" dt="2023-09-20T07:48:55.905" v="5" actId="20577"/>
          <ac:spMkLst>
            <pc:docMk/>
            <pc:sldMk cId="995050475" sldId="461"/>
            <ac:spMk id="33" creationId="{1BDF2EA7-2B95-E0CE-893B-5E8324CA4796}"/>
          </ac:spMkLst>
        </pc:spChg>
      </pc:sldChg>
      <pc:sldChg chg="ord">
        <pc:chgData name="GRÉTRY, Lucille" userId="S::lucille.gretry@enabel.be::125383bf-9feb-4c4d-be82-5e801929467d" providerId="AD" clId="Web-{5B593C4B-FC2B-601E-0379-DF498D0B12C3}" dt="2023-09-20T07:48:21.107" v="0"/>
        <pc:sldMkLst>
          <pc:docMk/>
          <pc:sldMk cId="1229998251" sldId="469"/>
        </pc:sldMkLst>
      </pc:sldChg>
    </pc:docChg>
  </pc:docChgLst>
  <pc:docChgLst>
    <pc:chgData name="LAMBERT, Hélène" userId="6d1ad801-547b-462f-be38-3cd4c83139df" providerId="ADAL" clId="{AC541BCD-0083-45AF-B747-BDE92C2DCD0A}"/>
    <pc:docChg chg="custSel addSld modSld sldOrd">
      <pc:chgData name="LAMBERT, Hélène" userId="6d1ad801-547b-462f-be38-3cd4c83139df" providerId="ADAL" clId="{AC541BCD-0083-45AF-B747-BDE92C2DCD0A}" dt="2023-10-26T13:03:32.202" v="156"/>
      <pc:docMkLst>
        <pc:docMk/>
      </pc:docMkLst>
      <pc:sldChg chg="addSp delSp modSp add mod ord addCm modCm">
        <pc:chgData name="LAMBERT, Hélène" userId="6d1ad801-547b-462f-be38-3cd4c83139df" providerId="ADAL" clId="{AC541BCD-0083-45AF-B747-BDE92C2DCD0A}" dt="2023-10-26T13:03:32.202" v="156"/>
        <pc:sldMkLst>
          <pc:docMk/>
          <pc:sldMk cId="1234756588" sldId="489"/>
        </pc:sldMkLst>
        <pc:spChg chg="del">
          <ac:chgData name="LAMBERT, Hélène" userId="6d1ad801-547b-462f-be38-3cd4c83139df" providerId="ADAL" clId="{AC541BCD-0083-45AF-B747-BDE92C2DCD0A}" dt="2023-10-26T13:01:09.983" v="69" actId="478"/>
          <ac:spMkLst>
            <pc:docMk/>
            <pc:sldMk cId="1234756588" sldId="489"/>
            <ac:spMk id="6" creationId="{9CEA66DB-BC9B-6C2F-5967-3A688B13D8D4}"/>
          </ac:spMkLst>
        </pc:spChg>
        <pc:spChg chg="add mod">
          <ac:chgData name="LAMBERT, Hélène" userId="6d1ad801-547b-462f-be38-3cd4c83139df" providerId="ADAL" clId="{AC541BCD-0083-45AF-B747-BDE92C2DCD0A}" dt="2023-10-26T13:02:24.081" v="154" actId="14100"/>
          <ac:spMkLst>
            <pc:docMk/>
            <pc:sldMk cId="1234756588" sldId="489"/>
            <ac:spMk id="7" creationId="{F64B60F3-1CE6-B540-FB6E-4CFCB5EED96F}"/>
          </ac:spMkLst>
        </pc:spChg>
        <pc:spChg chg="mod">
          <ac:chgData name="LAMBERT, Hélène" userId="6d1ad801-547b-462f-be38-3cd4c83139df" providerId="ADAL" clId="{AC541BCD-0083-45AF-B747-BDE92C2DCD0A}" dt="2023-10-26T12:56:39.673" v="18" actId="20577"/>
          <ac:spMkLst>
            <pc:docMk/>
            <pc:sldMk cId="1234756588" sldId="489"/>
            <ac:spMk id="8" creationId="{E7DFDBE2-E4A2-C62D-A51F-16FEDF718CAE}"/>
          </ac:spMkLst>
        </pc:spChg>
        <pc:spChg chg="del mod">
          <ac:chgData name="LAMBERT, Hélène" userId="6d1ad801-547b-462f-be38-3cd4c83139df" providerId="ADAL" clId="{AC541BCD-0083-45AF-B747-BDE92C2DCD0A}" dt="2023-10-26T13:01:08.668" v="68" actId="478"/>
          <ac:spMkLst>
            <pc:docMk/>
            <pc:sldMk cId="1234756588" sldId="489"/>
            <ac:spMk id="17" creationId="{A3730A7C-78B5-2344-D4AF-798526920983}"/>
          </ac:spMkLst>
        </pc:spChg>
        <pc:graphicFrameChg chg="add mod modGraphic">
          <ac:chgData name="LAMBERT, Hélène" userId="6d1ad801-547b-462f-be38-3cd4c83139df" providerId="ADAL" clId="{AC541BCD-0083-45AF-B747-BDE92C2DCD0A}" dt="2023-10-26T13:01:45.442" v="76" actId="5793"/>
          <ac:graphicFrameMkLst>
            <pc:docMk/>
            <pc:sldMk cId="1234756588" sldId="489"/>
            <ac:graphicFrameMk id="4" creationId="{030C0512-B852-920F-FA09-F9DFF1274D99}"/>
          </ac:graphicFrameMkLst>
        </pc:graphicFrameChg>
        <pc:picChg chg="del">
          <ac:chgData name="LAMBERT, Hélène" userId="6d1ad801-547b-462f-be38-3cd4c83139df" providerId="ADAL" clId="{AC541BCD-0083-45AF-B747-BDE92C2DCD0A}" dt="2023-10-26T13:01:24.713" v="74" actId="478"/>
          <ac:picMkLst>
            <pc:docMk/>
            <pc:sldMk cId="1234756588" sldId="489"/>
            <ac:picMk id="33" creationId="{4EF95852-BCCB-A207-3EEB-19986DB5D630}"/>
          </ac:picMkLst>
        </pc:picChg>
      </pc:sldChg>
      <pc:sldChg chg="delSp modSp add mod">
        <pc:chgData name="LAMBERT, Hélène" userId="6d1ad801-547b-462f-be38-3cd4c83139df" providerId="ADAL" clId="{AC541BCD-0083-45AF-B747-BDE92C2DCD0A}" dt="2023-10-26T13:00:40.846" v="65" actId="14100"/>
        <pc:sldMkLst>
          <pc:docMk/>
          <pc:sldMk cId="2244000276" sldId="490"/>
        </pc:sldMkLst>
        <pc:spChg chg="mod">
          <ac:chgData name="LAMBERT, Hélène" userId="6d1ad801-547b-462f-be38-3cd4c83139df" providerId="ADAL" clId="{AC541BCD-0083-45AF-B747-BDE92C2DCD0A}" dt="2023-10-26T13:00:40.846" v="65" actId="14100"/>
          <ac:spMkLst>
            <pc:docMk/>
            <pc:sldMk cId="2244000276" sldId="490"/>
            <ac:spMk id="17" creationId="{A3730A7C-78B5-2344-D4AF-798526920983}"/>
          </ac:spMkLst>
        </pc:spChg>
        <pc:picChg chg="del">
          <ac:chgData name="LAMBERT, Hélène" userId="6d1ad801-547b-462f-be38-3cd4c83139df" providerId="ADAL" clId="{AC541BCD-0083-45AF-B747-BDE92C2DCD0A}" dt="2023-10-26T13:00:04.335" v="61" actId="478"/>
          <ac:picMkLst>
            <pc:docMk/>
            <pc:sldMk cId="2244000276" sldId="490"/>
            <ac:picMk id="33" creationId="{4EF95852-BCCB-A207-3EEB-19986DB5D630}"/>
          </ac:picMkLst>
        </pc:picChg>
      </pc:sldChg>
    </pc:docChg>
  </pc:docChgLst>
  <pc:docChgLst>
    <pc:chgData name="REBOUD, Lisa" userId="S::lisa.reboud@enabel.be::0a25d90f-2816-4309-82ea-f40ccf2e8273" providerId="AD" clId="Web-{B2B8CBA5-9FF1-16AE-CF90-D93737BCB8CF}"/>
    <pc:docChg chg="modSld">
      <pc:chgData name="REBOUD, Lisa" userId="S::lisa.reboud@enabel.be::0a25d90f-2816-4309-82ea-f40ccf2e8273" providerId="AD" clId="Web-{B2B8CBA5-9FF1-16AE-CF90-D93737BCB8CF}" dt="2023-06-22T10:47:22.852" v="54"/>
      <pc:docMkLst>
        <pc:docMk/>
      </pc:docMkLst>
      <pc:sldChg chg="addSp modSp">
        <pc:chgData name="REBOUD, Lisa" userId="S::lisa.reboud@enabel.be::0a25d90f-2816-4309-82ea-f40ccf2e8273" providerId="AD" clId="Web-{B2B8CBA5-9FF1-16AE-CF90-D93737BCB8CF}" dt="2023-06-22T10:47:22.852" v="54"/>
        <pc:sldMkLst>
          <pc:docMk/>
          <pc:sldMk cId="3062821428" sldId="428"/>
        </pc:sldMkLst>
        <pc:spChg chg="add mod">
          <ac:chgData name="REBOUD, Lisa" userId="S::lisa.reboud@enabel.be::0a25d90f-2816-4309-82ea-f40ccf2e8273" providerId="AD" clId="Web-{B2B8CBA5-9FF1-16AE-CF90-D93737BCB8CF}" dt="2023-06-22T10:42:34.390" v="19" actId="20577"/>
          <ac:spMkLst>
            <pc:docMk/>
            <pc:sldMk cId="3062821428" sldId="428"/>
            <ac:spMk id="30" creationId="{A727F47F-1E57-345B-2EDD-A592237F5E61}"/>
          </ac:spMkLst>
        </pc:spChg>
        <pc:graphicFrameChg chg="mod modGraphic">
          <ac:chgData name="REBOUD, Lisa" userId="S::lisa.reboud@enabel.be::0a25d90f-2816-4309-82ea-f40ccf2e8273" providerId="AD" clId="Web-{B2B8CBA5-9FF1-16AE-CF90-D93737BCB8CF}" dt="2023-06-22T10:47:22.852" v="54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</pc:docChg>
  </pc:docChgLst>
  <pc:docChgLst>
    <pc:chgData name="REBOUD, Lisa" userId="S::lisa.reboud@enabel.be::0a25d90f-2816-4309-82ea-f40ccf2e8273" providerId="AD" clId="Web-{5D7B96E5-701A-71E0-61FC-8C861A0E9650}"/>
    <pc:docChg chg="modSld">
      <pc:chgData name="REBOUD, Lisa" userId="S::lisa.reboud@enabel.be::0a25d90f-2816-4309-82ea-f40ccf2e8273" providerId="AD" clId="Web-{5D7B96E5-701A-71E0-61FC-8C861A0E9650}" dt="2023-06-26T15:07:03.795" v="0" actId="14100"/>
      <pc:docMkLst>
        <pc:docMk/>
      </pc:docMkLst>
      <pc:sldChg chg="modSp">
        <pc:chgData name="REBOUD, Lisa" userId="S::lisa.reboud@enabel.be::0a25d90f-2816-4309-82ea-f40ccf2e8273" providerId="AD" clId="Web-{5D7B96E5-701A-71E0-61FC-8C861A0E9650}" dt="2023-06-26T15:07:03.795" v="0" actId="14100"/>
        <pc:sldMkLst>
          <pc:docMk/>
          <pc:sldMk cId="3062821428" sldId="428"/>
        </pc:sldMkLst>
        <pc:graphicFrameChg chg="mod">
          <ac:chgData name="REBOUD, Lisa" userId="S::lisa.reboud@enabel.be::0a25d90f-2816-4309-82ea-f40ccf2e8273" providerId="AD" clId="Web-{5D7B96E5-701A-71E0-61FC-8C861A0E9650}" dt="2023-06-26T15:07:03.795" v="0" actId="14100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</pc:docChg>
  </pc:docChgLst>
  <pc:docChgLst>
    <pc:chgData name="TOBAJI, Fatima ezzahraa" userId="S::fatimaezzahraa.tobaji@enabel.be::66f6e5d1-15ca-44b7-bae4-48c34ad66387" providerId="AD" clId="Web-{4F08968E-6B16-4277-844B-674EA2778E99}"/>
    <pc:docChg chg="modSld">
      <pc:chgData name="TOBAJI, Fatima ezzahraa" userId="S::fatimaezzahraa.tobaji@enabel.be::66f6e5d1-15ca-44b7-bae4-48c34ad66387" providerId="AD" clId="Web-{4F08968E-6B16-4277-844B-674EA2778E99}" dt="2023-06-26T14:17:28.019" v="232" actId="1076"/>
      <pc:docMkLst>
        <pc:docMk/>
      </pc:docMkLst>
      <pc:sldChg chg="modSp">
        <pc:chgData name="TOBAJI, Fatima ezzahraa" userId="S::fatimaezzahraa.tobaji@enabel.be::66f6e5d1-15ca-44b7-bae4-48c34ad66387" providerId="AD" clId="Web-{4F08968E-6B16-4277-844B-674EA2778E99}" dt="2023-06-26T14:17:28.019" v="232" actId="1076"/>
        <pc:sldMkLst>
          <pc:docMk/>
          <pc:sldMk cId="880130595" sldId="442"/>
        </pc:sldMkLst>
        <pc:spChg chg="mod">
          <ac:chgData name="TOBAJI, Fatima ezzahraa" userId="S::fatimaezzahraa.tobaji@enabel.be::66f6e5d1-15ca-44b7-bae4-48c34ad66387" providerId="AD" clId="Web-{4F08968E-6B16-4277-844B-674EA2778E99}" dt="2023-06-26T14:17:28.019" v="232" actId="1076"/>
          <ac:spMkLst>
            <pc:docMk/>
            <pc:sldMk cId="880130595" sldId="442"/>
            <ac:spMk id="6" creationId="{86138440-01F2-0030-84BA-9B99172DA570}"/>
          </ac:spMkLst>
        </pc:spChg>
        <pc:graphicFrameChg chg="modGraphic">
          <ac:chgData name="TOBAJI, Fatima ezzahraa" userId="S::fatimaezzahraa.tobaji@enabel.be::66f6e5d1-15ca-44b7-bae4-48c34ad66387" providerId="AD" clId="Web-{4F08968E-6B16-4277-844B-674EA2778E99}" dt="2023-06-26T14:17:23.144" v="231"/>
          <ac:graphicFrameMkLst>
            <pc:docMk/>
            <pc:sldMk cId="880130595" sldId="442"/>
            <ac:graphicFrameMk id="11" creationId="{762669CC-3FE1-7382-D48F-0EEDD9D320F7}"/>
          </ac:graphicFrameMkLst>
        </pc:graphicFrameChg>
      </pc:sldChg>
      <pc:sldChg chg="addSp delSp modSp addCm delCm">
        <pc:chgData name="TOBAJI, Fatima ezzahraa" userId="S::fatimaezzahraa.tobaji@enabel.be::66f6e5d1-15ca-44b7-bae4-48c34ad66387" providerId="AD" clId="Web-{4F08968E-6B16-4277-844B-674EA2778E99}" dt="2023-06-26T14:17:14.034" v="228"/>
        <pc:sldMkLst>
          <pc:docMk/>
          <pc:sldMk cId="3483371671" sldId="443"/>
        </pc:sldMkLst>
        <pc:spChg chg="mod">
          <ac:chgData name="TOBAJI, Fatima ezzahraa" userId="S::fatimaezzahraa.tobaji@enabel.be::66f6e5d1-15ca-44b7-bae4-48c34ad66387" providerId="AD" clId="Web-{4F08968E-6B16-4277-844B-674EA2778E99}" dt="2023-06-26T14:15:27.594" v="227" actId="20577"/>
          <ac:spMkLst>
            <pc:docMk/>
            <pc:sldMk cId="3483371671" sldId="443"/>
            <ac:spMk id="6" creationId="{74050D4A-73E7-BE71-36AD-323D83846CA9}"/>
          </ac:spMkLst>
        </pc:spChg>
        <pc:graphicFrameChg chg="add del mod modGraphic">
          <ac:chgData name="TOBAJI, Fatima ezzahraa" userId="S::fatimaezzahraa.tobaji@enabel.be::66f6e5d1-15ca-44b7-bae4-48c34ad66387" providerId="AD" clId="Web-{4F08968E-6B16-4277-844B-674EA2778E99}" dt="2023-06-26T14:12:47.417" v="17"/>
          <ac:graphicFrameMkLst>
            <pc:docMk/>
            <pc:sldMk cId="3483371671" sldId="443"/>
            <ac:graphicFrameMk id="5" creationId="{05E9DFEA-B181-DB36-1BC2-6795F4D82FFA}"/>
          </ac:graphicFrameMkLst>
        </pc:graphicFrameChg>
        <pc:graphicFrameChg chg="mod modGraphic">
          <ac:chgData name="TOBAJI, Fatima ezzahraa" userId="S::fatimaezzahraa.tobaji@enabel.be::66f6e5d1-15ca-44b7-bae4-48c34ad66387" providerId="AD" clId="Web-{4F08968E-6B16-4277-844B-674EA2778E99}" dt="2023-06-26T14:15:04.640" v="222"/>
          <ac:graphicFrameMkLst>
            <pc:docMk/>
            <pc:sldMk cId="3483371671" sldId="443"/>
            <ac:graphicFrameMk id="8" creationId="{81B267DD-4A93-891D-B4E7-259526DFCE8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OBAJI, Fatima ezzahraa" userId="S::fatimaezzahraa.tobaji@enabel.be::66f6e5d1-15ca-44b7-bae4-48c34ad66387" providerId="AD" clId="Web-{4F08968E-6B16-4277-844B-674EA2778E99}" dt="2023-06-26T14:12:30.011" v="0"/>
              <pc2:cmMkLst xmlns:pc2="http://schemas.microsoft.com/office/powerpoint/2019/9/main/command">
                <pc:docMk/>
                <pc:sldMk cId="3483371671" sldId="443"/>
                <pc2:cmMk id="{F0653B15-4791-4A28-A85A-9B3D0FD47E65}"/>
              </pc2:cmMkLst>
            </pc226:cmChg>
            <pc226:cmChg xmlns:pc226="http://schemas.microsoft.com/office/powerpoint/2022/06/main/command" chg="add">
              <pc226:chgData name="TOBAJI, Fatima ezzahraa" userId="S::fatimaezzahraa.tobaji@enabel.be::66f6e5d1-15ca-44b7-bae4-48c34ad66387" providerId="AD" clId="Web-{4F08968E-6B16-4277-844B-674EA2778E99}" dt="2023-06-26T14:17:14.034" v="228"/>
              <pc2:cmMkLst xmlns:pc2="http://schemas.microsoft.com/office/powerpoint/2019/9/main/command">
                <pc:docMk/>
                <pc:sldMk cId="3483371671" sldId="443"/>
                <pc2:cmMk id="{72755474-9079-432A-B155-EF4A157DB859}"/>
              </pc2:cmMkLst>
            </pc226:cmChg>
          </p:ext>
        </pc:extLst>
      </pc:sldChg>
    </pc:docChg>
  </pc:docChgLst>
  <pc:docChgLst>
    <pc:chgData name="BOUSSRHAN, Saïd" userId="S::said.boussrhan@enabel.be::f6b34be5-4ba2-40fe-9934-06e3d4999411" providerId="AD" clId="Web-{63812F3D-F9B9-0471-936D-9CC25DD0A4A1}"/>
    <pc:docChg chg="modSld">
      <pc:chgData name="BOUSSRHAN, Saïd" userId="S::said.boussrhan@enabel.be::f6b34be5-4ba2-40fe-9934-06e3d4999411" providerId="AD" clId="Web-{63812F3D-F9B9-0471-936D-9CC25DD0A4A1}" dt="2023-06-23T11:02:09.415" v="143" actId="20577"/>
      <pc:docMkLst>
        <pc:docMk/>
      </pc:docMkLst>
      <pc:sldChg chg="modSp">
        <pc:chgData name="BOUSSRHAN, Saïd" userId="S::said.boussrhan@enabel.be::f6b34be5-4ba2-40fe-9934-06e3d4999411" providerId="AD" clId="Web-{63812F3D-F9B9-0471-936D-9CC25DD0A4A1}" dt="2023-06-23T11:02:09.415" v="143" actId="20577"/>
        <pc:sldMkLst>
          <pc:docMk/>
          <pc:sldMk cId="1952118747" sldId="435"/>
        </pc:sldMkLst>
        <pc:spChg chg="mod">
          <ac:chgData name="BOUSSRHAN, Saïd" userId="S::said.boussrhan@enabel.be::f6b34be5-4ba2-40fe-9934-06e3d4999411" providerId="AD" clId="Web-{63812F3D-F9B9-0471-936D-9CC25DD0A4A1}" dt="2023-06-23T11:01:41.227" v="127" actId="1076"/>
          <ac:spMkLst>
            <pc:docMk/>
            <pc:sldMk cId="1952118747" sldId="435"/>
            <ac:spMk id="15" creationId="{02CA9830-3709-4E4E-7458-1C76B9E2DAB1}"/>
          </ac:spMkLst>
        </pc:spChg>
        <pc:spChg chg="mod">
          <ac:chgData name="BOUSSRHAN, Saïd" userId="S::said.boussrhan@enabel.be::f6b34be5-4ba2-40fe-9934-06e3d4999411" providerId="AD" clId="Web-{63812F3D-F9B9-0471-936D-9CC25DD0A4A1}" dt="2023-06-23T11:02:09.415" v="143" actId="20577"/>
          <ac:spMkLst>
            <pc:docMk/>
            <pc:sldMk cId="1952118747" sldId="435"/>
            <ac:spMk id="27" creationId="{74978046-ED8E-2467-A856-0B92AB7B95DA}"/>
          </ac:spMkLst>
        </pc:spChg>
        <pc:spChg chg="mod">
          <ac:chgData name="BOUSSRHAN, Saïd" userId="S::said.boussrhan@enabel.be::f6b34be5-4ba2-40fe-9934-06e3d4999411" providerId="AD" clId="Web-{63812F3D-F9B9-0471-936D-9CC25DD0A4A1}" dt="2023-06-23T11:01:41.259" v="128" actId="1076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BOUSSRHAN, Saïd" userId="S::said.boussrhan@enabel.be::f6b34be5-4ba2-40fe-9934-06e3d4999411" providerId="AD" clId="Web-{63812F3D-F9B9-0471-936D-9CC25DD0A4A1}" dt="2023-06-23T11:01:41.290" v="129" actId="1076"/>
          <ac:spMkLst>
            <pc:docMk/>
            <pc:sldMk cId="1952118747" sldId="435"/>
            <ac:spMk id="29" creationId="{024856F4-0E14-0FF7-5A2C-6D80B0A54014}"/>
          </ac:spMkLst>
        </pc:spChg>
        <pc:spChg chg="mod">
          <ac:chgData name="BOUSSRHAN, Saïd" userId="S::said.boussrhan@enabel.be::f6b34be5-4ba2-40fe-9934-06e3d4999411" providerId="AD" clId="Web-{63812F3D-F9B9-0471-936D-9CC25DD0A4A1}" dt="2023-06-23T11:01:41.305" v="130" actId="1076"/>
          <ac:spMkLst>
            <pc:docMk/>
            <pc:sldMk cId="1952118747" sldId="435"/>
            <ac:spMk id="41" creationId="{D3A057B7-3FF1-A271-AA4C-91A37AD35F3C}"/>
          </ac:spMkLst>
        </pc:spChg>
        <pc:spChg chg="mod">
          <ac:chgData name="BOUSSRHAN, Saïd" userId="S::said.boussrhan@enabel.be::f6b34be5-4ba2-40fe-9934-06e3d4999411" providerId="AD" clId="Web-{63812F3D-F9B9-0471-936D-9CC25DD0A4A1}" dt="2023-06-23T11:01:41.493" v="136" actId="1076"/>
          <ac:spMkLst>
            <pc:docMk/>
            <pc:sldMk cId="1952118747" sldId="435"/>
            <ac:spMk id="51" creationId="{0D2AD00A-3090-8513-A0C5-71283BC1855B}"/>
          </ac:spMkLst>
        </pc:spChg>
        <pc:grpChg chg="mod">
          <ac:chgData name="BOUSSRHAN, Saïd" userId="S::said.boussrhan@enabel.be::f6b34be5-4ba2-40fe-9934-06e3d4999411" providerId="AD" clId="Web-{63812F3D-F9B9-0471-936D-9CC25DD0A4A1}" dt="2023-06-23T11:01:41.384" v="132" actId="1076"/>
          <ac:grpSpMkLst>
            <pc:docMk/>
            <pc:sldMk cId="1952118747" sldId="435"/>
            <ac:grpSpMk id="34" creationId="{A6C69D75-3CE6-78DC-C9E7-B92E9FC397E6}"/>
          </ac:grpSpMkLst>
        </pc:grpChg>
        <pc:grpChg chg="mod">
          <ac:chgData name="BOUSSRHAN, Saïd" userId="S::said.boussrhan@enabel.be::f6b34be5-4ba2-40fe-9934-06e3d4999411" providerId="AD" clId="Web-{63812F3D-F9B9-0471-936D-9CC25DD0A4A1}" dt="2023-06-23T11:01:41.415" v="133" actId="1076"/>
          <ac:grpSpMkLst>
            <pc:docMk/>
            <pc:sldMk cId="1952118747" sldId="435"/>
            <ac:grpSpMk id="35" creationId="{4BE451D2-44E7-F610-D417-8059E34B972B}"/>
          </ac:grpSpMkLst>
        </pc:grpChg>
        <pc:grpChg chg="mod">
          <ac:chgData name="BOUSSRHAN, Saïd" userId="S::said.boussrhan@enabel.be::f6b34be5-4ba2-40fe-9934-06e3d4999411" providerId="AD" clId="Web-{63812F3D-F9B9-0471-936D-9CC25DD0A4A1}" dt="2023-06-23T11:01:41.352" v="131" actId="1076"/>
          <ac:grpSpMkLst>
            <pc:docMk/>
            <pc:sldMk cId="1952118747" sldId="435"/>
            <ac:grpSpMk id="36" creationId="{92537847-9F11-E096-92D1-D596A88CF2FC}"/>
          </ac:grpSpMkLst>
        </pc:grpChg>
        <pc:cxnChg chg="mod">
          <ac:chgData name="BOUSSRHAN, Saïd" userId="S::said.boussrhan@enabel.be::f6b34be5-4ba2-40fe-9934-06e3d4999411" providerId="AD" clId="Web-{63812F3D-F9B9-0471-936D-9CC25DD0A4A1}" dt="2023-06-23T11:01:41.446" v="134" actId="1076"/>
          <ac:cxnSpMkLst>
            <pc:docMk/>
            <pc:sldMk cId="1952118747" sldId="435"/>
            <ac:cxnSpMk id="10" creationId="{3E34DA04-DAFD-B9CA-43C3-A19A3BDCF602}"/>
          </ac:cxnSpMkLst>
        </pc:cxnChg>
      </pc:sldChg>
    </pc:docChg>
  </pc:docChgLst>
  <pc:docChgLst>
    <pc:chgData name="KHAMMAL, Ghizlane" userId="S::ghizlane.khammal@enabel.be::dd45d676-136e-4e17-a2bc-178b1353212d" providerId="AD" clId="Web-{7E5BB7A1-4724-2641-18D2-5BC490CF3038}"/>
    <pc:docChg chg="">
      <pc:chgData name="KHAMMAL, Ghizlane" userId="S::ghizlane.khammal@enabel.be::dd45d676-136e-4e17-a2bc-178b1353212d" providerId="AD" clId="Web-{7E5BB7A1-4724-2641-18D2-5BC490CF3038}" dt="2023-09-19T16:56:29.015" v="1"/>
      <pc:docMkLst>
        <pc:docMk/>
      </pc:docMkLst>
      <pc:sldChg chg="modCm">
        <pc:chgData name="KHAMMAL, Ghizlane" userId="S::ghizlane.khammal@enabel.be::dd45d676-136e-4e17-a2bc-178b1353212d" providerId="AD" clId="Web-{7E5BB7A1-4724-2641-18D2-5BC490CF3038}" dt="2023-09-19T16:56:29.015" v="1"/>
        <pc:sldMkLst>
          <pc:docMk/>
          <pc:sldMk cId="1700483702" sldId="4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HAMMAL, Ghizlane" userId="S::ghizlane.khammal@enabel.be::dd45d676-136e-4e17-a2bc-178b1353212d" providerId="AD" clId="Web-{7E5BB7A1-4724-2641-18D2-5BC490CF3038}" dt="2023-09-19T16:56:29.015" v="1"/>
              <pc2:cmMkLst xmlns:pc2="http://schemas.microsoft.com/office/powerpoint/2019/9/main/command">
                <pc:docMk/>
                <pc:sldMk cId="1700483702" sldId="482"/>
                <pc2:cmMk id="{6A339C05-9B15-49E1-873D-71CC94BD273D}"/>
              </pc2:cmMkLst>
              <pc226:cmRplyChg chg="add">
                <pc226:chgData name="KHAMMAL, Ghizlane" userId="S::ghizlane.khammal@enabel.be::dd45d676-136e-4e17-a2bc-178b1353212d" providerId="AD" clId="Web-{7E5BB7A1-4724-2641-18D2-5BC490CF3038}" dt="2023-09-19T16:56:29.015" v="1"/>
                <pc2:cmRplyMkLst xmlns:pc2="http://schemas.microsoft.com/office/powerpoint/2019/9/main/command">
                  <pc:docMk/>
                  <pc:sldMk cId="1700483702" sldId="482"/>
                  <pc2:cmMk id="{6A339C05-9B15-49E1-873D-71CC94BD273D}"/>
                  <pc2:cmRplyMk id="{829BF6DB-D709-4960-8F5E-C9D397D6D69C}"/>
                </pc2:cmRplyMkLst>
              </pc226:cmRplyChg>
            </pc226:cmChg>
            <pc226:cmChg xmlns:pc226="http://schemas.microsoft.com/office/powerpoint/2022/06/main/command" chg="">
              <pc226:chgData name="KHAMMAL, Ghizlane" userId="S::ghizlane.khammal@enabel.be::dd45d676-136e-4e17-a2bc-178b1353212d" providerId="AD" clId="Web-{7E5BB7A1-4724-2641-18D2-5BC490CF3038}" dt="2023-09-19T16:53:13.587" v="0"/>
              <pc2:cmMkLst xmlns:pc2="http://schemas.microsoft.com/office/powerpoint/2019/9/main/command">
                <pc:docMk/>
                <pc:sldMk cId="1700483702" sldId="482"/>
                <pc2:cmMk id="{9BAFAFD9-EE8E-4BA8-BD84-3EFD7EAA8192}"/>
              </pc2:cmMkLst>
              <pc226:cmRplyChg chg="add">
                <pc226:chgData name="KHAMMAL, Ghizlane" userId="S::ghizlane.khammal@enabel.be::dd45d676-136e-4e17-a2bc-178b1353212d" providerId="AD" clId="Web-{7E5BB7A1-4724-2641-18D2-5BC490CF3038}" dt="2023-09-19T16:53:13.587" v="0"/>
                <pc2:cmRplyMkLst xmlns:pc2="http://schemas.microsoft.com/office/powerpoint/2019/9/main/command">
                  <pc:docMk/>
                  <pc:sldMk cId="1700483702" sldId="482"/>
                  <pc2:cmMk id="{9BAFAFD9-EE8E-4BA8-BD84-3EFD7EAA8192}"/>
                  <pc2:cmRplyMk id="{E01A4A4F-1547-4808-BE3B-86E1FEC59B3F}"/>
                </pc2:cmRplyMkLst>
              </pc226:cmRplyChg>
            </pc226:cmChg>
          </p:ext>
        </pc:extLst>
      </pc:sldChg>
    </pc:docChg>
  </pc:docChgLst>
  <pc:docChgLst>
    <pc:chgData name="GEERTS, Julie" userId="S::julie.geerts@enabel.be::7cd7de46-e492-4b22-8e45-838508e6ae99" providerId="AD" clId="Web-{204B6836-D5B8-9AF5-1319-7F27501E36FD}"/>
    <pc:docChg chg="modSld">
      <pc:chgData name="GEERTS, Julie" userId="S::julie.geerts@enabel.be::7cd7de46-e492-4b22-8e45-838508e6ae99" providerId="AD" clId="Web-{204B6836-D5B8-9AF5-1319-7F27501E36FD}" dt="2023-09-18T11:39:43.734" v="0" actId="14100"/>
      <pc:docMkLst>
        <pc:docMk/>
      </pc:docMkLst>
      <pc:sldChg chg="modSp">
        <pc:chgData name="GEERTS, Julie" userId="S::julie.geerts@enabel.be::7cd7de46-e492-4b22-8e45-838508e6ae99" providerId="AD" clId="Web-{204B6836-D5B8-9AF5-1319-7F27501E36FD}" dt="2023-09-18T11:39:43.734" v="0" actId="14100"/>
        <pc:sldMkLst>
          <pc:docMk/>
          <pc:sldMk cId="517090153" sldId="441"/>
        </pc:sldMkLst>
        <pc:picChg chg="mod">
          <ac:chgData name="GEERTS, Julie" userId="S::julie.geerts@enabel.be::7cd7de46-e492-4b22-8e45-838508e6ae99" providerId="AD" clId="Web-{204B6836-D5B8-9AF5-1319-7F27501E36FD}" dt="2023-09-18T11:39:43.734" v="0" actId="14100"/>
          <ac:picMkLst>
            <pc:docMk/>
            <pc:sldMk cId="517090153" sldId="441"/>
            <ac:picMk id="3" creationId="{8190A0C7-922F-7356-473E-B034F0CD226F}"/>
          </ac:picMkLst>
        </pc:picChg>
      </pc:sldChg>
    </pc:docChg>
  </pc:docChgLst>
  <pc:docChgLst>
    <pc:chgData name="KHAMMAL, Ghizlane" userId="S::ghizlane.khammal@enabel.be::dd45d676-136e-4e17-a2bc-178b1353212d" providerId="AD" clId="Web-{70616FBC-91DF-650C-D3B6-797CA1C7A9BB}"/>
    <pc:docChg chg="">
      <pc:chgData name="KHAMMAL, Ghizlane" userId="S::ghizlane.khammal@enabel.be::dd45d676-136e-4e17-a2bc-178b1353212d" providerId="AD" clId="Web-{70616FBC-91DF-650C-D3B6-797CA1C7A9BB}" dt="2023-06-23T15:34:51.711" v="0"/>
      <pc:docMkLst>
        <pc:docMk/>
      </pc:docMkLst>
      <pc:sldChg chg="modCm">
        <pc:chgData name="KHAMMAL, Ghizlane" userId="S::ghizlane.khammal@enabel.be::dd45d676-136e-4e17-a2bc-178b1353212d" providerId="AD" clId="Web-{70616FBC-91DF-650C-D3B6-797CA1C7A9BB}" dt="2023-06-23T15:34:51.711" v="0"/>
        <pc:sldMkLst>
          <pc:docMk/>
          <pc:sldMk cId="3683661272" sldId="4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HAMMAL, Ghizlane" userId="S::ghizlane.khammal@enabel.be::dd45d676-136e-4e17-a2bc-178b1353212d" providerId="AD" clId="Web-{70616FBC-91DF-650C-D3B6-797CA1C7A9BB}" dt="2023-06-23T15:34:51.711" v="0"/>
              <pc2:cmMkLst xmlns:pc2="http://schemas.microsoft.com/office/powerpoint/2019/9/main/command">
                <pc:docMk/>
                <pc:sldMk cId="3683661272" sldId="432"/>
                <pc2:cmMk id="{86D78CD4-254B-4A17-8B3F-5D412824C8E5}"/>
              </pc2:cmMkLst>
              <pc226:cmRplyChg chg="mod">
                <pc226:chgData name="KHAMMAL, Ghizlane" userId="S::ghizlane.khammal@enabel.be::dd45d676-136e-4e17-a2bc-178b1353212d" providerId="AD" clId="Web-{70616FBC-91DF-650C-D3B6-797CA1C7A9BB}" dt="2023-06-23T15:34:51.711" v="0"/>
                <pc2:cmRplyMkLst xmlns:pc2="http://schemas.microsoft.com/office/powerpoint/2019/9/main/command">
                  <pc:docMk/>
                  <pc:sldMk cId="3683661272" sldId="432"/>
                  <pc2:cmMk id="{86D78CD4-254B-4A17-8B3F-5D412824C8E5}"/>
                  <pc2:cmRplyMk id="{4DC2C0AA-CCE6-4198-A36E-67CB81DCC160}"/>
                </pc2:cmRplyMkLst>
              </pc226:cmRplyChg>
            </pc226:cmChg>
          </p:ext>
        </pc:extLst>
      </pc:sldChg>
    </pc:docChg>
  </pc:docChgLst>
  <pc:docChgLst>
    <pc:chgData name="KHAMMAL, Ghizlane" userId="S::ghizlane.khammal@enabel.be::dd45d676-136e-4e17-a2bc-178b1353212d" providerId="AD" clId="Web-{4DFE5E1E-23E7-E458-CCC9-C3732953D949}"/>
    <pc:docChg chg="modSld">
      <pc:chgData name="KHAMMAL, Ghizlane" userId="S::ghizlane.khammal@enabel.be::dd45d676-136e-4e17-a2bc-178b1353212d" providerId="AD" clId="Web-{4DFE5E1E-23E7-E458-CCC9-C3732953D949}" dt="2023-09-19T13:50:20.880" v="252" actId="20577"/>
      <pc:docMkLst>
        <pc:docMk/>
      </pc:docMkLst>
      <pc:sldChg chg="modSp addCm modCm">
        <pc:chgData name="KHAMMAL, Ghizlane" userId="S::ghizlane.khammal@enabel.be::dd45d676-136e-4e17-a2bc-178b1353212d" providerId="AD" clId="Web-{4DFE5E1E-23E7-E458-CCC9-C3732953D949}" dt="2023-09-19T13:50:20.880" v="252" actId="20577"/>
        <pc:sldMkLst>
          <pc:docMk/>
          <pc:sldMk cId="3693519992" sldId="481"/>
        </pc:sldMkLst>
        <pc:spChg chg="mod">
          <ac:chgData name="KHAMMAL, Ghizlane" userId="S::ghizlane.khammal@enabel.be::dd45d676-136e-4e17-a2bc-178b1353212d" providerId="AD" clId="Web-{4DFE5E1E-23E7-E458-CCC9-C3732953D949}" dt="2023-09-19T13:29:31.142" v="84" actId="20577"/>
          <ac:spMkLst>
            <pc:docMk/>
            <pc:sldMk cId="3693519992" sldId="481"/>
            <ac:spMk id="17" creationId="{9D084A9C-50F5-502C-14F6-AF042F54B7A0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3:28:26.624" v="74" actId="20577"/>
          <ac:spMkLst>
            <pc:docMk/>
            <pc:sldMk cId="3693519992" sldId="481"/>
            <ac:spMk id="33" creationId="{1BDF2EA7-2B95-E0CE-893B-5E8324CA4796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3:50:20.880" v="252" actId="20577"/>
          <ac:spMkLst>
            <pc:docMk/>
            <pc:sldMk cId="3693519992" sldId="481"/>
            <ac:spMk id="41" creationId="{57CB3826-6888-7946-9618-C3C44DBE5852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3:29:57.299" v="90" actId="20577"/>
          <ac:spMkLst>
            <pc:docMk/>
            <pc:sldMk cId="3693519992" sldId="481"/>
            <ac:spMk id="43" creationId="{F8990ECD-A132-6FE5-EA81-AE1EE49F70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4DFE5E1E-23E7-E458-CCC9-C3732953D949}" dt="2023-09-19T13:28:21.201" v="73"/>
              <pc2:cmMkLst xmlns:pc2="http://schemas.microsoft.com/office/powerpoint/2019/9/main/command">
                <pc:docMk/>
                <pc:sldMk cId="3693519992" sldId="481"/>
                <pc2:cmMk id="{0DF0C14F-D530-440E-B012-C721F5DF02C8}"/>
              </pc2:cmMkLst>
            </pc226:cmChg>
            <pc226:cmChg xmlns:pc226="http://schemas.microsoft.com/office/powerpoint/2022/06/main/command" chg="add">
              <pc226:chgData name="KHAMMAL, Ghizlane" userId="S::ghizlane.khammal@enabel.be::dd45d676-136e-4e17-a2bc-178b1353212d" providerId="AD" clId="Web-{4DFE5E1E-23E7-E458-CCC9-C3732953D949}" dt="2023-09-19T13:28:01.857" v="72"/>
              <pc2:cmMkLst xmlns:pc2="http://schemas.microsoft.com/office/powerpoint/2019/9/main/command">
                <pc:docMk/>
                <pc:sldMk cId="3693519992" sldId="481"/>
                <pc2:cmMk id="{F70DD77E-8E24-4150-98CC-B4E9BEEBA04B}"/>
              </pc2:cmMkLst>
            </pc226:cmChg>
            <pc226:cmChg xmlns:pc226="http://schemas.microsoft.com/office/powerpoint/2022/06/main/command" chg="mod">
              <pc226:chgData name="KHAMMAL, Ghizlane" userId="S::ghizlane.khammal@enabel.be::dd45d676-136e-4e17-a2bc-178b1353212d" providerId="AD" clId="Web-{4DFE5E1E-23E7-E458-CCC9-C3732953D949}" dt="2023-09-19T13:27:14.121" v="71" actId="20577"/>
              <pc2:cmMkLst xmlns:pc2="http://schemas.microsoft.com/office/powerpoint/2019/9/main/command">
                <pc:docMk/>
                <pc:sldMk cId="3693519992" sldId="481"/>
                <pc2:cmMk id="{BBC6969C-DE9E-4B5B-90DD-01418A36E1EA}"/>
              </pc2:cmMkLst>
            </pc226:cmChg>
            <pc226:cmChg xmlns:pc226="http://schemas.microsoft.com/office/powerpoint/2022/06/main/command" chg="mod">
              <pc226:chgData name="KHAMMAL, Ghizlane" userId="S::ghizlane.khammal@enabel.be::dd45d676-136e-4e17-a2bc-178b1353212d" providerId="AD" clId="Web-{4DFE5E1E-23E7-E458-CCC9-C3732953D949}" dt="2023-09-19T13:50:20.880" v="252" actId="20577"/>
              <pc2:cmMkLst xmlns:pc2="http://schemas.microsoft.com/office/powerpoint/2019/9/main/command">
                <pc:docMk/>
                <pc:sldMk cId="3693519992" sldId="481"/>
                <pc2:cmMk id="{A53707C5-E8AC-4CFB-B5D1-82DD7FDFD3A5}"/>
              </pc2:cmMkLst>
            </pc226:cmChg>
          </p:ext>
        </pc:extLst>
      </pc:sldChg>
      <pc:sldChg chg="modSp addCm">
        <pc:chgData name="KHAMMAL, Ghizlane" userId="S::ghizlane.khammal@enabel.be::dd45d676-136e-4e17-a2bc-178b1353212d" providerId="AD" clId="Web-{4DFE5E1E-23E7-E458-CCC9-C3732953D949}" dt="2023-09-19T13:49:50.863" v="251" actId="20577"/>
        <pc:sldMkLst>
          <pc:docMk/>
          <pc:sldMk cId="1700483702" sldId="482"/>
        </pc:sldMkLst>
        <pc:spChg chg="mod">
          <ac:chgData name="KHAMMAL, Ghizlane" userId="S::ghizlane.khammal@enabel.be::dd45d676-136e-4e17-a2bc-178b1353212d" providerId="AD" clId="Web-{4DFE5E1E-23E7-E458-CCC9-C3732953D949}" dt="2023-09-19T13:31:08.083" v="96" actId="20577"/>
          <ac:spMkLst>
            <pc:docMk/>
            <pc:sldMk cId="1700483702" sldId="482"/>
            <ac:spMk id="2" creationId="{B2DDC5DA-BBFB-B857-062F-B9817E585096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3:37:07.270" v="119" actId="20577"/>
          <ac:spMkLst>
            <pc:docMk/>
            <pc:sldMk cId="1700483702" sldId="482"/>
            <ac:spMk id="6" creationId="{2FCBF7B7-6605-ED32-B5F0-45C66B3C630D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3:45:07.852" v="171" actId="20577"/>
          <ac:spMkLst>
            <pc:docMk/>
            <pc:sldMk cId="1700483702" sldId="482"/>
            <ac:spMk id="8" creationId="{7BE1FB3A-11D2-E2EE-67E5-323CFBFB1372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2:57:25.792" v="50" actId="20577"/>
          <ac:spMkLst>
            <pc:docMk/>
            <pc:sldMk cId="1700483702" sldId="482"/>
            <ac:spMk id="10" creationId="{C2D583EC-33A3-6F8E-60F6-8DA173AC4E06}"/>
          </ac:spMkLst>
        </pc:spChg>
        <pc:spChg chg="mod">
          <ac:chgData name="KHAMMAL, Ghizlane" userId="S::ghizlane.khammal@enabel.be::dd45d676-136e-4e17-a2bc-178b1353212d" providerId="AD" clId="Web-{4DFE5E1E-23E7-E458-CCC9-C3732953D949}" dt="2023-09-19T13:49:50.863" v="251" actId="20577"/>
          <ac:spMkLst>
            <pc:docMk/>
            <pc:sldMk cId="1700483702" sldId="482"/>
            <ac:spMk id="13" creationId="{B03A3CF6-10EE-76BC-0C2B-DE2F2C7F07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4DFE5E1E-23E7-E458-CCC9-C3732953D949}" dt="2023-09-19T13:46:30.620" v="172"/>
              <pc2:cmMkLst xmlns:pc2="http://schemas.microsoft.com/office/powerpoint/2019/9/main/command">
                <pc:docMk/>
                <pc:sldMk cId="1700483702" sldId="482"/>
                <pc2:cmMk id="{F97E4521-F159-4A55-A10D-7C8187560D99}"/>
              </pc2:cmMkLst>
            </pc226:cmChg>
            <pc226:cmChg xmlns:pc226="http://schemas.microsoft.com/office/powerpoint/2022/06/main/command" chg="add">
              <pc226:chgData name="KHAMMAL, Ghizlane" userId="S::ghizlane.khammal@enabel.be::dd45d676-136e-4e17-a2bc-178b1353212d" providerId="AD" clId="Web-{4DFE5E1E-23E7-E458-CCC9-C3732953D949}" dt="2023-09-19T13:00:15.157" v="54"/>
              <pc2:cmMkLst xmlns:pc2="http://schemas.microsoft.com/office/powerpoint/2019/9/main/command">
                <pc:docMk/>
                <pc:sldMk cId="1700483702" sldId="482"/>
                <pc2:cmMk id="{63DFD245-5A50-4618-8112-AE0B4099002E}"/>
              </pc2:cmMkLst>
            </pc226:cmChg>
            <pc226:cmChg xmlns:pc226="http://schemas.microsoft.com/office/powerpoint/2022/06/main/command" chg="add">
              <pc226:chgData name="KHAMMAL, Ghizlane" userId="S::ghizlane.khammal@enabel.be::dd45d676-136e-4e17-a2bc-178b1353212d" providerId="AD" clId="Web-{4DFE5E1E-23E7-E458-CCC9-C3732953D949}" dt="2023-09-19T13:02:07.020" v="55"/>
              <pc2:cmMkLst xmlns:pc2="http://schemas.microsoft.com/office/powerpoint/2019/9/main/command">
                <pc:docMk/>
                <pc:sldMk cId="1700483702" sldId="482"/>
                <pc2:cmMk id="{63EE07D6-4C58-4A9C-A045-FE297E1B6976}"/>
              </pc2:cmMkLst>
            </pc226:cmChg>
          </p:ext>
        </pc:extLst>
      </pc:sldChg>
    </pc:docChg>
  </pc:docChgLst>
  <pc:docChgLst>
    <pc:chgData name="OUSSI, Naima" userId="S::naima.oussi@enabel.be::c92e3fc9-d954-402a-bee3-0c11474f3a33" providerId="AD" clId="Web-{58651B48-B43E-6EBB-E200-2327F64C190A}"/>
    <pc:docChg chg="modSld">
      <pc:chgData name="OUSSI, Naima" userId="S::naima.oussi@enabel.be::c92e3fc9-d954-402a-bee3-0c11474f3a33" providerId="AD" clId="Web-{58651B48-B43E-6EBB-E200-2327F64C190A}" dt="2023-06-26T16:02:30.423" v="1" actId="20577"/>
      <pc:docMkLst>
        <pc:docMk/>
      </pc:docMkLst>
      <pc:sldChg chg="modSp">
        <pc:chgData name="OUSSI, Naima" userId="S::naima.oussi@enabel.be::c92e3fc9-d954-402a-bee3-0c11474f3a33" providerId="AD" clId="Web-{58651B48-B43E-6EBB-E200-2327F64C190A}" dt="2023-06-26T16:02:30.423" v="1" actId="20577"/>
        <pc:sldMkLst>
          <pc:docMk/>
          <pc:sldMk cId="1350240562" sldId="452"/>
        </pc:sldMkLst>
        <pc:spChg chg="mod">
          <ac:chgData name="OUSSI, Naima" userId="S::naima.oussi@enabel.be::c92e3fc9-d954-402a-bee3-0c11474f3a33" providerId="AD" clId="Web-{58651B48-B43E-6EBB-E200-2327F64C190A}" dt="2023-06-26T16:02:30.423" v="1" actId="20577"/>
          <ac:spMkLst>
            <pc:docMk/>
            <pc:sldMk cId="1350240562" sldId="452"/>
            <ac:spMk id="11" creationId="{8F8771D5-4E1F-F4E7-320A-6C308C52348D}"/>
          </ac:spMkLst>
        </pc:spChg>
      </pc:sldChg>
    </pc:docChg>
  </pc:docChgLst>
  <pc:docChgLst>
    <pc:chgData name="GRÉTRY, Lucille" userId="125383bf-9feb-4c4d-be82-5e801929467d" providerId="ADAL" clId="{2D34587D-3A6B-4271-9166-FBD6D1996069}"/>
    <pc:docChg chg="undo custSel addSld delSld modSld sldOrd">
      <pc:chgData name="GRÉTRY, Lucille" userId="125383bf-9feb-4c4d-be82-5e801929467d" providerId="ADAL" clId="{2D34587D-3A6B-4271-9166-FBD6D1996069}" dt="2023-10-20T08:31:41.951" v="1775" actId="20577"/>
      <pc:docMkLst>
        <pc:docMk/>
      </pc:docMkLst>
      <pc:sldChg chg="modSp add mod">
        <pc:chgData name="GRÉTRY, Lucille" userId="125383bf-9feb-4c4d-be82-5e801929467d" providerId="ADAL" clId="{2D34587D-3A6B-4271-9166-FBD6D1996069}" dt="2023-10-20T08:09:14.717" v="225" actId="14100"/>
        <pc:sldMkLst>
          <pc:docMk/>
          <pc:sldMk cId="3846023156" sldId="298"/>
        </pc:sldMkLst>
        <pc:spChg chg="mod">
          <ac:chgData name="GRÉTRY, Lucille" userId="125383bf-9feb-4c4d-be82-5e801929467d" providerId="ADAL" clId="{2D34587D-3A6B-4271-9166-FBD6D1996069}" dt="2023-10-20T08:09:14.717" v="225" actId="14100"/>
          <ac:spMkLst>
            <pc:docMk/>
            <pc:sldMk cId="3846023156" sldId="298"/>
            <ac:spMk id="6" creationId="{00000000-0000-0000-0000-000000000000}"/>
          </ac:spMkLst>
        </pc:spChg>
        <pc:picChg chg="mod">
          <ac:chgData name="GRÉTRY, Lucille" userId="125383bf-9feb-4c4d-be82-5e801929467d" providerId="ADAL" clId="{2D34587D-3A6B-4271-9166-FBD6D1996069}" dt="2023-10-20T08:09:11.866" v="224" actId="14100"/>
          <ac:picMkLst>
            <pc:docMk/>
            <pc:sldMk cId="3846023156" sldId="298"/>
            <ac:picMk id="5" creationId="{00000000-0000-0000-0000-000000000000}"/>
          </ac:picMkLst>
        </pc:picChg>
      </pc:sldChg>
      <pc:sldChg chg="addSp delSp modSp mod">
        <pc:chgData name="GRÉTRY, Lucille" userId="125383bf-9feb-4c4d-be82-5e801929467d" providerId="ADAL" clId="{2D34587D-3A6B-4271-9166-FBD6D1996069}" dt="2023-10-20T08:30:39.776" v="1687" actId="20577"/>
        <pc:sldMkLst>
          <pc:docMk/>
          <pc:sldMk cId="0" sldId="307"/>
        </pc:sldMkLst>
        <pc:spChg chg="add mod">
          <ac:chgData name="GRÉTRY, Lucille" userId="125383bf-9feb-4c4d-be82-5e801929467d" providerId="ADAL" clId="{2D34587D-3A6B-4271-9166-FBD6D1996069}" dt="2023-10-20T08:30:39.776" v="1687" actId="20577"/>
          <ac:spMkLst>
            <pc:docMk/>
            <pc:sldMk cId="0" sldId="307"/>
            <ac:spMk id="2" creationId="{70680326-128E-29D4-3546-41C6D1BB58B8}"/>
          </ac:spMkLst>
        </pc:spChg>
        <pc:spChg chg="del">
          <ac:chgData name="GRÉTRY, Lucille" userId="125383bf-9feb-4c4d-be82-5e801929467d" providerId="ADAL" clId="{2D34587D-3A6B-4271-9166-FBD6D1996069}" dt="2023-10-20T08:24:43.636" v="1108" actId="478"/>
          <ac:spMkLst>
            <pc:docMk/>
            <pc:sldMk cId="0" sldId="307"/>
            <ac:spMk id="3" creationId="{BB6D4018-22E1-8884-D6EE-27ACD3794F65}"/>
          </ac:spMkLst>
        </pc:spChg>
        <pc:spChg chg="del mod">
          <ac:chgData name="GRÉTRY, Lucille" userId="125383bf-9feb-4c4d-be82-5e801929467d" providerId="ADAL" clId="{2D34587D-3A6B-4271-9166-FBD6D1996069}" dt="2023-10-20T08:27:50.453" v="1389" actId="478"/>
          <ac:spMkLst>
            <pc:docMk/>
            <pc:sldMk cId="0" sldId="307"/>
            <ac:spMk id="5" creationId="{83985FAC-7254-DCEA-AD98-D1A3B65DDBB7}"/>
          </ac:spMkLst>
        </pc:spChg>
        <pc:spChg chg="mod">
          <ac:chgData name="GRÉTRY, Lucille" userId="125383bf-9feb-4c4d-be82-5e801929467d" providerId="ADAL" clId="{2D34587D-3A6B-4271-9166-FBD6D1996069}" dt="2023-10-20T08:25:21.570" v="1113"/>
          <ac:spMkLst>
            <pc:docMk/>
            <pc:sldMk cId="0" sldId="307"/>
            <ac:spMk id="6" creationId="{342B8D3E-B4BE-E969-2042-FEDF4E7F6194}"/>
          </ac:spMkLst>
        </pc:spChg>
        <pc:spChg chg="mod">
          <ac:chgData name="GRÉTRY, Lucille" userId="125383bf-9feb-4c4d-be82-5e801929467d" providerId="ADAL" clId="{2D34587D-3A6B-4271-9166-FBD6D1996069}" dt="2023-10-20T08:25:40.496" v="1165" actId="20577"/>
          <ac:spMkLst>
            <pc:docMk/>
            <pc:sldMk cId="0" sldId="307"/>
            <ac:spMk id="7" creationId="{4FA0AB51-33E8-4482-CB1C-8C0E39295BE2}"/>
          </ac:spMkLst>
        </pc:spChg>
        <pc:spChg chg="add mod">
          <ac:chgData name="GRÉTRY, Lucille" userId="125383bf-9feb-4c4d-be82-5e801929467d" providerId="ADAL" clId="{2D34587D-3A6B-4271-9166-FBD6D1996069}" dt="2023-10-20T08:26:58.390" v="1266" actId="1076"/>
          <ac:spMkLst>
            <pc:docMk/>
            <pc:sldMk cId="0" sldId="307"/>
            <ac:spMk id="8" creationId="{C46FB59B-3175-ECF3-CBEA-A54443E979E4}"/>
          </ac:spMkLst>
        </pc:spChg>
        <pc:spChg chg="add mod">
          <ac:chgData name="GRÉTRY, Lucille" userId="125383bf-9feb-4c4d-be82-5e801929467d" providerId="ADAL" clId="{2D34587D-3A6B-4271-9166-FBD6D1996069}" dt="2023-10-20T08:30:16.158" v="1661"/>
          <ac:spMkLst>
            <pc:docMk/>
            <pc:sldMk cId="0" sldId="307"/>
            <ac:spMk id="9" creationId="{0FB34537-2514-9B07-ADE8-43D177560A68}"/>
          </ac:spMkLst>
        </pc:spChg>
        <pc:spChg chg="add mod">
          <ac:chgData name="GRÉTRY, Lucille" userId="125383bf-9feb-4c4d-be82-5e801929467d" providerId="ADAL" clId="{2D34587D-3A6B-4271-9166-FBD6D1996069}" dt="2023-10-20T08:30:16.158" v="1661"/>
          <ac:spMkLst>
            <pc:docMk/>
            <pc:sldMk cId="0" sldId="307"/>
            <ac:spMk id="10" creationId="{B3CBB848-E462-76B2-5A6B-1FFA9536BE0E}"/>
          </ac:spMkLst>
        </pc:spChg>
        <pc:spChg chg="mod">
          <ac:chgData name="GRÉTRY, Lucille" userId="125383bf-9feb-4c4d-be82-5e801929467d" providerId="ADAL" clId="{2D34587D-3A6B-4271-9166-FBD6D1996069}" dt="2023-10-20T08:26:20.027" v="1201" actId="20577"/>
          <ac:spMkLst>
            <pc:docMk/>
            <pc:sldMk cId="0" sldId="307"/>
            <ac:spMk id="16" creationId="{10A0B365-0D84-B1E8-79C1-E5FF395579EE}"/>
          </ac:spMkLst>
        </pc:spChg>
        <pc:spChg chg="del">
          <ac:chgData name="GRÉTRY, Lucille" userId="125383bf-9feb-4c4d-be82-5e801929467d" providerId="ADAL" clId="{2D34587D-3A6B-4271-9166-FBD6D1996069}" dt="2023-10-20T08:28:25.220" v="1476" actId="478"/>
          <ac:spMkLst>
            <pc:docMk/>
            <pc:sldMk cId="0" sldId="307"/>
            <ac:spMk id="34" creationId="{709ACAA8-2B75-A66B-2286-AF4566047B44}"/>
          </ac:spMkLst>
        </pc:spChg>
        <pc:spChg chg="del">
          <ac:chgData name="GRÉTRY, Lucille" userId="125383bf-9feb-4c4d-be82-5e801929467d" providerId="ADAL" clId="{2D34587D-3A6B-4271-9166-FBD6D1996069}" dt="2023-10-20T08:28:50.561" v="1564" actId="478"/>
          <ac:spMkLst>
            <pc:docMk/>
            <pc:sldMk cId="0" sldId="307"/>
            <ac:spMk id="35" creationId="{AD46460A-C521-D9D5-D706-F480719F431D}"/>
          </ac:spMkLst>
        </pc:spChg>
        <pc:spChg chg="del">
          <ac:chgData name="GRÉTRY, Lucille" userId="125383bf-9feb-4c4d-be82-5e801929467d" providerId="ADAL" clId="{2D34587D-3A6B-4271-9166-FBD6D1996069}" dt="2023-10-20T08:27:51.632" v="1390" actId="478"/>
          <ac:spMkLst>
            <pc:docMk/>
            <pc:sldMk cId="0" sldId="307"/>
            <ac:spMk id="59394" creationId="{1D4F9E7C-F0C5-CD2C-9A36-CC8D92A891DB}"/>
          </ac:spMkLst>
        </pc:spChg>
        <pc:spChg chg="del">
          <ac:chgData name="GRÉTRY, Lucille" userId="125383bf-9feb-4c4d-be82-5e801929467d" providerId="ADAL" clId="{2D34587D-3A6B-4271-9166-FBD6D1996069}" dt="2023-10-20T08:27:53.521" v="1391" actId="478"/>
          <ac:spMkLst>
            <pc:docMk/>
            <pc:sldMk cId="0" sldId="307"/>
            <ac:spMk id="59395" creationId="{30965803-B785-4805-380A-14B722227168}"/>
          </ac:spMkLst>
        </pc:spChg>
        <pc:spChg chg="mod">
          <ac:chgData name="GRÉTRY, Lucille" userId="125383bf-9feb-4c4d-be82-5e801929467d" providerId="ADAL" clId="{2D34587D-3A6B-4271-9166-FBD6D1996069}" dt="2023-10-20T08:29:29.859" v="1649" actId="20577"/>
          <ac:spMkLst>
            <pc:docMk/>
            <pc:sldMk cId="0" sldId="307"/>
            <ac:spMk id="59397" creationId="{95350588-F869-376C-1DA7-24A80699468E}"/>
          </ac:spMkLst>
        </pc:spChg>
        <pc:spChg chg="mod">
          <ac:chgData name="GRÉTRY, Lucille" userId="125383bf-9feb-4c4d-be82-5e801929467d" providerId="ADAL" clId="{2D34587D-3A6B-4271-9166-FBD6D1996069}" dt="2023-10-20T08:28:18.492" v="1475" actId="20577"/>
          <ac:spMkLst>
            <pc:docMk/>
            <pc:sldMk cId="0" sldId="307"/>
            <ac:spMk id="59398" creationId="{A6D8E830-C859-28F5-CE36-D9E9FB2F7FD3}"/>
          </ac:spMkLst>
        </pc:spChg>
        <pc:spChg chg="del">
          <ac:chgData name="GRÉTRY, Lucille" userId="125383bf-9feb-4c4d-be82-5e801929467d" providerId="ADAL" clId="{2D34587D-3A6B-4271-9166-FBD6D1996069}" dt="2023-10-20T08:29:47.937" v="1657" actId="478"/>
          <ac:spMkLst>
            <pc:docMk/>
            <pc:sldMk cId="0" sldId="307"/>
            <ac:spMk id="59399" creationId="{4BD171C9-C2E8-F8D4-AAD4-3A4D0E35F750}"/>
          </ac:spMkLst>
        </pc:spChg>
        <pc:spChg chg="del">
          <ac:chgData name="GRÉTRY, Lucille" userId="125383bf-9feb-4c4d-be82-5e801929467d" providerId="ADAL" clId="{2D34587D-3A6B-4271-9166-FBD6D1996069}" dt="2023-10-20T08:29:41.820" v="1654" actId="478"/>
          <ac:spMkLst>
            <pc:docMk/>
            <pc:sldMk cId="0" sldId="307"/>
            <ac:spMk id="59400" creationId="{601231B8-1F01-86F0-C8FC-02FC413792A6}"/>
          </ac:spMkLst>
        </pc:spChg>
        <pc:spChg chg="del">
          <ac:chgData name="GRÉTRY, Lucille" userId="125383bf-9feb-4c4d-be82-5e801929467d" providerId="ADAL" clId="{2D34587D-3A6B-4271-9166-FBD6D1996069}" dt="2023-10-20T08:29:45.704" v="1656" actId="478"/>
          <ac:spMkLst>
            <pc:docMk/>
            <pc:sldMk cId="0" sldId="307"/>
            <ac:spMk id="59401" creationId="{6BE8FB4F-0861-83FB-4464-0C9756139377}"/>
          </ac:spMkLst>
        </pc:spChg>
        <pc:spChg chg="mod">
          <ac:chgData name="GRÉTRY, Lucille" userId="125383bf-9feb-4c4d-be82-5e801929467d" providerId="ADAL" clId="{2D34587D-3A6B-4271-9166-FBD6D1996069}" dt="2023-10-20T08:29:53.295" v="1659" actId="1076"/>
          <ac:spMkLst>
            <pc:docMk/>
            <pc:sldMk cId="0" sldId="307"/>
            <ac:spMk id="59402" creationId="{F1C5DA6C-CB57-93A8-2F27-C2A61A0C5673}"/>
          </ac:spMkLst>
        </pc:spChg>
        <pc:spChg chg="del">
          <ac:chgData name="GRÉTRY, Lucille" userId="125383bf-9feb-4c4d-be82-5e801929467d" providerId="ADAL" clId="{2D34587D-3A6B-4271-9166-FBD6D1996069}" dt="2023-10-20T08:29:00.676" v="1569" actId="478"/>
          <ac:spMkLst>
            <pc:docMk/>
            <pc:sldMk cId="0" sldId="307"/>
            <ac:spMk id="59403" creationId="{323B2932-A9EF-CAA8-5F47-9D069AFF7533}"/>
          </ac:spMkLst>
        </pc:spChg>
        <pc:spChg chg="del">
          <ac:chgData name="GRÉTRY, Lucille" userId="125383bf-9feb-4c4d-be82-5e801929467d" providerId="ADAL" clId="{2D34587D-3A6B-4271-9166-FBD6D1996069}" dt="2023-10-20T08:28:57.433" v="1567" actId="478"/>
          <ac:spMkLst>
            <pc:docMk/>
            <pc:sldMk cId="0" sldId="307"/>
            <ac:spMk id="59404" creationId="{7C77F62C-894E-0230-F2F8-C22CBDA98933}"/>
          </ac:spMkLst>
        </pc:spChg>
        <pc:spChg chg="del">
          <ac:chgData name="GRÉTRY, Lucille" userId="125383bf-9feb-4c4d-be82-5e801929467d" providerId="ADAL" clId="{2D34587D-3A6B-4271-9166-FBD6D1996069}" dt="2023-10-20T08:28:56.044" v="1566" actId="478"/>
          <ac:spMkLst>
            <pc:docMk/>
            <pc:sldMk cId="0" sldId="307"/>
            <ac:spMk id="59405" creationId="{8F6E2C6D-4F64-BB8E-59CB-F0D6791F1948}"/>
          </ac:spMkLst>
        </pc:spChg>
        <pc:spChg chg="mod">
          <ac:chgData name="GRÉTRY, Lucille" userId="125383bf-9feb-4c4d-be82-5e801929467d" providerId="ADAL" clId="{2D34587D-3A6B-4271-9166-FBD6D1996069}" dt="2023-10-20T08:29:37.435" v="1652" actId="1076"/>
          <ac:spMkLst>
            <pc:docMk/>
            <pc:sldMk cId="0" sldId="307"/>
            <ac:spMk id="59406" creationId="{4A8C4DFE-4E5A-FF6B-FB68-556625318E36}"/>
          </ac:spMkLst>
        </pc:spChg>
        <pc:spChg chg="del">
          <ac:chgData name="GRÉTRY, Lucille" userId="125383bf-9feb-4c4d-be82-5e801929467d" providerId="ADAL" clId="{2D34587D-3A6B-4271-9166-FBD6D1996069}" dt="2023-10-20T08:26:56.019" v="1265" actId="478"/>
          <ac:spMkLst>
            <pc:docMk/>
            <pc:sldMk cId="0" sldId="307"/>
            <ac:spMk id="59408" creationId="{DE3D159D-B364-DEEF-178F-FC240C2E5DEF}"/>
          </ac:spMkLst>
        </pc:spChg>
        <pc:spChg chg="del">
          <ac:chgData name="GRÉTRY, Lucille" userId="125383bf-9feb-4c4d-be82-5e801929467d" providerId="ADAL" clId="{2D34587D-3A6B-4271-9166-FBD6D1996069}" dt="2023-10-20T08:26:23.873" v="1203" actId="478"/>
          <ac:spMkLst>
            <pc:docMk/>
            <pc:sldMk cId="0" sldId="307"/>
            <ac:spMk id="59409" creationId="{922E3A4B-32AE-ABE4-832B-5B8DCBBD7221}"/>
          </ac:spMkLst>
        </pc:spChg>
        <pc:spChg chg="del">
          <ac:chgData name="GRÉTRY, Lucille" userId="125383bf-9feb-4c4d-be82-5e801929467d" providerId="ADAL" clId="{2D34587D-3A6B-4271-9166-FBD6D1996069}" dt="2023-10-20T08:26:21.869" v="1202" actId="478"/>
          <ac:spMkLst>
            <pc:docMk/>
            <pc:sldMk cId="0" sldId="307"/>
            <ac:spMk id="59410" creationId="{6D1FD424-F104-09F4-D07B-07A7A2CF17A3}"/>
          </ac:spMkLst>
        </pc:spChg>
        <pc:spChg chg="del">
          <ac:chgData name="GRÉTRY, Lucille" userId="125383bf-9feb-4c4d-be82-5e801929467d" providerId="ADAL" clId="{2D34587D-3A6B-4271-9166-FBD6D1996069}" dt="2023-10-20T08:26:54.881" v="1264" actId="478"/>
          <ac:spMkLst>
            <pc:docMk/>
            <pc:sldMk cId="0" sldId="307"/>
            <ac:spMk id="59411" creationId="{B561A0DB-B116-7359-880C-70E1A43ECFEC}"/>
          </ac:spMkLst>
        </pc:spChg>
        <pc:spChg chg="del">
          <ac:chgData name="GRÉTRY, Lucille" userId="125383bf-9feb-4c4d-be82-5e801929467d" providerId="ADAL" clId="{2D34587D-3A6B-4271-9166-FBD6D1996069}" dt="2023-10-20T08:25:45.603" v="1168" actId="478"/>
          <ac:spMkLst>
            <pc:docMk/>
            <pc:sldMk cId="0" sldId="307"/>
            <ac:spMk id="59412" creationId="{62607E8C-D63E-4EAC-F949-0C75AC7481FD}"/>
          </ac:spMkLst>
        </pc:spChg>
        <pc:spChg chg="del">
          <ac:chgData name="GRÉTRY, Lucille" userId="125383bf-9feb-4c4d-be82-5e801929467d" providerId="ADAL" clId="{2D34587D-3A6B-4271-9166-FBD6D1996069}" dt="2023-10-20T08:25:43.520" v="1167" actId="478"/>
          <ac:spMkLst>
            <pc:docMk/>
            <pc:sldMk cId="0" sldId="307"/>
            <ac:spMk id="59413" creationId="{615A380B-94C4-3E07-27A3-8BD41A546BEB}"/>
          </ac:spMkLst>
        </pc:spChg>
        <pc:spChg chg="del mod">
          <ac:chgData name="GRÉTRY, Lucille" userId="125383bf-9feb-4c4d-be82-5e801929467d" providerId="ADAL" clId="{2D34587D-3A6B-4271-9166-FBD6D1996069}" dt="2023-10-20T08:25:42.146" v="1166" actId="478"/>
          <ac:spMkLst>
            <pc:docMk/>
            <pc:sldMk cId="0" sldId="307"/>
            <ac:spMk id="59415" creationId="{E4C0517B-91EF-E54C-CC54-0119B2646236}"/>
          </ac:spMkLst>
        </pc:spChg>
        <pc:spChg chg="mod">
          <ac:chgData name="GRÉTRY, Lucille" userId="125383bf-9feb-4c4d-be82-5e801929467d" providerId="ADAL" clId="{2D34587D-3A6B-4271-9166-FBD6D1996069}" dt="2023-10-20T08:27:08.227" v="1267" actId="1076"/>
          <ac:spMkLst>
            <pc:docMk/>
            <pc:sldMk cId="0" sldId="307"/>
            <ac:spMk id="59416" creationId="{C6C129FC-108B-9553-9142-D1FF360953A1}"/>
          </ac:spMkLst>
        </pc:spChg>
        <pc:spChg chg="mod">
          <ac:chgData name="GRÉTRY, Lucille" userId="125383bf-9feb-4c4d-be82-5e801929467d" providerId="ADAL" clId="{2D34587D-3A6B-4271-9166-FBD6D1996069}" dt="2023-10-20T08:27:10.469" v="1268" actId="1076"/>
          <ac:spMkLst>
            <pc:docMk/>
            <pc:sldMk cId="0" sldId="307"/>
            <ac:spMk id="59417" creationId="{C4C69F93-C4AE-254C-4FC1-6324432993FD}"/>
          </ac:spMkLst>
        </pc:spChg>
        <pc:spChg chg="mod">
          <ac:chgData name="GRÉTRY, Lucille" userId="125383bf-9feb-4c4d-be82-5e801929467d" providerId="ADAL" clId="{2D34587D-3A6B-4271-9166-FBD6D1996069}" dt="2023-10-20T08:29:34.669" v="1651" actId="1076"/>
          <ac:spMkLst>
            <pc:docMk/>
            <pc:sldMk cId="0" sldId="307"/>
            <ac:spMk id="59418" creationId="{40A40177-49B9-CDEA-50B9-985F05307F56}"/>
          </ac:spMkLst>
        </pc:spChg>
        <pc:spChg chg="mod">
          <ac:chgData name="GRÉTRY, Lucille" userId="125383bf-9feb-4c4d-be82-5e801929467d" providerId="ADAL" clId="{2D34587D-3A6B-4271-9166-FBD6D1996069}" dt="2023-10-20T08:29:32.671" v="1650" actId="1076"/>
          <ac:spMkLst>
            <pc:docMk/>
            <pc:sldMk cId="0" sldId="307"/>
            <ac:spMk id="59419" creationId="{57EDCF7D-95DC-202D-CE58-E9122234C011}"/>
          </ac:spMkLst>
        </pc:spChg>
        <pc:spChg chg="mod">
          <ac:chgData name="GRÉTRY, Lucille" userId="125383bf-9feb-4c4d-be82-5e801929467d" providerId="ADAL" clId="{2D34587D-3A6B-4271-9166-FBD6D1996069}" dt="2023-10-20T08:25:55.470" v="1171" actId="1076"/>
          <ac:spMkLst>
            <pc:docMk/>
            <pc:sldMk cId="0" sldId="307"/>
            <ac:spMk id="59420" creationId="{E142BD31-0F32-856F-83BB-DDC5DB1E7975}"/>
          </ac:spMkLst>
        </pc:spChg>
        <pc:spChg chg="mod">
          <ac:chgData name="GRÉTRY, Lucille" userId="125383bf-9feb-4c4d-be82-5e801929467d" providerId="ADAL" clId="{2D34587D-3A6B-4271-9166-FBD6D1996069}" dt="2023-10-20T08:25:52.867" v="1170" actId="1076"/>
          <ac:spMkLst>
            <pc:docMk/>
            <pc:sldMk cId="0" sldId="307"/>
            <ac:spMk id="59421" creationId="{9C7153A8-D304-9BA7-8304-1633B8984B0F}"/>
          </ac:spMkLst>
        </pc:spChg>
        <pc:spChg chg="del">
          <ac:chgData name="GRÉTRY, Lucille" userId="125383bf-9feb-4c4d-be82-5e801929467d" providerId="ADAL" clId="{2D34587D-3A6B-4271-9166-FBD6D1996069}" dt="2023-10-20T08:25:56.959" v="1172" actId="478"/>
          <ac:spMkLst>
            <pc:docMk/>
            <pc:sldMk cId="0" sldId="307"/>
            <ac:spMk id="59422" creationId="{8DBBE1E6-EBD0-A85D-FCD5-6FB633328180}"/>
          </ac:spMkLst>
        </pc:spChg>
        <pc:spChg chg="del">
          <ac:chgData name="GRÉTRY, Lucille" userId="125383bf-9feb-4c4d-be82-5e801929467d" providerId="ADAL" clId="{2D34587D-3A6B-4271-9166-FBD6D1996069}" dt="2023-10-20T08:28:27.257" v="1477" actId="478"/>
          <ac:spMkLst>
            <pc:docMk/>
            <pc:sldMk cId="0" sldId="307"/>
            <ac:spMk id="59423" creationId="{633D5CCA-EEA3-D8E7-1D0E-E7E7BF7DCDA3}"/>
          </ac:spMkLst>
        </pc:spChg>
        <pc:spChg chg="del">
          <ac:chgData name="GRÉTRY, Lucille" userId="125383bf-9feb-4c4d-be82-5e801929467d" providerId="ADAL" clId="{2D34587D-3A6B-4271-9166-FBD6D1996069}" dt="2023-10-20T08:28:46.923" v="1563" actId="478"/>
          <ac:spMkLst>
            <pc:docMk/>
            <pc:sldMk cId="0" sldId="307"/>
            <ac:spMk id="59424" creationId="{519D7D39-70D5-DF0F-DF03-492C35CEBEAF}"/>
          </ac:spMkLst>
        </pc:spChg>
        <pc:grpChg chg="add mod">
          <ac:chgData name="GRÉTRY, Lucille" userId="125383bf-9feb-4c4d-be82-5e801929467d" providerId="ADAL" clId="{2D34587D-3A6B-4271-9166-FBD6D1996069}" dt="2023-10-20T08:25:49.969" v="1169" actId="1076"/>
          <ac:grpSpMkLst>
            <pc:docMk/>
            <pc:sldMk cId="0" sldId="307"/>
            <ac:grpSpMk id="4" creationId="{8EE3AE84-AEEA-0EAD-2C62-CAAE2E2397E0}"/>
          </ac:grpSpMkLst>
        </pc:grpChg>
      </pc:sldChg>
      <pc:sldChg chg="addSp delSp modSp del mod">
        <pc:chgData name="GRÉTRY, Lucille" userId="125383bf-9feb-4c4d-be82-5e801929467d" providerId="ADAL" clId="{2D34587D-3A6B-4271-9166-FBD6D1996069}" dt="2023-10-20T08:29:59.869" v="1660" actId="47"/>
        <pc:sldMkLst>
          <pc:docMk/>
          <pc:sldMk cId="269981652" sldId="308"/>
        </pc:sldMkLst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3" creationId="{F37CBBCA-076C-70FC-4216-31F4294C37EB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5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6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10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11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12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13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14" creationId="{00000000-0000-0000-0000-000000000000}"/>
          </ac:spMkLst>
        </pc:spChg>
        <pc:spChg chg="add del">
          <ac:chgData name="GRÉTRY, Lucille" userId="125383bf-9feb-4c4d-be82-5e801929467d" providerId="ADAL" clId="{2D34587D-3A6B-4271-9166-FBD6D1996069}" dt="2023-10-20T08:20:41.119" v="834" actId="21"/>
          <ac:spMkLst>
            <pc:docMk/>
            <pc:sldMk cId="269981652" sldId="308"/>
            <ac:spMk id="15" creationId="{00000000-0000-0000-0000-000000000000}"/>
          </ac:spMkLst>
        </pc:spChg>
        <pc:spChg chg="del">
          <ac:chgData name="GRÉTRY, Lucille" userId="125383bf-9feb-4c4d-be82-5e801929467d" providerId="ADAL" clId="{2D34587D-3A6B-4271-9166-FBD6D1996069}" dt="2023-10-20T08:21:30.186" v="901" actId="478"/>
          <ac:spMkLst>
            <pc:docMk/>
            <pc:sldMk cId="269981652" sldId="308"/>
            <ac:spMk id="19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25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26" creationId="{00000000-0000-0000-0000-000000000000}"/>
          </ac:spMkLst>
        </pc:spChg>
        <pc:spChg chg="mod topLvl">
          <ac:chgData name="GRÉTRY, Lucille" userId="125383bf-9feb-4c4d-be82-5e801929467d" providerId="ADAL" clId="{2D34587D-3A6B-4271-9166-FBD6D1996069}" dt="2023-10-20T08:25:00.376" v="1111" actId="21"/>
          <ac:spMkLst>
            <pc:docMk/>
            <pc:sldMk cId="269981652" sldId="308"/>
            <ac:spMk id="28" creationId="{00000000-0000-0000-0000-000000000000}"/>
          </ac:spMkLst>
        </pc:spChg>
        <pc:spChg chg="add del mod topLvl">
          <ac:chgData name="GRÉTRY, Lucille" userId="125383bf-9feb-4c4d-be82-5e801929467d" providerId="ADAL" clId="{2D34587D-3A6B-4271-9166-FBD6D1996069}" dt="2023-10-20T08:25:00.376" v="1111" actId="21"/>
          <ac:spMkLst>
            <pc:docMk/>
            <pc:sldMk cId="269981652" sldId="308"/>
            <ac:spMk id="29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40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41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0:55.623" v="855" actId="20577"/>
          <ac:spMkLst>
            <pc:docMk/>
            <pc:sldMk cId="269981652" sldId="308"/>
            <ac:spMk id="48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50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51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2:01.900" v="908" actId="255"/>
          <ac:spMkLst>
            <pc:docMk/>
            <pc:sldMk cId="269981652" sldId="308"/>
            <ac:spMk id="53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3:37.609" v="1104" actId="20577"/>
          <ac:spMkLst>
            <pc:docMk/>
            <pc:sldMk cId="269981652" sldId="308"/>
            <ac:spMk id="54" creationId="{00000000-0000-0000-0000-000000000000}"/>
          </ac:spMkLst>
        </pc:spChg>
        <pc:spChg chg="del mod">
          <ac:chgData name="GRÉTRY, Lucille" userId="125383bf-9feb-4c4d-be82-5e801929467d" providerId="ADAL" clId="{2D34587D-3A6B-4271-9166-FBD6D1996069}" dt="2023-10-20T08:24:35.674" v="1105" actId="21"/>
          <ac:spMkLst>
            <pc:docMk/>
            <pc:sldMk cId="269981652" sldId="308"/>
            <ac:spMk id="55" creationId="{00000000-0000-0000-0000-000000000000}"/>
          </ac:spMkLst>
        </pc:spChg>
        <pc:spChg chg="del mod">
          <ac:chgData name="GRÉTRY, Lucille" userId="125383bf-9feb-4c4d-be82-5e801929467d" providerId="ADAL" clId="{2D34587D-3A6B-4271-9166-FBD6D1996069}" dt="2023-10-20T08:22:04.236" v="910"/>
          <ac:spMkLst>
            <pc:docMk/>
            <pc:sldMk cId="269981652" sldId="308"/>
            <ac:spMk id="56" creationId="{00000000-0000-0000-0000-000000000000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57" creationId="{F6F993DE-8256-A2FC-7C72-94E160088399}"/>
          </ac:spMkLst>
        </pc:spChg>
        <pc:spChg chg="add 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58" creationId="{D9C5181E-004F-FB44-CD17-05A1A19D5FEB}"/>
          </ac:spMkLst>
        </pc:spChg>
        <pc:spChg chg="add 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59" creationId="{2A962203-A393-B800-5EAC-547107C13466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61" creationId="{791CC7A9-A235-E05C-3DDE-155CD6230078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62" creationId="{6B516EE5-C912-B110-C619-19905E3FC93E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64" creationId="{DF4219F2-A8B4-6304-D866-8F3222CF1500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65" creationId="{58818AF2-3D64-40F6-4BBC-7DE91A7C7CD8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67" creationId="{2E631047-3CC7-B469-DBA2-4228699C48C1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68" creationId="{A43516FD-CDAE-B42E-41BF-96163F40D08B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70" creationId="{D4DDCA88-2560-6420-0F7F-CB37E728E8F6}"/>
          </ac:spMkLst>
        </pc:spChg>
        <pc:spChg chg="mod">
          <ac:chgData name="GRÉTRY, Lucille" userId="125383bf-9feb-4c4d-be82-5e801929467d" providerId="ADAL" clId="{2D34587D-3A6B-4271-9166-FBD6D1996069}" dt="2023-10-20T08:21:53.895" v="907" actId="571"/>
          <ac:spMkLst>
            <pc:docMk/>
            <pc:sldMk cId="269981652" sldId="308"/>
            <ac:spMk id="71" creationId="{32023F85-E351-71E2-BB1C-EDE2A977C3BB}"/>
          </ac:spMkLst>
        </pc:spChg>
        <pc:grpChg chg="add mod">
          <ac:chgData name="GRÉTRY, Lucille" userId="125383bf-9feb-4c4d-be82-5e801929467d" providerId="ADAL" clId="{2D34587D-3A6B-4271-9166-FBD6D1996069}" dt="2023-10-20T08:21:53.895" v="907" actId="571"/>
          <ac:grpSpMkLst>
            <pc:docMk/>
            <pc:sldMk cId="269981652" sldId="308"/>
            <ac:grpSpMk id="2" creationId="{262523DC-7B3F-7EB8-3290-5037D8BB814F}"/>
          </ac:grpSpMkLst>
        </pc:grpChg>
        <pc:grpChg chg="del">
          <ac:chgData name="GRÉTRY, Lucille" userId="125383bf-9feb-4c4d-be82-5e801929467d" providerId="ADAL" clId="{2D34587D-3A6B-4271-9166-FBD6D1996069}" dt="2023-10-20T08:21:01.736" v="859" actId="478"/>
          <ac:grpSpMkLst>
            <pc:docMk/>
            <pc:sldMk cId="269981652" sldId="308"/>
            <ac:grpSpMk id="7" creationId="{00000000-0000-0000-0000-000000000000}"/>
          </ac:grpSpMkLst>
        </pc:grpChg>
        <pc:grpChg chg="del">
          <ac:chgData name="GRÉTRY, Lucille" userId="125383bf-9feb-4c4d-be82-5e801929467d" providerId="ADAL" clId="{2D34587D-3A6B-4271-9166-FBD6D1996069}" dt="2023-10-20T08:20:58.153" v="857" actId="478"/>
          <ac:grpSpMkLst>
            <pc:docMk/>
            <pc:sldMk cId="269981652" sldId="308"/>
            <ac:grpSpMk id="16" creationId="{00000000-0000-0000-0000-000000000000}"/>
          </ac:grpSpMkLst>
        </pc:grpChg>
        <pc:grpChg chg="del">
          <ac:chgData name="GRÉTRY, Lucille" userId="125383bf-9feb-4c4d-be82-5e801929467d" providerId="ADAL" clId="{2D34587D-3A6B-4271-9166-FBD6D1996069}" dt="2023-10-20T08:21:00.292" v="858" actId="478"/>
          <ac:grpSpMkLst>
            <pc:docMk/>
            <pc:sldMk cId="269981652" sldId="308"/>
            <ac:grpSpMk id="20" creationId="{00000000-0000-0000-0000-000000000000}"/>
          </ac:grpSpMkLst>
        </pc:grpChg>
        <pc:grpChg chg="mod">
          <ac:chgData name="GRÉTRY, Lucille" userId="125383bf-9feb-4c4d-be82-5e801929467d" providerId="ADAL" clId="{2D34587D-3A6B-4271-9166-FBD6D1996069}" dt="2023-10-20T08:21:12.783" v="871" actId="1076"/>
          <ac:grpSpMkLst>
            <pc:docMk/>
            <pc:sldMk cId="269981652" sldId="308"/>
            <ac:grpSpMk id="24" creationId="{00000000-0000-0000-0000-000000000000}"/>
          </ac:grpSpMkLst>
        </pc:grpChg>
        <pc:grpChg chg="add del mod">
          <ac:chgData name="GRÉTRY, Lucille" userId="125383bf-9feb-4c4d-be82-5e801929467d" providerId="ADAL" clId="{2D34587D-3A6B-4271-9166-FBD6D1996069}" dt="2023-10-20T08:25:16.020" v="1112" actId="21"/>
          <ac:grpSpMkLst>
            <pc:docMk/>
            <pc:sldMk cId="269981652" sldId="308"/>
            <ac:grpSpMk id="27" creationId="{00000000-0000-0000-0000-000000000000}"/>
          </ac:grpSpMkLst>
        </pc:grpChg>
        <pc:grpChg chg="del">
          <ac:chgData name="GRÉTRY, Lucille" userId="125383bf-9feb-4c4d-be82-5e801929467d" providerId="ADAL" clId="{2D34587D-3A6B-4271-9166-FBD6D1996069}" dt="2023-10-20T08:21:03.293" v="860" actId="478"/>
          <ac:grpSpMkLst>
            <pc:docMk/>
            <pc:sldMk cId="269981652" sldId="308"/>
            <ac:grpSpMk id="32" creationId="{00000000-0000-0000-0000-000000000000}"/>
          </ac:grpSpMkLst>
        </pc:grpChg>
        <pc:grpChg chg="del">
          <ac:chgData name="GRÉTRY, Lucille" userId="125383bf-9feb-4c4d-be82-5e801929467d" providerId="ADAL" clId="{2D34587D-3A6B-4271-9166-FBD6D1996069}" dt="2023-10-20T08:21:04.392" v="861" actId="478"/>
          <ac:grpSpMkLst>
            <pc:docMk/>
            <pc:sldMk cId="269981652" sldId="308"/>
            <ac:grpSpMk id="36" creationId="{00000000-0000-0000-0000-000000000000}"/>
          </ac:grpSpMkLst>
        </pc:grpChg>
        <pc:grpChg chg="del">
          <ac:chgData name="GRÉTRY, Lucille" userId="125383bf-9feb-4c4d-be82-5e801929467d" providerId="ADAL" clId="{2D34587D-3A6B-4271-9166-FBD6D1996069}" dt="2023-10-20T08:20:52.377" v="854" actId="478"/>
          <ac:grpSpMkLst>
            <pc:docMk/>
            <pc:sldMk cId="269981652" sldId="308"/>
            <ac:grpSpMk id="42" creationId="{00000000-0000-0000-0000-000000000000}"/>
          </ac:grpSpMkLst>
        </pc:grpChg>
        <pc:grpChg chg="del">
          <ac:chgData name="GRÉTRY, Lucille" userId="125383bf-9feb-4c4d-be82-5e801929467d" providerId="ADAL" clId="{2D34587D-3A6B-4271-9166-FBD6D1996069}" dt="2023-10-20T08:20:56.892" v="856" actId="478"/>
          <ac:grpSpMkLst>
            <pc:docMk/>
            <pc:sldMk cId="269981652" sldId="308"/>
            <ac:grpSpMk id="46" creationId="{00000000-0000-0000-0000-000000000000}"/>
          </ac:grpSpMkLst>
        </pc:grpChg>
        <pc:grpChg chg="mod">
          <ac:chgData name="GRÉTRY, Lucille" userId="125383bf-9feb-4c4d-be82-5e801929467d" providerId="ADAL" clId="{2D34587D-3A6B-4271-9166-FBD6D1996069}" dt="2023-10-20T08:23:34.102" v="1099" actId="14100"/>
          <ac:grpSpMkLst>
            <pc:docMk/>
            <pc:sldMk cId="269981652" sldId="308"/>
            <ac:grpSpMk id="52" creationId="{00000000-0000-0000-0000-000000000000}"/>
          </ac:grpSpMkLst>
        </pc:grpChg>
        <pc:grpChg chg="add mod">
          <ac:chgData name="GRÉTRY, Lucille" userId="125383bf-9feb-4c4d-be82-5e801929467d" providerId="ADAL" clId="{2D34587D-3A6B-4271-9166-FBD6D1996069}" dt="2023-10-20T08:21:53.895" v="907" actId="571"/>
          <ac:grpSpMkLst>
            <pc:docMk/>
            <pc:sldMk cId="269981652" sldId="308"/>
            <ac:grpSpMk id="60" creationId="{47DB067B-F318-1DB9-79B2-2696042434F7}"/>
          </ac:grpSpMkLst>
        </pc:grpChg>
        <pc:grpChg chg="add mod">
          <ac:chgData name="GRÉTRY, Lucille" userId="125383bf-9feb-4c4d-be82-5e801929467d" providerId="ADAL" clId="{2D34587D-3A6B-4271-9166-FBD6D1996069}" dt="2023-10-20T08:21:53.895" v="907" actId="571"/>
          <ac:grpSpMkLst>
            <pc:docMk/>
            <pc:sldMk cId="269981652" sldId="308"/>
            <ac:grpSpMk id="63" creationId="{B9859B42-681C-2AAD-88C0-111C18BC096B}"/>
          </ac:grpSpMkLst>
        </pc:grpChg>
        <pc:grpChg chg="add mod">
          <ac:chgData name="GRÉTRY, Lucille" userId="125383bf-9feb-4c4d-be82-5e801929467d" providerId="ADAL" clId="{2D34587D-3A6B-4271-9166-FBD6D1996069}" dt="2023-10-20T08:21:53.895" v="907" actId="571"/>
          <ac:grpSpMkLst>
            <pc:docMk/>
            <pc:sldMk cId="269981652" sldId="308"/>
            <ac:grpSpMk id="66" creationId="{4202FB80-7395-EC3B-E44D-01DC3B2B5FEE}"/>
          </ac:grpSpMkLst>
        </pc:grpChg>
        <pc:grpChg chg="add mod">
          <ac:chgData name="GRÉTRY, Lucille" userId="125383bf-9feb-4c4d-be82-5e801929467d" providerId="ADAL" clId="{2D34587D-3A6B-4271-9166-FBD6D1996069}" dt="2023-10-20T08:21:53.895" v="907" actId="571"/>
          <ac:grpSpMkLst>
            <pc:docMk/>
            <pc:sldMk cId="269981652" sldId="308"/>
            <ac:grpSpMk id="69" creationId="{D623584B-1B14-1BAE-3BDA-16FA1D6B261C}"/>
          </ac:grpSpMkLst>
        </pc:grpChg>
      </pc:sldChg>
      <pc:sldChg chg="addSp delSp modSp add mod ord delAnim">
        <pc:chgData name="GRÉTRY, Lucille" userId="125383bf-9feb-4c4d-be82-5e801929467d" providerId="ADAL" clId="{2D34587D-3A6B-4271-9166-FBD6D1996069}" dt="2023-10-20T08:11:54.110" v="443" actId="20577"/>
        <pc:sldMkLst>
          <pc:docMk/>
          <pc:sldMk cId="3780288118" sldId="312"/>
        </pc:sldMkLst>
        <pc:spChg chg="del">
          <ac:chgData name="GRÉTRY, Lucille" userId="125383bf-9feb-4c4d-be82-5e801929467d" providerId="ADAL" clId="{2D34587D-3A6B-4271-9166-FBD6D1996069}" dt="2023-10-20T08:08:27.893" v="134" actId="478"/>
          <ac:spMkLst>
            <pc:docMk/>
            <pc:sldMk cId="3780288118" sldId="312"/>
            <ac:spMk id="2" creationId="{00000000-0000-0000-0000-000000000000}"/>
          </ac:spMkLst>
        </pc:spChg>
        <pc:spChg chg="add mod">
          <ac:chgData name="GRÉTRY, Lucille" userId="125383bf-9feb-4c4d-be82-5e801929467d" providerId="ADAL" clId="{2D34587D-3A6B-4271-9166-FBD6D1996069}" dt="2023-10-20T08:11:54.110" v="443" actId="20577"/>
          <ac:spMkLst>
            <pc:docMk/>
            <pc:sldMk cId="3780288118" sldId="312"/>
            <ac:spMk id="4" creationId="{55506025-9E55-41EA-310D-0CF3291DA24D}"/>
          </ac:spMkLst>
        </pc:spChg>
        <pc:spChg chg="del mod">
          <ac:chgData name="GRÉTRY, Lucille" userId="125383bf-9feb-4c4d-be82-5e801929467d" providerId="ADAL" clId="{2D34587D-3A6B-4271-9166-FBD6D1996069}" dt="2023-10-20T08:09:02.755" v="223" actId="478"/>
          <ac:spMkLst>
            <pc:docMk/>
            <pc:sldMk cId="3780288118" sldId="312"/>
            <ac:spMk id="26" creationId="{00000000-0000-0000-0000-000000000000}"/>
          </ac:spMkLst>
        </pc:spChg>
      </pc:sldChg>
      <pc:sldChg chg="addSp delSp modSp del mod ord">
        <pc:chgData name="GRÉTRY, Lucille" userId="125383bf-9feb-4c4d-be82-5e801929467d" providerId="ADAL" clId="{2D34587D-3A6B-4271-9166-FBD6D1996069}" dt="2023-10-20T08:20:00.385" v="831" actId="47"/>
        <pc:sldMkLst>
          <pc:docMk/>
          <pc:sldMk cId="0" sldId="372"/>
        </pc:sldMkLst>
        <pc:spChg chg="add mod">
          <ac:chgData name="GRÉTRY, Lucille" userId="125383bf-9feb-4c4d-be82-5e801929467d" providerId="ADAL" clId="{2D34587D-3A6B-4271-9166-FBD6D1996069}" dt="2023-10-20T08:17:33.802" v="683" actId="478"/>
          <ac:spMkLst>
            <pc:docMk/>
            <pc:sldMk cId="0" sldId="372"/>
            <ac:spMk id="3" creationId="{C80B5819-7298-7262-95B2-5CC12F75B117}"/>
          </ac:spMkLst>
        </pc:spChg>
        <pc:spChg chg="del mod">
          <ac:chgData name="GRÉTRY, Lucille" userId="125383bf-9feb-4c4d-be82-5e801929467d" providerId="ADAL" clId="{2D34587D-3A6B-4271-9166-FBD6D1996069}" dt="2023-10-20T08:17:33.802" v="683" actId="478"/>
          <ac:spMkLst>
            <pc:docMk/>
            <pc:sldMk cId="0" sldId="372"/>
            <ac:spMk id="20" creationId="{9F7EFE83-78AC-9DF6-50DE-FB6F2AD640AD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58" creationId="{3A2B1C50-95B9-27C4-2E67-82FFC5E7FB94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59" creationId="{323B1384-FCBE-6DD9-F1DE-B6677AB85B15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0" creationId="{0F8B26DA-5F0B-3BF2-7A5F-3AE21397E20F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1" creationId="{A8F9281A-646D-8B19-0793-103353708A0D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2" creationId="{5AF81CC8-301F-7C18-0F3B-8659D72FFA95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3" creationId="{F00CD12C-6A15-AAD4-21F3-0E09512A0BD2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4" creationId="{322E9594-1EB9-D52C-05B0-3AFA297F7F1C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5" creationId="{49F0B5E1-D461-1E52-E5D4-E1146118B0A7}"/>
          </ac:spMkLst>
        </pc:spChg>
        <pc:spChg chg="del">
          <ac:chgData name="GRÉTRY, Lucille" userId="125383bf-9feb-4c4d-be82-5e801929467d" providerId="ADAL" clId="{2D34587D-3A6B-4271-9166-FBD6D1996069}" dt="2023-10-20T08:18:37.942" v="714" actId="21"/>
          <ac:spMkLst>
            <pc:docMk/>
            <pc:sldMk cId="0" sldId="372"/>
            <ac:spMk id="45066" creationId="{D6DE2D4B-DF75-36D2-2D7A-BD193E5AA15C}"/>
          </ac:spMkLst>
        </pc:spChg>
      </pc:sldChg>
      <pc:sldChg chg="modSp mod">
        <pc:chgData name="GRÉTRY, Lucille" userId="125383bf-9feb-4c4d-be82-5e801929467d" providerId="ADAL" clId="{2D34587D-3A6B-4271-9166-FBD6D1996069}" dt="2023-10-19T07:50:14.615" v="128" actId="13926"/>
        <pc:sldMkLst>
          <pc:docMk/>
          <pc:sldMk cId="1395237592" sldId="482"/>
        </pc:sldMkLst>
        <pc:spChg chg="mod">
          <ac:chgData name="GRÉTRY, Lucille" userId="125383bf-9feb-4c4d-be82-5e801929467d" providerId="ADAL" clId="{2D34587D-3A6B-4271-9166-FBD6D1996069}" dt="2023-10-19T07:50:14.615" v="128" actId="13926"/>
          <ac:spMkLst>
            <pc:docMk/>
            <pc:sldMk cId="1395237592" sldId="482"/>
            <ac:spMk id="17" creationId="{A3730A7C-78B5-2344-D4AF-798526920983}"/>
          </ac:spMkLst>
        </pc:spChg>
      </pc:sldChg>
      <pc:sldChg chg="del">
        <pc:chgData name="GRÉTRY, Lucille" userId="125383bf-9feb-4c4d-be82-5e801929467d" providerId="ADAL" clId="{2D34587D-3A6B-4271-9166-FBD6D1996069}" dt="2023-10-20T08:10:38.288" v="227" actId="47"/>
        <pc:sldMkLst>
          <pc:docMk/>
          <pc:sldMk cId="3230985724" sldId="484"/>
        </pc:sldMkLst>
      </pc:sldChg>
      <pc:sldChg chg="modSp add mod">
        <pc:chgData name="GRÉTRY, Lucille" userId="125383bf-9feb-4c4d-be82-5e801929467d" providerId="ADAL" clId="{2D34587D-3A6B-4271-9166-FBD6D1996069}" dt="2023-10-20T08:31:41.951" v="1775" actId="20577"/>
        <pc:sldMkLst>
          <pc:docMk/>
          <pc:sldMk cId="3920619029" sldId="485"/>
        </pc:sldMkLst>
        <pc:spChg chg="mod">
          <ac:chgData name="GRÉTRY, Lucille" userId="125383bf-9feb-4c4d-be82-5e801929467d" providerId="ADAL" clId="{2D34587D-3A6B-4271-9166-FBD6D1996069}" dt="2023-10-20T08:30:59.142" v="1689" actId="20577"/>
          <ac:spMkLst>
            <pc:docMk/>
            <pc:sldMk cId="3920619029" sldId="485"/>
            <ac:spMk id="8" creationId="{E7DFDBE2-E4A2-C62D-A51F-16FEDF718CAE}"/>
          </ac:spMkLst>
        </pc:spChg>
        <pc:spChg chg="mod">
          <ac:chgData name="GRÉTRY, Lucille" userId="125383bf-9feb-4c4d-be82-5e801929467d" providerId="ADAL" clId="{2D34587D-3A6B-4271-9166-FBD6D1996069}" dt="2023-10-20T08:31:41.951" v="1775" actId="20577"/>
          <ac:spMkLst>
            <pc:docMk/>
            <pc:sldMk cId="3920619029" sldId="485"/>
            <ac:spMk id="17" creationId="{A3730A7C-78B5-2344-D4AF-798526920983}"/>
          </ac:spMkLst>
        </pc:spChg>
      </pc:sldChg>
      <pc:sldChg chg="modSp add mod ord">
        <pc:chgData name="GRÉTRY, Lucille" userId="125383bf-9feb-4c4d-be82-5e801929467d" providerId="ADAL" clId="{2D34587D-3A6B-4271-9166-FBD6D1996069}" dt="2023-10-20T08:18:17.655" v="712" actId="20577"/>
        <pc:sldMkLst>
          <pc:docMk/>
          <pc:sldMk cId="1715413384" sldId="486"/>
        </pc:sldMkLst>
        <pc:spChg chg="mod">
          <ac:chgData name="GRÉTRY, Lucille" userId="125383bf-9feb-4c4d-be82-5e801929467d" providerId="ADAL" clId="{2D34587D-3A6B-4271-9166-FBD6D1996069}" dt="2023-10-20T08:13:55.445" v="648" actId="1076"/>
          <ac:spMkLst>
            <pc:docMk/>
            <pc:sldMk cId="1715413384" sldId="486"/>
            <ac:spMk id="6" creationId="{9CEA66DB-BC9B-6C2F-5967-3A688B13D8D4}"/>
          </ac:spMkLst>
        </pc:spChg>
        <pc:spChg chg="mod">
          <ac:chgData name="GRÉTRY, Lucille" userId="125383bf-9feb-4c4d-be82-5e801929467d" providerId="ADAL" clId="{2D34587D-3A6B-4271-9166-FBD6D1996069}" dt="2023-10-20T08:12:29.537" v="448" actId="20577"/>
          <ac:spMkLst>
            <pc:docMk/>
            <pc:sldMk cId="1715413384" sldId="486"/>
            <ac:spMk id="8" creationId="{E7DFDBE2-E4A2-C62D-A51F-16FEDF718CAE}"/>
          </ac:spMkLst>
        </pc:spChg>
        <pc:spChg chg="mod">
          <ac:chgData name="GRÉTRY, Lucille" userId="125383bf-9feb-4c4d-be82-5e801929467d" providerId="ADAL" clId="{2D34587D-3A6B-4271-9166-FBD6D1996069}" dt="2023-10-20T08:18:17.655" v="712" actId="20577"/>
          <ac:spMkLst>
            <pc:docMk/>
            <pc:sldMk cId="1715413384" sldId="486"/>
            <ac:spMk id="17" creationId="{A3730A7C-78B5-2344-D4AF-798526920983}"/>
          </ac:spMkLst>
        </pc:spChg>
        <pc:picChg chg="mod">
          <ac:chgData name="GRÉTRY, Lucille" userId="125383bf-9feb-4c4d-be82-5e801929467d" providerId="ADAL" clId="{2D34587D-3A6B-4271-9166-FBD6D1996069}" dt="2023-10-20T08:17:49.154" v="686" actId="1076"/>
          <ac:picMkLst>
            <pc:docMk/>
            <pc:sldMk cId="1715413384" sldId="486"/>
            <ac:picMk id="33" creationId="{4EF95852-BCCB-A207-3EEB-19986DB5D630}"/>
          </ac:picMkLst>
        </pc:picChg>
      </pc:sldChg>
      <pc:sldChg chg="modSp add del mod">
        <pc:chgData name="GRÉTRY, Lucille" userId="125383bf-9feb-4c4d-be82-5e801929467d" providerId="ADAL" clId="{2D34587D-3A6B-4271-9166-FBD6D1996069}" dt="2023-10-20T08:30:31.519" v="1674" actId="47"/>
        <pc:sldMkLst>
          <pc:docMk/>
          <pc:sldMk cId="1609693250" sldId="487"/>
        </pc:sldMkLst>
        <pc:spChg chg="mod">
          <ac:chgData name="GRÉTRY, Lucille" userId="125383bf-9feb-4c4d-be82-5e801929467d" providerId="ADAL" clId="{2D34587D-3A6B-4271-9166-FBD6D1996069}" dt="2023-10-20T08:20:04.189" v="832" actId="20577"/>
          <ac:spMkLst>
            <pc:docMk/>
            <pc:sldMk cId="1609693250" sldId="487"/>
            <ac:spMk id="17" creationId="{A3730A7C-78B5-2344-D4AF-798526920983}"/>
          </ac:spMkLst>
        </pc:spChg>
      </pc:sldChg>
      <pc:sldChg chg="addSp modSp add mod">
        <pc:chgData name="GRÉTRY, Lucille" userId="125383bf-9feb-4c4d-be82-5e801929467d" providerId="ADAL" clId="{2D34587D-3A6B-4271-9166-FBD6D1996069}" dt="2023-10-20T08:19:48.132" v="830" actId="20577"/>
        <pc:sldMkLst>
          <pc:docMk/>
          <pc:sldMk cId="1211916664" sldId="488"/>
        </pc:sldMkLst>
        <pc:spChg chg="add mod">
          <ac:chgData name="GRÉTRY, Lucille" userId="125383bf-9feb-4c4d-be82-5e801929467d" providerId="ADAL" clId="{2D34587D-3A6B-4271-9166-FBD6D1996069}" dt="2023-10-20T08:18:52.083" v="717" actId="1076"/>
          <ac:spMkLst>
            <pc:docMk/>
            <pc:sldMk cId="1211916664" sldId="488"/>
            <ac:spMk id="4" creationId="{1D6C8F93-2A20-69FC-7291-8DA3FCB2CBF6}"/>
          </ac:spMkLst>
        </pc:spChg>
        <pc:spChg chg="add mod">
          <ac:chgData name="GRÉTRY, Lucille" userId="125383bf-9feb-4c4d-be82-5e801929467d" providerId="ADAL" clId="{2D34587D-3A6B-4271-9166-FBD6D1996069}" dt="2023-10-20T08:18:52.083" v="717" actId="1076"/>
          <ac:spMkLst>
            <pc:docMk/>
            <pc:sldMk cId="1211916664" sldId="488"/>
            <ac:spMk id="5" creationId="{304778D2-99F5-B720-2F1B-EDC060E227F4}"/>
          </ac:spMkLst>
        </pc:spChg>
        <pc:spChg chg="add mod">
          <ac:chgData name="GRÉTRY, Lucille" userId="125383bf-9feb-4c4d-be82-5e801929467d" providerId="ADAL" clId="{2D34587D-3A6B-4271-9166-FBD6D1996069}" dt="2023-10-20T08:19:48.132" v="830" actId="20577"/>
          <ac:spMkLst>
            <pc:docMk/>
            <pc:sldMk cId="1211916664" sldId="488"/>
            <ac:spMk id="7" creationId="{8E8D6ED0-CCBF-FDD7-B9C6-4461D5C4F682}"/>
          </ac:spMkLst>
        </pc:spChg>
        <pc:spChg chg="add mod">
          <ac:chgData name="GRÉTRY, Lucille" userId="125383bf-9feb-4c4d-be82-5e801929467d" providerId="ADAL" clId="{2D34587D-3A6B-4271-9166-FBD6D1996069}" dt="2023-10-20T08:19:26.137" v="820" actId="1076"/>
          <ac:spMkLst>
            <pc:docMk/>
            <pc:sldMk cId="1211916664" sldId="488"/>
            <ac:spMk id="9" creationId="{DF55CC67-72D8-93E6-4B03-6A827C1C988F}"/>
          </ac:spMkLst>
        </pc:spChg>
        <pc:spChg chg="add mod">
          <ac:chgData name="GRÉTRY, Lucille" userId="125383bf-9feb-4c4d-be82-5e801929467d" providerId="ADAL" clId="{2D34587D-3A6B-4271-9166-FBD6D1996069}" dt="2023-10-20T08:19:05.114" v="764" actId="20577"/>
          <ac:spMkLst>
            <pc:docMk/>
            <pc:sldMk cId="1211916664" sldId="488"/>
            <ac:spMk id="10" creationId="{45128F77-016B-013E-641C-56C67FCD3F97}"/>
          </ac:spMkLst>
        </pc:spChg>
        <pc:spChg chg="add mod">
          <ac:chgData name="GRÉTRY, Lucille" userId="125383bf-9feb-4c4d-be82-5e801929467d" providerId="ADAL" clId="{2D34587D-3A6B-4271-9166-FBD6D1996069}" dt="2023-10-20T08:18:52.083" v="717" actId="1076"/>
          <ac:spMkLst>
            <pc:docMk/>
            <pc:sldMk cId="1211916664" sldId="488"/>
            <ac:spMk id="11" creationId="{63CDF2E0-87CF-EB60-59E2-90212096AE28}"/>
          </ac:spMkLst>
        </pc:spChg>
        <pc:spChg chg="add mod">
          <ac:chgData name="GRÉTRY, Lucille" userId="125383bf-9feb-4c4d-be82-5e801929467d" providerId="ADAL" clId="{2D34587D-3A6B-4271-9166-FBD6D1996069}" dt="2023-10-20T08:18:52.083" v="717" actId="1076"/>
          <ac:spMkLst>
            <pc:docMk/>
            <pc:sldMk cId="1211916664" sldId="488"/>
            <ac:spMk id="12" creationId="{8D508854-1039-F203-90F4-E368D7314CFA}"/>
          </ac:spMkLst>
        </pc:spChg>
        <pc:spChg chg="add mod">
          <ac:chgData name="GRÉTRY, Lucille" userId="125383bf-9feb-4c4d-be82-5e801929467d" providerId="ADAL" clId="{2D34587D-3A6B-4271-9166-FBD6D1996069}" dt="2023-10-20T08:19:37.169" v="823" actId="1076"/>
          <ac:spMkLst>
            <pc:docMk/>
            <pc:sldMk cId="1211916664" sldId="488"/>
            <ac:spMk id="13" creationId="{6D546AD2-C9F9-6CE5-6B27-38FBC414B9FB}"/>
          </ac:spMkLst>
        </pc:spChg>
        <pc:spChg chg="add mod">
          <ac:chgData name="GRÉTRY, Lucille" userId="125383bf-9feb-4c4d-be82-5e801929467d" providerId="ADAL" clId="{2D34587D-3A6B-4271-9166-FBD6D1996069}" dt="2023-10-20T08:18:52.083" v="717" actId="1076"/>
          <ac:spMkLst>
            <pc:docMk/>
            <pc:sldMk cId="1211916664" sldId="488"/>
            <ac:spMk id="14" creationId="{643F3251-48A0-1EA7-824B-5A51E431D026}"/>
          </ac:spMkLst>
        </pc:spChg>
        <pc:spChg chg="mod">
          <ac:chgData name="GRÉTRY, Lucille" userId="125383bf-9feb-4c4d-be82-5e801929467d" providerId="ADAL" clId="{2D34587D-3A6B-4271-9166-FBD6D1996069}" dt="2023-10-20T08:19:32.457" v="821" actId="1076"/>
          <ac:spMkLst>
            <pc:docMk/>
            <pc:sldMk cId="1211916664" sldId="488"/>
            <ac:spMk id="17" creationId="{A3730A7C-78B5-2344-D4AF-798526920983}"/>
          </ac:spMkLst>
        </pc:spChg>
      </pc:sldChg>
    </pc:docChg>
  </pc:docChgLst>
  <pc:docChgLst>
    <pc:chgData name="TOBAJI, Fatima ezzahraa" userId="S::fatimaezzahraa.tobaji@enabel.be::66f6e5d1-15ca-44b7-bae4-48c34ad66387" providerId="AD" clId="Web-{68147D38-443E-CF59-EFBF-522BA3D17D12}"/>
    <pc:docChg chg="addSld delSld modSld sldOrd addMainMaster modMainMaster">
      <pc:chgData name="TOBAJI, Fatima ezzahraa" userId="S::fatimaezzahraa.tobaji@enabel.be::66f6e5d1-15ca-44b7-bae4-48c34ad66387" providerId="AD" clId="Web-{68147D38-443E-CF59-EFBF-522BA3D17D12}" dt="2023-06-22T12:54:36.050" v="47" actId="20577"/>
      <pc:docMkLst>
        <pc:docMk/>
      </pc:docMkLst>
      <pc:sldChg chg="modSp">
        <pc:chgData name="TOBAJI, Fatima ezzahraa" userId="S::fatimaezzahraa.tobaji@enabel.be::66f6e5d1-15ca-44b7-bae4-48c34ad66387" providerId="AD" clId="Web-{68147D38-443E-CF59-EFBF-522BA3D17D12}" dt="2023-06-22T12:53:19.986" v="25" actId="20577"/>
        <pc:sldMkLst>
          <pc:docMk/>
          <pc:sldMk cId="347001799" sldId="298"/>
        </pc:sldMkLst>
        <pc:spChg chg="mod">
          <ac:chgData name="TOBAJI, Fatima ezzahraa" userId="S::fatimaezzahraa.tobaji@enabel.be::66f6e5d1-15ca-44b7-bae4-48c34ad66387" providerId="AD" clId="Web-{68147D38-443E-CF59-EFBF-522BA3D17D12}" dt="2023-06-22T12:53:19.986" v="25" actId="20577"/>
          <ac:spMkLst>
            <pc:docMk/>
            <pc:sldMk cId="347001799" sldId="298"/>
            <ac:spMk id="6" creationId="{DA8C8A3A-05F6-5B15-2791-A98CEF331060}"/>
          </ac:spMkLst>
        </pc:spChg>
      </pc:sldChg>
      <pc:sldChg chg="delSp del">
        <pc:chgData name="TOBAJI, Fatima ezzahraa" userId="S::fatimaezzahraa.tobaji@enabel.be::66f6e5d1-15ca-44b7-bae4-48c34ad66387" providerId="AD" clId="Web-{68147D38-443E-CF59-EFBF-522BA3D17D12}" dt="2023-06-22T12:54:07.206" v="44"/>
        <pc:sldMkLst>
          <pc:docMk/>
          <pc:sldMk cId="2215091068" sldId="328"/>
        </pc:sldMkLst>
        <pc:graphicFrameChg chg="del">
          <ac:chgData name="TOBAJI, Fatima ezzahraa" userId="S::fatimaezzahraa.tobaji@enabel.be::66f6e5d1-15ca-44b7-bae4-48c34ad66387" providerId="AD" clId="Web-{68147D38-443E-CF59-EFBF-522BA3D17D12}" dt="2023-06-22T12:47:50.368" v="0"/>
          <ac:graphicFrameMkLst>
            <pc:docMk/>
            <pc:sldMk cId="2215091068" sldId="328"/>
            <ac:graphicFrameMk id="8" creationId="{81B267DD-4A93-891D-B4E7-259526DFCE87}"/>
          </ac:graphicFrameMkLst>
        </pc:graphicFrameChg>
      </pc:sldChg>
      <pc:sldChg chg="modSp add ord replId">
        <pc:chgData name="TOBAJI, Fatima ezzahraa" userId="S::fatimaezzahraa.tobaji@enabel.be::66f6e5d1-15ca-44b7-bae4-48c34ad66387" providerId="AD" clId="Web-{68147D38-443E-CF59-EFBF-522BA3D17D12}" dt="2023-06-22T12:53:40.783" v="42" actId="20577"/>
        <pc:sldMkLst>
          <pc:docMk/>
          <pc:sldMk cId="517090153" sldId="441"/>
        </pc:sldMkLst>
        <pc:spChg chg="mod">
          <ac:chgData name="TOBAJI, Fatima ezzahraa" userId="S::fatimaezzahraa.tobaji@enabel.be::66f6e5d1-15ca-44b7-bae4-48c34ad66387" providerId="AD" clId="Web-{68147D38-443E-CF59-EFBF-522BA3D17D12}" dt="2023-06-22T12:53:40.783" v="42" actId="20577"/>
          <ac:spMkLst>
            <pc:docMk/>
            <pc:sldMk cId="517090153" sldId="441"/>
            <ac:spMk id="6" creationId="{DA8C8A3A-05F6-5B15-2791-A98CEF331060}"/>
          </ac:spMkLst>
        </pc:spChg>
      </pc:sldChg>
      <pc:sldChg chg="modSp add">
        <pc:chgData name="TOBAJI, Fatima ezzahraa" userId="S::fatimaezzahraa.tobaji@enabel.be::66f6e5d1-15ca-44b7-bae4-48c34ad66387" providerId="AD" clId="Web-{68147D38-443E-CF59-EFBF-522BA3D17D12}" dt="2023-06-22T12:54:36.050" v="47" actId="20577"/>
        <pc:sldMkLst>
          <pc:docMk/>
          <pc:sldMk cId="880130595" sldId="442"/>
        </pc:sldMkLst>
        <pc:spChg chg="mod">
          <ac:chgData name="TOBAJI, Fatima ezzahraa" userId="S::fatimaezzahraa.tobaji@enabel.be::66f6e5d1-15ca-44b7-bae4-48c34ad66387" providerId="AD" clId="Web-{68147D38-443E-CF59-EFBF-522BA3D17D12}" dt="2023-06-22T12:54:36.050" v="47" actId="20577"/>
          <ac:spMkLst>
            <pc:docMk/>
            <pc:sldMk cId="880130595" sldId="442"/>
            <ac:spMk id="6" creationId="{86138440-01F2-0030-84BA-9B99172DA570}"/>
          </ac:spMkLst>
        </pc:spChg>
      </pc:sldChg>
      <pc:sldChg chg="add ord">
        <pc:chgData name="TOBAJI, Fatima ezzahraa" userId="S::fatimaezzahraa.tobaji@enabel.be::66f6e5d1-15ca-44b7-bae4-48c34ad66387" providerId="AD" clId="Web-{68147D38-443E-CF59-EFBF-522BA3D17D12}" dt="2023-06-22T12:54:22.472" v="46"/>
        <pc:sldMkLst>
          <pc:docMk/>
          <pc:sldMk cId="3483371671" sldId="443"/>
        </pc:sldMkLst>
      </pc:sldChg>
      <pc:sldMasterChg chg="replId modSldLayout">
        <pc:chgData name="TOBAJI, Fatima ezzahraa" userId="S::fatimaezzahraa.tobaji@enabel.be::66f6e5d1-15ca-44b7-bae4-48c34ad66387" providerId="AD" clId="Web-{68147D38-443E-CF59-EFBF-522BA3D17D12}" dt="2023-06-22T12:54:04.190" v="43"/>
        <pc:sldMasterMkLst>
          <pc:docMk/>
          <pc:sldMasterMk cId="2844135041" sldId="2147483673"/>
        </pc:sldMasterMkLst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783025650" sldId="2147483674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3209288993" sldId="2147483675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510307495" sldId="2147483676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2974058996" sldId="2147483677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4226142869" sldId="2147483678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4172686096" sldId="2147483679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3580400859" sldId="2147483680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1514265329" sldId="2147483681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994911349" sldId="2147483682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670667613" sldId="2147483683"/>
          </pc:sldLayoutMkLst>
        </pc:sldLayoutChg>
        <pc:sldLayoutChg chg="replI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2844135041" sldId="2147483673"/>
            <pc:sldLayoutMk cId="914480202" sldId="2147483684"/>
          </pc:sldLayoutMkLst>
        </pc:sldLayoutChg>
      </pc:sldMasterChg>
      <pc:sldMasterChg chg="add addSldLayout">
        <pc:chgData name="TOBAJI, Fatima ezzahraa" userId="S::fatimaezzahraa.tobaji@enabel.be::66f6e5d1-15ca-44b7-bae4-48c34ad66387" providerId="AD" clId="Web-{68147D38-443E-CF59-EFBF-522BA3D17D12}" dt="2023-06-22T12:54:04.190" v="43"/>
        <pc:sldMasterMkLst>
          <pc:docMk/>
          <pc:sldMasterMk cId="1010817625" sldId="2147483685"/>
        </pc:sldMasterMkLst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2289790249" sldId="2147483686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431380426" sldId="2147483687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1084216958" sldId="2147483688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1495636037" sldId="2147483689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2417594054" sldId="2147483690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1977361093" sldId="2147483691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2906057469" sldId="2147483692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3697312680" sldId="2147483693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1086567004" sldId="2147483694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2887892928" sldId="2147483695"/>
          </pc:sldLayoutMkLst>
        </pc:sldLayoutChg>
        <pc:sldLayoutChg chg="add">
          <pc:chgData name="TOBAJI, Fatima ezzahraa" userId="S::fatimaezzahraa.tobaji@enabel.be::66f6e5d1-15ca-44b7-bae4-48c34ad66387" providerId="AD" clId="Web-{68147D38-443E-CF59-EFBF-522BA3D17D12}" dt="2023-06-22T12:54:04.190" v="43"/>
          <pc:sldLayoutMkLst>
            <pc:docMk/>
            <pc:sldMasterMk cId="1010817625" sldId="2147483685"/>
            <pc:sldLayoutMk cId="3209540571" sldId="2147483696"/>
          </pc:sldLayoutMkLst>
        </pc:sldLayoutChg>
      </pc:sldMasterChg>
    </pc:docChg>
  </pc:docChgLst>
  <pc:docChgLst>
    <pc:chgData name="HADEF, Idriss el fateh" userId="S::idrisselfateh.hadef@enabel.be::aa72ff30-1a88-4692-84c2-9cf7c6a27890" providerId="AD" clId="Web-{4AFDE959-430A-EDE6-5940-5EE17C43E384}"/>
    <pc:docChg chg="modSld">
      <pc:chgData name="HADEF, Idriss el fateh" userId="S::idrisselfateh.hadef@enabel.be::aa72ff30-1a88-4692-84c2-9cf7c6a27890" providerId="AD" clId="Web-{4AFDE959-430A-EDE6-5940-5EE17C43E384}" dt="2023-06-19T10:08:22.659" v="16" actId="1076"/>
      <pc:docMkLst>
        <pc:docMk/>
      </pc:docMkLst>
      <pc:sldChg chg="addSp modSp">
        <pc:chgData name="HADEF, Idriss el fateh" userId="S::idrisselfateh.hadef@enabel.be::aa72ff30-1a88-4692-84c2-9cf7c6a27890" providerId="AD" clId="Web-{4AFDE959-430A-EDE6-5940-5EE17C43E384}" dt="2023-06-19T10:08:22.659" v="16" actId="1076"/>
        <pc:sldMkLst>
          <pc:docMk/>
          <pc:sldMk cId="1877404382" sldId="419"/>
        </pc:sldMkLst>
        <pc:spChg chg="mod">
          <ac:chgData name="HADEF, Idriss el fateh" userId="S::idrisselfateh.hadef@enabel.be::aa72ff30-1a88-4692-84c2-9cf7c6a27890" providerId="AD" clId="Web-{4AFDE959-430A-EDE6-5940-5EE17C43E384}" dt="2023-06-19T10:06:58.922" v="1" actId="20577"/>
          <ac:spMkLst>
            <pc:docMk/>
            <pc:sldMk cId="1877404382" sldId="419"/>
            <ac:spMk id="9" creationId="{50C09A8B-1611-11C8-7F6E-B8CD4FB3B200}"/>
          </ac:spMkLst>
        </pc:spChg>
        <pc:picChg chg="add mod">
          <ac:chgData name="HADEF, Idriss el fateh" userId="S::idrisselfateh.hadef@enabel.be::aa72ff30-1a88-4692-84c2-9cf7c6a27890" providerId="AD" clId="Web-{4AFDE959-430A-EDE6-5940-5EE17C43E384}" dt="2023-06-19T10:08:22.659" v="16" actId="1076"/>
          <ac:picMkLst>
            <pc:docMk/>
            <pc:sldMk cId="1877404382" sldId="419"/>
            <ac:picMk id="2" creationId="{9141293C-F8BD-7830-F26F-AFE7E15F35C0}"/>
          </ac:picMkLst>
        </pc:picChg>
      </pc:sldChg>
      <pc:sldChg chg="addSp modSp">
        <pc:chgData name="HADEF, Idriss el fateh" userId="S::idrisselfateh.hadef@enabel.be::aa72ff30-1a88-4692-84c2-9cf7c6a27890" providerId="AD" clId="Web-{4AFDE959-430A-EDE6-5940-5EE17C43E384}" dt="2023-06-19T10:08:13.033" v="13" actId="1076"/>
        <pc:sldMkLst>
          <pc:docMk/>
          <pc:sldMk cId="2097597672" sldId="430"/>
        </pc:sldMkLst>
        <pc:spChg chg="mod">
          <ac:chgData name="HADEF, Idriss el fateh" userId="S::idrisselfateh.hadef@enabel.be::aa72ff30-1a88-4692-84c2-9cf7c6a27890" providerId="AD" clId="Web-{4AFDE959-430A-EDE6-5940-5EE17C43E384}" dt="2023-06-19T10:07:53.580" v="7" actId="20577"/>
          <ac:spMkLst>
            <pc:docMk/>
            <pc:sldMk cId="2097597672" sldId="430"/>
            <ac:spMk id="9" creationId="{50C09A8B-1611-11C8-7F6E-B8CD4FB3B200}"/>
          </ac:spMkLst>
        </pc:spChg>
        <pc:picChg chg="add mod">
          <ac:chgData name="HADEF, Idriss el fateh" userId="S::idrisselfateh.hadef@enabel.be::aa72ff30-1a88-4692-84c2-9cf7c6a27890" providerId="AD" clId="Web-{4AFDE959-430A-EDE6-5940-5EE17C43E384}" dt="2023-06-19T10:08:13.033" v="13" actId="1076"/>
          <ac:picMkLst>
            <pc:docMk/>
            <pc:sldMk cId="2097597672" sldId="430"/>
            <ac:picMk id="2" creationId="{E76A0CDE-B6BD-2D0C-1FDA-46BB3FC2606A}"/>
          </ac:picMkLst>
        </pc:picChg>
      </pc:sldChg>
    </pc:docChg>
  </pc:docChgLst>
  <pc:docChgLst>
    <pc:chgData name="GRÉTRY, Lucille" userId="S::lucille.gretry@enabel.be::125383bf-9feb-4c4d-be82-5e801929467d" providerId="AD" clId="Web-{A3B24365-F654-4C34-BA12-53DDF58CEB99}"/>
    <pc:docChg chg="modSld">
      <pc:chgData name="GRÉTRY, Lucille" userId="S::lucille.gretry@enabel.be::125383bf-9feb-4c4d-be82-5e801929467d" providerId="AD" clId="Web-{A3B24365-F654-4C34-BA12-53DDF58CEB99}" dt="2023-09-19T16:35:18.749" v="97" actId="20577"/>
      <pc:docMkLst>
        <pc:docMk/>
      </pc:docMkLst>
      <pc:sldChg chg="modSp">
        <pc:chgData name="GRÉTRY, Lucille" userId="S::lucille.gretry@enabel.be::125383bf-9feb-4c4d-be82-5e801929467d" providerId="AD" clId="Web-{A3B24365-F654-4C34-BA12-53DDF58CEB99}" dt="2023-09-19T16:33:40.528" v="71" actId="20577"/>
        <pc:sldMkLst>
          <pc:docMk/>
          <pc:sldMk cId="3062821428" sldId="428"/>
        </pc:sldMkLst>
        <pc:spChg chg="mod">
          <ac:chgData name="GRÉTRY, Lucille" userId="S::lucille.gretry@enabel.be::125383bf-9feb-4c4d-be82-5e801929467d" providerId="AD" clId="Web-{A3B24365-F654-4C34-BA12-53DDF58CEB99}" dt="2023-09-19T16:32:52.996" v="66" actId="20577"/>
          <ac:spMkLst>
            <pc:docMk/>
            <pc:sldMk cId="3062821428" sldId="428"/>
            <ac:spMk id="7" creationId="{9CAA53DF-8184-A81F-241E-B40565415B52}"/>
          </ac:spMkLst>
        </pc:spChg>
        <pc:graphicFrameChg chg="modGraphic">
          <ac:chgData name="GRÉTRY, Lucille" userId="S::lucille.gretry@enabel.be::125383bf-9feb-4c4d-be82-5e801929467d" providerId="AD" clId="Web-{A3B24365-F654-4C34-BA12-53DDF58CEB99}" dt="2023-09-19T16:33:40.528" v="71" actId="20577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  <pc:sldChg chg="modSp">
        <pc:chgData name="GRÉTRY, Lucille" userId="S::lucille.gretry@enabel.be::125383bf-9feb-4c4d-be82-5e801929467d" providerId="AD" clId="Web-{A3B24365-F654-4C34-BA12-53DDF58CEB99}" dt="2023-09-19T16:33:59.654" v="72" actId="14100"/>
        <pc:sldMkLst>
          <pc:docMk/>
          <pc:sldMk cId="2094903578" sldId="436"/>
        </pc:sldMkLst>
        <pc:graphicFrameChg chg="mod">
          <ac:chgData name="GRÉTRY, Lucille" userId="S::lucille.gretry@enabel.be::125383bf-9feb-4c4d-be82-5e801929467d" providerId="AD" clId="Web-{A3B24365-F654-4C34-BA12-53DDF58CEB99}" dt="2023-09-19T16:33:59.654" v="72" actId="14100"/>
          <ac:graphicFrameMkLst>
            <pc:docMk/>
            <pc:sldMk cId="2094903578" sldId="436"/>
            <ac:graphicFrameMk id="2" creationId="{1A33392B-22E9-2F15-99FE-853C3F1D314D}"/>
          </ac:graphicFrameMkLst>
        </pc:graphicFrameChg>
      </pc:sldChg>
      <pc:sldChg chg="delSp modSp">
        <pc:chgData name="GRÉTRY, Lucille" userId="S::lucille.gretry@enabel.be::125383bf-9feb-4c4d-be82-5e801929467d" providerId="AD" clId="Web-{A3B24365-F654-4C34-BA12-53DDF58CEB99}" dt="2023-09-19T16:32:57.949" v="67" actId="20577"/>
        <pc:sldMkLst>
          <pc:docMk/>
          <pc:sldMk cId="3611291904" sldId="446"/>
        </pc:sldMkLst>
        <pc:spChg chg="mod">
          <ac:chgData name="GRÉTRY, Lucille" userId="S::lucille.gretry@enabel.be::125383bf-9feb-4c4d-be82-5e801929467d" providerId="AD" clId="Web-{A3B24365-F654-4C34-BA12-53DDF58CEB99}" dt="2023-09-19T16:31:18.854" v="40" actId="14100"/>
          <ac:spMkLst>
            <pc:docMk/>
            <pc:sldMk cId="3611291904" sldId="446"/>
            <ac:spMk id="2" creationId="{6F811B5A-F1ED-CD53-8D97-0D5B6E363566}"/>
          </ac:spMkLst>
        </pc:spChg>
        <pc:spChg chg="mod">
          <ac:chgData name="GRÉTRY, Lucille" userId="S::lucille.gretry@enabel.be::125383bf-9feb-4c4d-be82-5e801929467d" providerId="AD" clId="Web-{A3B24365-F654-4C34-BA12-53DDF58CEB99}" dt="2023-09-19T16:32:57.949" v="67" actId="20577"/>
          <ac:spMkLst>
            <pc:docMk/>
            <pc:sldMk cId="3611291904" sldId="446"/>
            <ac:spMk id="6" creationId="{0EB8B655-0090-3C98-5927-8BFFB3F423F2}"/>
          </ac:spMkLst>
        </pc:spChg>
        <pc:spChg chg="mod">
          <ac:chgData name="GRÉTRY, Lucille" userId="S::lucille.gretry@enabel.be::125383bf-9feb-4c4d-be82-5e801929467d" providerId="AD" clId="Web-{A3B24365-F654-4C34-BA12-53DDF58CEB99}" dt="2023-09-19T16:31:36.963" v="44" actId="1076"/>
          <ac:spMkLst>
            <pc:docMk/>
            <pc:sldMk cId="3611291904" sldId="446"/>
            <ac:spMk id="54" creationId="{CA51D199-2EAB-A842-1F33-3DBA74D0F088}"/>
          </ac:spMkLst>
        </pc:spChg>
        <pc:spChg chg="mod">
          <ac:chgData name="GRÉTRY, Lucille" userId="S::lucille.gretry@enabel.be::125383bf-9feb-4c4d-be82-5e801929467d" providerId="AD" clId="Web-{A3B24365-F654-4C34-BA12-53DDF58CEB99}" dt="2023-09-19T16:31:26.541" v="41" actId="14100"/>
          <ac:spMkLst>
            <pc:docMk/>
            <pc:sldMk cId="3611291904" sldId="446"/>
            <ac:spMk id="55" creationId="{ED3BAD4E-69A8-FA49-79E3-0DAC46C95509}"/>
          </ac:spMkLst>
        </pc:spChg>
        <pc:spChg chg="mod">
          <ac:chgData name="GRÉTRY, Lucille" userId="S::lucille.gretry@enabel.be::125383bf-9feb-4c4d-be82-5e801929467d" providerId="AD" clId="Web-{A3B24365-F654-4C34-BA12-53DDF58CEB99}" dt="2023-09-19T16:31:48.182" v="47" actId="1076"/>
          <ac:spMkLst>
            <pc:docMk/>
            <pc:sldMk cId="3611291904" sldId="446"/>
            <ac:spMk id="57" creationId="{013422F8-B5DB-8978-E485-71C195306EAA}"/>
          </ac:spMkLst>
        </pc:spChg>
        <pc:grpChg chg="mod">
          <ac:chgData name="GRÉTRY, Lucille" userId="S::lucille.gretry@enabel.be::125383bf-9feb-4c4d-be82-5e801929467d" providerId="AD" clId="Web-{A3B24365-F654-4C34-BA12-53DDF58CEB99}" dt="2023-09-19T16:32:20.683" v="53" actId="1076"/>
          <ac:grpSpMkLst>
            <pc:docMk/>
            <pc:sldMk cId="3611291904" sldId="446"/>
            <ac:grpSpMk id="28" creationId="{056DD581-53C5-16FE-F01B-EE84D68DB387}"/>
          </ac:grpSpMkLst>
        </pc:grpChg>
        <pc:grpChg chg="mod">
          <ac:chgData name="GRÉTRY, Lucille" userId="S::lucille.gretry@enabel.be::125383bf-9feb-4c4d-be82-5e801929467d" providerId="AD" clId="Web-{A3B24365-F654-4C34-BA12-53DDF58CEB99}" dt="2023-09-19T16:32:15.214" v="51" actId="1076"/>
          <ac:grpSpMkLst>
            <pc:docMk/>
            <pc:sldMk cId="3611291904" sldId="446"/>
            <ac:grpSpMk id="31" creationId="{94B25C73-2756-6F2A-7F4F-063823E62FCE}"/>
          </ac:grpSpMkLst>
        </pc:grpChg>
        <pc:grpChg chg="del">
          <ac:chgData name="GRÉTRY, Lucille" userId="S::lucille.gretry@enabel.be::125383bf-9feb-4c4d-be82-5e801929467d" providerId="AD" clId="Web-{A3B24365-F654-4C34-BA12-53DDF58CEB99}" dt="2023-09-19T16:32:00.839" v="48"/>
          <ac:grpSpMkLst>
            <pc:docMk/>
            <pc:sldMk cId="3611291904" sldId="446"/>
            <ac:grpSpMk id="34" creationId="{465AED09-1B0F-58E0-5D5D-7ED872BFC5A1}"/>
          </ac:grpSpMkLst>
        </pc:grpChg>
        <pc:grpChg chg="mod">
          <ac:chgData name="GRÉTRY, Lucille" userId="S::lucille.gretry@enabel.be::125383bf-9feb-4c4d-be82-5e801929467d" providerId="AD" clId="Web-{A3B24365-F654-4C34-BA12-53DDF58CEB99}" dt="2023-09-19T16:32:17.667" v="52" actId="1076"/>
          <ac:grpSpMkLst>
            <pc:docMk/>
            <pc:sldMk cId="3611291904" sldId="446"/>
            <ac:grpSpMk id="37" creationId="{ECF77720-E707-B9AB-9366-A4EB4F564CC2}"/>
          </ac:grpSpMkLst>
        </pc:grpChg>
        <pc:grpChg chg="mod">
          <ac:chgData name="GRÉTRY, Lucille" userId="S::lucille.gretry@enabel.be::125383bf-9feb-4c4d-be82-5e801929467d" providerId="AD" clId="Web-{A3B24365-F654-4C34-BA12-53DDF58CEB99}" dt="2023-09-19T16:32:05.448" v="49" actId="1076"/>
          <ac:grpSpMkLst>
            <pc:docMk/>
            <pc:sldMk cId="3611291904" sldId="446"/>
            <ac:grpSpMk id="41" creationId="{7816C621-4BBC-0FBB-D103-A97F5B7503B1}"/>
          </ac:grpSpMkLst>
        </pc:grpChg>
        <pc:grpChg chg="mod">
          <ac:chgData name="GRÉTRY, Lucille" userId="S::lucille.gretry@enabel.be::125383bf-9feb-4c4d-be82-5e801929467d" providerId="AD" clId="Web-{A3B24365-F654-4C34-BA12-53DDF58CEB99}" dt="2023-09-19T16:32:14.917" v="50" actId="1076"/>
          <ac:grpSpMkLst>
            <pc:docMk/>
            <pc:sldMk cId="3611291904" sldId="446"/>
            <ac:grpSpMk id="44" creationId="{1D1634BF-272D-7022-379B-F1C2C6EA24BC}"/>
          </ac:grpSpMkLst>
        </pc:grpChg>
        <pc:grpChg chg="mod">
          <ac:chgData name="GRÉTRY, Lucille" userId="S::lucille.gretry@enabel.be::125383bf-9feb-4c4d-be82-5e801929467d" providerId="AD" clId="Web-{A3B24365-F654-4C34-BA12-53DDF58CEB99}" dt="2023-09-19T16:31:30.213" v="42" actId="14100"/>
          <ac:grpSpMkLst>
            <pc:docMk/>
            <pc:sldMk cId="3611291904" sldId="446"/>
            <ac:grpSpMk id="53" creationId="{6E8A6660-FE8F-5A80-880D-0769DA9D5684}"/>
          </ac:grpSpMkLst>
        </pc:grpChg>
        <pc:grpChg chg="mod">
          <ac:chgData name="GRÉTRY, Lucille" userId="S::lucille.gretry@enabel.be::125383bf-9feb-4c4d-be82-5e801929467d" providerId="AD" clId="Web-{A3B24365-F654-4C34-BA12-53DDF58CEB99}" dt="2023-09-19T16:31:41.963" v="46" actId="14100"/>
          <ac:grpSpMkLst>
            <pc:docMk/>
            <pc:sldMk cId="3611291904" sldId="446"/>
            <ac:grpSpMk id="56" creationId="{26678AF8-BF8B-F42F-E63B-1F408E21D268}"/>
          </ac:grpSpMkLst>
        </pc:grpChg>
      </pc:sldChg>
      <pc:sldChg chg="modSp">
        <pc:chgData name="GRÉTRY, Lucille" userId="S::lucille.gretry@enabel.be::125383bf-9feb-4c4d-be82-5e801929467d" providerId="AD" clId="Web-{A3B24365-F654-4C34-BA12-53DDF58CEB99}" dt="2023-09-19T16:33:01.215" v="68" actId="20577"/>
        <pc:sldMkLst>
          <pc:docMk/>
          <pc:sldMk cId="4255078342" sldId="458"/>
        </pc:sldMkLst>
        <pc:spChg chg="mod">
          <ac:chgData name="GRÉTRY, Lucille" userId="S::lucille.gretry@enabel.be::125383bf-9feb-4c4d-be82-5e801929467d" providerId="AD" clId="Web-{A3B24365-F654-4C34-BA12-53DDF58CEB99}" dt="2023-09-19T16:33:01.215" v="68" actId="20577"/>
          <ac:spMkLst>
            <pc:docMk/>
            <pc:sldMk cId="4255078342" sldId="458"/>
            <ac:spMk id="7" creationId="{05F322EE-2237-F026-105A-F34DDFF563AD}"/>
          </ac:spMkLst>
        </pc:spChg>
      </pc:sldChg>
      <pc:sldChg chg="delCm modNotes">
        <pc:chgData name="GRÉTRY, Lucille" userId="S::lucille.gretry@enabel.be::125383bf-9feb-4c4d-be82-5e801929467d" providerId="AD" clId="Web-{A3B24365-F654-4C34-BA12-53DDF58CEB99}" dt="2023-09-19T16:34:36.389" v="75"/>
        <pc:sldMkLst>
          <pc:docMk/>
          <pc:sldMk cId="1246020069" sldId="4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A3B24365-F654-4C34-BA12-53DDF58CEB99}" dt="2023-09-19T16:34:11.951" v="73"/>
              <pc2:cmMkLst xmlns:pc2="http://schemas.microsoft.com/office/powerpoint/2019/9/main/command">
                <pc:docMk/>
                <pc:sldMk cId="1246020069" sldId="468"/>
                <pc2:cmMk id="{2C33B963-5DD1-4708-B49D-B57728D23BC2}"/>
              </pc2:cmMkLst>
            </pc226:cmChg>
          </p:ext>
        </pc:extLst>
      </pc:sldChg>
      <pc:sldChg chg="delCm">
        <pc:chgData name="GRÉTRY, Lucille" userId="S::lucille.gretry@enabel.be::125383bf-9feb-4c4d-be82-5e801929467d" providerId="AD" clId="Web-{A3B24365-F654-4C34-BA12-53DDF58CEB99}" dt="2023-09-19T16:30:09.290" v="35"/>
        <pc:sldMkLst>
          <pc:docMk/>
          <pc:sldMk cId="3132409189" sldId="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A3B24365-F654-4C34-BA12-53DDF58CEB99}" dt="2023-09-19T16:30:09.290" v="35"/>
              <pc2:cmMkLst xmlns:pc2="http://schemas.microsoft.com/office/powerpoint/2019/9/main/command">
                <pc:docMk/>
                <pc:sldMk cId="3132409189" sldId="470"/>
                <pc2:cmMk id="{C5CA956D-1D7A-47E4-8793-65B7B157A5B6}"/>
              </pc2:cmMkLst>
            </pc226:cmChg>
          </p:ext>
        </pc:extLst>
      </pc:sldChg>
      <pc:sldChg chg="modSp delCm">
        <pc:chgData name="GRÉTRY, Lucille" userId="S::lucille.gretry@enabel.be::125383bf-9feb-4c4d-be82-5e801929467d" providerId="AD" clId="Web-{A3B24365-F654-4C34-BA12-53DDF58CEB99}" dt="2023-09-19T16:35:18.749" v="97" actId="20577"/>
        <pc:sldMkLst>
          <pc:docMk/>
          <pc:sldMk cId="3678669082" sldId="475"/>
        </pc:sldMkLst>
        <pc:spChg chg="mod">
          <ac:chgData name="GRÉTRY, Lucille" userId="S::lucille.gretry@enabel.be::125383bf-9feb-4c4d-be82-5e801929467d" providerId="AD" clId="Web-{A3B24365-F654-4C34-BA12-53DDF58CEB99}" dt="2023-09-19T16:35:18.749" v="97" actId="20577"/>
          <ac:spMkLst>
            <pc:docMk/>
            <pc:sldMk cId="3678669082" sldId="475"/>
            <ac:spMk id="44" creationId="{1A258A18-049D-A1C3-4060-67D4C7AEDD3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A3B24365-F654-4C34-BA12-53DDF58CEB99}" dt="2023-09-19T16:34:48.499" v="76"/>
              <pc2:cmMkLst xmlns:pc2="http://schemas.microsoft.com/office/powerpoint/2019/9/main/command">
                <pc:docMk/>
                <pc:sldMk cId="3678669082" sldId="475"/>
                <pc2:cmMk id="{C8B8DB03-6F54-4FC1-A6B2-01A1AE38B1A5}"/>
              </pc2:cmMkLst>
            </pc226:cmChg>
          </p:ext>
        </pc:extLst>
      </pc:sldChg>
      <pc:sldChg chg="modSp">
        <pc:chgData name="GRÉTRY, Lucille" userId="S::lucille.gretry@enabel.be::125383bf-9feb-4c4d-be82-5e801929467d" providerId="AD" clId="Web-{A3B24365-F654-4C34-BA12-53DDF58CEB99}" dt="2023-09-19T16:29:58.430" v="34" actId="20577"/>
        <pc:sldMkLst>
          <pc:docMk/>
          <pc:sldMk cId="2635397334" sldId="478"/>
        </pc:sldMkLst>
        <pc:spChg chg="mod">
          <ac:chgData name="GRÉTRY, Lucille" userId="S::lucille.gretry@enabel.be::125383bf-9feb-4c4d-be82-5e801929467d" providerId="AD" clId="Web-{A3B24365-F654-4C34-BA12-53DDF58CEB99}" dt="2023-09-19T16:29:58.430" v="34" actId="20577"/>
          <ac:spMkLst>
            <pc:docMk/>
            <pc:sldMk cId="2635397334" sldId="478"/>
            <ac:spMk id="6" creationId="{86BA2FB9-A03D-0461-70B9-910F99CC4CF0}"/>
          </ac:spMkLst>
        </pc:spChg>
      </pc:sldChg>
      <pc:sldChg chg="modSp delCm">
        <pc:chgData name="GRÉTRY, Lucille" userId="S::lucille.gretry@enabel.be::125383bf-9feb-4c4d-be82-5e801929467d" providerId="AD" clId="Web-{A3B24365-F654-4C34-BA12-53DDF58CEB99}" dt="2023-09-19T16:29:39.539" v="12" actId="20577"/>
        <pc:sldMkLst>
          <pc:docMk/>
          <pc:sldMk cId="857860067" sldId="479"/>
        </pc:sldMkLst>
        <pc:spChg chg="mod">
          <ac:chgData name="GRÉTRY, Lucille" userId="S::lucille.gretry@enabel.be::125383bf-9feb-4c4d-be82-5e801929467d" providerId="AD" clId="Web-{A3B24365-F654-4C34-BA12-53DDF58CEB99}" dt="2023-09-19T16:29:39.539" v="12" actId="20577"/>
          <ac:spMkLst>
            <pc:docMk/>
            <pc:sldMk cId="857860067" sldId="479"/>
            <ac:spMk id="6" creationId="{86BA2FB9-A03D-0461-70B9-910F99CC4C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A3B24365-F654-4C34-BA12-53DDF58CEB99}" dt="2023-09-19T16:29:23.679" v="0"/>
              <pc2:cmMkLst xmlns:pc2="http://schemas.microsoft.com/office/powerpoint/2019/9/main/command">
                <pc:docMk/>
                <pc:sldMk cId="857860067" sldId="479"/>
                <pc2:cmMk id="{F78F9E08-8D20-40E6-9C0B-43653D1C37D1}"/>
              </pc2:cmMkLst>
            </pc226:cmChg>
          </p:ext>
        </pc:extLst>
      </pc:sldChg>
    </pc:docChg>
  </pc:docChgLst>
  <pc:docChgLst>
    <pc:chgData name="GRÉTRY, Lucille" userId="S::lucille.gretry@enabel.be::125383bf-9feb-4c4d-be82-5e801929467d" providerId="AD" clId="Web-{18774F38-C4F5-466A-83BE-76B8802004B5}"/>
    <pc:docChg chg="modSld">
      <pc:chgData name="GRÉTRY, Lucille" userId="S::lucille.gretry@enabel.be::125383bf-9feb-4c4d-be82-5e801929467d" providerId="AD" clId="Web-{18774F38-C4F5-466A-83BE-76B8802004B5}" dt="2023-10-19T12:40:35.661" v="4" actId="1076"/>
      <pc:docMkLst>
        <pc:docMk/>
      </pc:docMkLst>
      <pc:sldChg chg="delSp modSp">
        <pc:chgData name="GRÉTRY, Lucille" userId="S::lucille.gretry@enabel.be::125383bf-9feb-4c4d-be82-5e801929467d" providerId="AD" clId="Web-{18774F38-C4F5-466A-83BE-76B8802004B5}" dt="2023-10-19T12:40:35.661" v="4" actId="1076"/>
        <pc:sldMkLst>
          <pc:docMk/>
          <pc:sldMk cId="4000916400" sldId="483"/>
        </pc:sldMkLst>
        <pc:spChg chg="mod">
          <ac:chgData name="GRÉTRY, Lucille" userId="S::lucille.gretry@enabel.be::125383bf-9feb-4c4d-be82-5e801929467d" providerId="AD" clId="Web-{18774F38-C4F5-466A-83BE-76B8802004B5}" dt="2023-10-19T12:40:33.098" v="3" actId="1076"/>
          <ac:spMkLst>
            <pc:docMk/>
            <pc:sldMk cId="4000916400" sldId="483"/>
            <ac:spMk id="28" creationId="{E099B1D9-BF88-8703-CC2D-7417FF804571}"/>
          </ac:spMkLst>
        </pc:spChg>
        <pc:spChg chg="del">
          <ac:chgData name="GRÉTRY, Lucille" userId="S::lucille.gretry@enabel.be::125383bf-9feb-4c4d-be82-5e801929467d" providerId="AD" clId="Web-{18774F38-C4F5-466A-83BE-76B8802004B5}" dt="2023-10-19T12:40:25.504" v="0"/>
          <ac:spMkLst>
            <pc:docMk/>
            <pc:sldMk cId="4000916400" sldId="483"/>
            <ac:spMk id="30" creationId="{845B5DF5-FC04-D537-977F-26587EC40C1A}"/>
          </ac:spMkLst>
        </pc:spChg>
        <pc:spChg chg="mod">
          <ac:chgData name="GRÉTRY, Lucille" userId="S::lucille.gretry@enabel.be::125383bf-9feb-4c4d-be82-5e801929467d" providerId="AD" clId="Web-{18774F38-C4F5-466A-83BE-76B8802004B5}" dt="2023-10-19T12:40:30.067" v="2" actId="1076"/>
          <ac:spMkLst>
            <pc:docMk/>
            <pc:sldMk cId="4000916400" sldId="483"/>
            <ac:spMk id="34" creationId="{989C9A28-3095-DBDE-E63C-CEB1485AEE19}"/>
          </ac:spMkLst>
        </pc:spChg>
        <pc:grpChg chg="mod">
          <ac:chgData name="GRÉTRY, Lucille" userId="S::lucille.gretry@enabel.be::125383bf-9feb-4c4d-be82-5e801929467d" providerId="AD" clId="Web-{18774F38-C4F5-466A-83BE-76B8802004B5}" dt="2023-10-19T12:40:35.661" v="4" actId="1076"/>
          <ac:grpSpMkLst>
            <pc:docMk/>
            <pc:sldMk cId="4000916400" sldId="483"/>
            <ac:grpSpMk id="41" creationId="{957A6C98-B618-285D-F414-751D398A6DED}"/>
          </ac:grpSpMkLst>
        </pc:grpChg>
        <pc:grpChg chg="del">
          <ac:chgData name="GRÉTRY, Lucille" userId="S::lucille.gretry@enabel.be::125383bf-9feb-4c4d-be82-5e801929467d" providerId="AD" clId="Web-{18774F38-C4F5-466A-83BE-76B8802004B5}" dt="2023-10-19T12:40:26.848" v="1"/>
          <ac:grpSpMkLst>
            <pc:docMk/>
            <pc:sldMk cId="4000916400" sldId="483"/>
            <ac:grpSpMk id="42" creationId="{28970ED7-5481-09E0-C2CD-BC5DFE937176}"/>
          </ac:grpSpMkLst>
        </pc:grpChg>
      </pc:sldChg>
    </pc:docChg>
  </pc:docChgLst>
  <pc:docChgLst>
    <pc:chgData name="ERRAGH, Amal" userId="S::amal.erragh@enabel.be::1b675a69-03db-4149-aa2e-e2a9aa061ad7" providerId="AD" clId="Web-{6625E69D-E744-E564-DB8A-B11E1A592B0B}"/>
    <pc:docChg chg="addSld delSld">
      <pc:chgData name="ERRAGH, Amal" userId="S::amal.erragh@enabel.be::1b675a69-03db-4149-aa2e-e2a9aa061ad7" providerId="AD" clId="Web-{6625E69D-E744-E564-DB8A-B11E1A592B0B}" dt="2023-10-31T16:38:30.017" v="1"/>
      <pc:docMkLst>
        <pc:docMk/>
      </pc:docMkLst>
      <pc:sldChg chg="del">
        <pc:chgData name="ERRAGH, Amal" userId="S::amal.erragh@enabel.be::1b675a69-03db-4149-aa2e-e2a9aa061ad7" providerId="AD" clId="Web-{6625E69D-E744-E564-DB8A-B11E1A592B0B}" dt="2023-10-31T16:38:26.642" v="0"/>
        <pc:sldMkLst>
          <pc:docMk/>
          <pc:sldMk cId="4280675753" sldId="327"/>
        </pc:sldMkLst>
      </pc:sldChg>
      <pc:sldChg chg="add">
        <pc:chgData name="ERRAGH, Amal" userId="S::amal.erragh@enabel.be::1b675a69-03db-4149-aa2e-e2a9aa061ad7" providerId="AD" clId="Web-{6625E69D-E744-E564-DB8A-B11E1A592B0B}" dt="2023-10-31T16:38:30.017" v="1"/>
        <pc:sldMkLst>
          <pc:docMk/>
          <pc:sldMk cId="604230977" sldId="491"/>
        </pc:sldMkLst>
      </pc:sldChg>
    </pc:docChg>
  </pc:docChgLst>
  <pc:docChgLst>
    <pc:chgData name="GRÉTRY, Lucille" userId="S::lucille.gretry@enabel.be::125383bf-9feb-4c4d-be82-5e801929467d" providerId="AD" clId="Web-{5AD3762E-5841-4C28-89B4-3588B18983D0}"/>
    <pc:docChg chg="modSld">
      <pc:chgData name="GRÉTRY, Lucille" userId="S::lucille.gretry@enabel.be::125383bf-9feb-4c4d-be82-5e801929467d" providerId="AD" clId="Web-{5AD3762E-5841-4C28-89B4-3588B18983D0}" dt="2023-09-19T11:59:28.922" v="1633"/>
      <pc:docMkLst>
        <pc:docMk/>
      </pc:docMkLst>
      <pc:sldChg chg="modSp modNotes">
        <pc:chgData name="GRÉTRY, Lucille" userId="S::lucille.gretry@enabel.be::125383bf-9feb-4c4d-be82-5e801929467d" providerId="AD" clId="Web-{5AD3762E-5841-4C28-89B4-3588B18983D0}" dt="2023-09-19T11:50:08.450" v="909" actId="1076"/>
        <pc:sldMkLst>
          <pc:docMk/>
          <pc:sldMk cId="995050475" sldId="461"/>
        </pc:sldMkLst>
        <pc:grpChg chg="mod">
          <ac:chgData name="GRÉTRY, Lucille" userId="S::lucille.gretry@enabel.be::125383bf-9feb-4c4d-be82-5e801929467d" providerId="AD" clId="Web-{5AD3762E-5841-4C28-89B4-3588B18983D0}" dt="2023-09-19T11:50:08.450" v="909" actId="1076"/>
          <ac:grpSpMkLst>
            <pc:docMk/>
            <pc:sldMk cId="995050475" sldId="461"/>
            <ac:grpSpMk id="6" creationId="{A462E849-1D63-DACA-2056-810689F3C254}"/>
          </ac:grpSpMkLst>
        </pc:grpChg>
        <pc:grpChg chg="mod">
          <ac:chgData name="GRÉTRY, Lucille" userId="S::lucille.gretry@enabel.be::125383bf-9feb-4c4d-be82-5e801929467d" providerId="AD" clId="Web-{5AD3762E-5841-4C28-89B4-3588B18983D0}" dt="2023-09-19T11:50:05.653" v="908" actId="1076"/>
          <ac:grpSpMkLst>
            <pc:docMk/>
            <pc:sldMk cId="995050475" sldId="461"/>
            <ac:grpSpMk id="36" creationId="{619320B8-25ED-A6A1-12A8-E85F4D8CA841}"/>
          </ac:grpSpMkLst>
        </pc:grpChg>
      </pc:sldChg>
      <pc:sldChg chg="modSp modNotes">
        <pc:chgData name="GRÉTRY, Lucille" userId="S::lucille.gretry@enabel.be::125383bf-9feb-4c4d-be82-5e801929467d" providerId="AD" clId="Web-{5AD3762E-5841-4C28-89B4-3588B18983D0}" dt="2023-09-19T11:45:53.685" v="547"/>
        <pc:sldMkLst>
          <pc:docMk/>
          <pc:sldMk cId="1229998251" sldId="469"/>
        </pc:sldMkLst>
        <pc:spChg chg="mod">
          <ac:chgData name="GRÉTRY, Lucille" userId="S::lucille.gretry@enabel.be::125383bf-9feb-4c4d-be82-5e801929467d" providerId="AD" clId="Web-{5AD3762E-5841-4C28-89B4-3588B18983D0}" dt="2023-09-19T11:43:25.848" v="379" actId="20577"/>
          <ac:spMkLst>
            <pc:docMk/>
            <pc:sldMk cId="1229998251" sldId="469"/>
            <ac:spMk id="38" creationId="{ABF9DDCF-75F3-7623-31DC-2E55EB926013}"/>
          </ac:spMkLst>
        </pc:spChg>
      </pc:sldChg>
      <pc:sldChg chg="modNotes">
        <pc:chgData name="GRÉTRY, Lucille" userId="S::lucille.gretry@enabel.be::125383bf-9feb-4c4d-be82-5e801929467d" providerId="AD" clId="Web-{5AD3762E-5841-4C28-89B4-3588B18983D0}" dt="2023-09-19T11:59:28.922" v="1633"/>
        <pc:sldMkLst>
          <pc:docMk/>
          <pc:sldMk cId="3132409189" sldId="470"/>
        </pc:sldMkLst>
      </pc:sldChg>
    </pc:docChg>
  </pc:docChgLst>
  <pc:docChgLst>
    <pc:chgData name="AMHARECH, Fadwa" userId="S::fadwa.amharech@enabel.be::654c0289-b907-4c80-930a-48914098b2a4" providerId="AD" clId="Web-{F4F475FA-C44A-C5D2-F5B8-8A9B144B5509}"/>
    <pc:docChg chg="delSld modSld">
      <pc:chgData name="AMHARECH, Fadwa" userId="S::fadwa.amharech@enabel.be::654c0289-b907-4c80-930a-48914098b2a4" providerId="AD" clId="Web-{F4F475FA-C44A-C5D2-F5B8-8A9B144B5509}" dt="2023-06-26T08:03:03.901" v="8" actId="20577"/>
      <pc:docMkLst>
        <pc:docMk/>
      </pc:docMkLst>
      <pc:sldChg chg="del">
        <pc:chgData name="AMHARECH, Fadwa" userId="S::fadwa.amharech@enabel.be::654c0289-b907-4c80-930a-48914098b2a4" providerId="AD" clId="Web-{F4F475FA-C44A-C5D2-F5B8-8A9B144B5509}" dt="2023-06-26T07:59:02.943" v="0"/>
        <pc:sldMkLst>
          <pc:docMk/>
          <pc:sldMk cId="388010312" sldId="449"/>
        </pc:sldMkLst>
      </pc:sldChg>
      <pc:sldChg chg="modSp">
        <pc:chgData name="AMHARECH, Fadwa" userId="S::fadwa.amharech@enabel.be::654c0289-b907-4c80-930a-48914098b2a4" providerId="AD" clId="Web-{F4F475FA-C44A-C5D2-F5B8-8A9B144B5509}" dt="2023-06-26T08:03:03.901" v="8" actId="20577"/>
        <pc:sldMkLst>
          <pc:docMk/>
          <pc:sldMk cId="2661284137" sldId="453"/>
        </pc:sldMkLst>
        <pc:graphicFrameChg chg="modGraphic">
          <ac:chgData name="AMHARECH, Fadwa" userId="S::fadwa.amharech@enabel.be::654c0289-b907-4c80-930a-48914098b2a4" providerId="AD" clId="Web-{F4F475FA-C44A-C5D2-F5B8-8A9B144B5509}" dt="2023-06-26T08:03:03.901" v="8" actId="20577"/>
          <ac:graphicFrameMkLst>
            <pc:docMk/>
            <pc:sldMk cId="2661284137" sldId="453"/>
            <ac:graphicFrameMk id="587" creationId="{E76D9658-E5F3-0EF0-A4D1-9184A873A0BC}"/>
          </ac:graphicFrameMkLst>
        </pc:graphicFrameChg>
      </pc:sldChg>
    </pc:docChg>
  </pc:docChgLst>
  <pc:docChgLst>
    <pc:chgData clId="Web-{65E3EC4C-5A27-1814-27A7-991A904A15A7}"/>
    <pc:docChg chg="modSld">
      <pc:chgData name="" userId="" providerId="" clId="Web-{65E3EC4C-5A27-1814-27A7-991A904A15A7}" dt="2023-06-26T16:54:00.601" v="0" actId="20577"/>
      <pc:docMkLst>
        <pc:docMk/>
      </pc:docMkLst>
      <pc:sldChg chg="modSp">
        <pc:chgData name="" userId="" providerId="" clId="Web-{65E3EC4C-5A27-1814-27A7-991A904A15A7}" dt="2023-06-26T16:54:00.601" v="0" actId="20577"/>
        <pc:sldMkLst>
          <pc:docMk/>
          <pc:sldMk cId="1350240562" sldId="452"/>
        </pc:sldMkLst>
        <pc:spChg chg="mod">
          <ac:chgData name="" userId="" providerId="" clId="Web-{65E3EC4C-5A27-1814-27A7-991A904A15A7}" dt="2023-06-26T16:54:00.601" v="0" actId="20577"/>
          <ac:spMkLst>
            <pc:docMk/>
            <pc:sldMk cId="1350240562" sldId="452"/>
            <ac:spMk id="56" creationId="{74FD3D16-1A31-BA9F-F52C-94093E6E4640}"/>
          </ac:spMkLst>
        </pc:spChg>
      </pc:sldChg>
    </pc:docChg>
  </pc:docChgLst>
  <pc:docChgLst>
    <pc:chgData name="AMHARECH, Fadwa" userId="S::fadwa.amharech@enabel.be::654c0289-b907-4c80-930a-48914098b2a4" providerId="AD" clId="Web-{1F949F38-26CC-D2F2-F4B8-57731CC0B736}"/>
    <pc:docChg chg="modSld">
      <pc:chgData name="AMHARECH, Fadwa" userId="S::fadwa.amharech@enabel.be::654c0289-b907-4c80-930a-48914098b2a4" providerId="AD" clId="Web-{1F949F38-26CC-D2F2-F4B8-57731CC0B736}" dt="2023-06-26T12:28:12.198" v="17" actId="1076"/>
      <pc:docMkLst>
        <pc:docMk/>
      </pc:docMkLst>
      <pc:sldChg chg="addSp delSp modSp">
        <pc:chgData name="AMHARECH, Fadwa" userId="S::fadwa.amharech@enabel.be::654c0289-b907-4c80-930a-48914098b2a4" providerId="AD" clId="Web-{1F949F38-26CC-D2F2-F4B8-57731CC0B736}" dt="2023-06-26T12:28:12.198" v="17" actId="1076"/>
        <pc:sldMkLst>
          <pc:docMk/>
          <pc:sldMk cId="2661284137" sldId="453"/>
        </pc:sldMkLst>
        <pc:spChg chg="mod">
          <ac:chgData name="AMHARECH, Fadwa" userId="S::fadwa.amharech@enabel.be::654c0289-b907-4c80-930a-48914098b2a4" providerId="AD" clId="Web-{1F949F38-26CC-D2F2-F4B8-57731CC0B736}" dt="2023-06-26T12:27:58.901" v="16" actId="20577"/>
          <ac:spMkLst>
            <pc:docMk/>
            <pc:sldMk cId="2661284137" sldId="453"/>
            <ac:spMk id="5" creationId="{B4C4E775-03E1-6410-EAA8-A934C6A3A5E3}"/>
          </ac:spMkLst>
        </pc:spChg>
        <pc:spChg chg="add del mod">
          <ac:chgData name="AMHARECH, Fadwa" userId="S::fadwa.amharech@enabel.be::654c0289-b907-4c80-930a-48914098b2a4" providerId="AD" clId="Web-{1F949F38-26CC-D2F2-F4B8-57731CC0B736}" dt="2023-06-26T12:27:22.947" v="8"/>
          <ac:spMkLst>
            <pc:docMk/>
            <pc:sldMk cId="2661284137" sldId="453"/>
            <ac:spMk id="604" creationId="{52478499-721E-1F0F-3D35-4594B97A3015}"/>
          </ac:spMkLst>
        </pc:spChg>
        <pc:spChg chg="add mod">
          <ac:chgData name="AMHARECH, Fadwa" userId="S::fadwa.amharech@enabel.be::654c0289-b907-4c80-930a-48914098b2a4" providerId="AD" clId="Web-{1F949F38-26CC-D2F2-F4B8-57731CC0B736}" dt="2023-06-26T12:27:33.494" v="11" actId="14100"/>
          <ac:spMkLst>
            <pc:docMk/>
            <pc:sldMk cId="2661284137" sldId="453"/>
            <ac:spMk id="606" creationId="{2A591E1B-1033-9F4B-01D4-0B2E86D31DE4}"/>
          </ac:spMkLst>
        </pc:spChg>
        <pc:graphicFrameChg chg="mod">
          <ac:chgData name="AMHARECH, Fadwa" userId="S::fadwa.amharech@enabel.be::654c0289-b907-4c80-930a-48914098b2a4" providerId="AD" clId="Web-{1F949F38-26CC-D2F2-F4B8-57731CC0B736}" dt="2023-06-26T12:09:23.207" v="0" actId="14100"/>
          <ac:graphicFrameMkLst>
            <pc:docMk/>
            <pc:sldMk cId="2661284137" sldId="453"/>
            <ac:graphicFrameMk id="35" creationId="{B822B585-52DD-9CD3-35D2-197FD172A571}"/>
          </ac:graphicFrameMkLst>
        </pc:graphicFrameChg>
        <pc:picChg chg="mod">
          <ac:chgData name="AMHARECH, Fadwa" userId="S::fadwa.amharech@enabel.be::654c0289-b907-4c80-930a-48914098b2a4" providerId="AD" clId="Web-{1F949F38-26CC-D2F2-F4B8-57731CC0B736}" dt="2023-06-26T12:09:38.036" v="2" actId="1076"/>
          <ac:picMkLst>
            <pc:docMk/>
            <pc:sldMk cId="2661284137" sldId="453"/>
            <ac:picMk id="25" creationId="{0E016C88-570B-01F7-1937-BF161C7A7F4C}"/>
          </ac:picMkLst>
        </pc:picChg>
        <pc:picChg chg="add mod">
          <ac:chgData name="AMHARECH, Fadwa" userId="S::fadwa.amharech@enabel.be::654c0289-b907-4c80-930a-48914098b2a4" providerId="AD" clId="Web-{1F949F38-26CC-D2F2-F4B8-57731CC0B736}" dt="2023-06-26T12:28:12.198" v="17" actId="1076"/>
          <ac:picMkLst>
            <pc:docMk/>
            <pc:sldMk cId="2661284137" sldId="453"/>
            <ac:picMk id="602" creationId="{FBA05E71-2625-791F-D864-99C16C55BEFB}"/>
          </ac:picMkLst>
        </pc:picChg>
      </pc:sldChg>
    </pc:docChg>
  </pc:docChgLst>
  <pc:docChgLst>
    <pc:chgData name="OUSSI, Naima" userId="S::naima.oussi@enabel.be::c92e3fc9-d954-402a-bee3-0c11474f3a33" providerId="AD" clId="Web-{E55F536B-CC85-4AF2-17B3-2DE3384ACCA4}"/>
    <pc:docChg chg="modSld">
      <pc:chgData name="OUSSI, Naima" userId="S::naima.oussi@enabel.be::c92e3fc9-d954-402a-bee3-0c11474f3a33" providerId="AD" clId="Web-{E55F536B-CC85-4AF2-17B3-2DE3384ACCA4}" dt="2023-06-21T08:04:18.789" v="55" actId="14100"/>
      <pc:docMkLst>
        <pc:docMk/>
      </pc:docMkLst>
      <pc:sldChg chg="addSp delSp modSp">
        <pc:chgData name="OUSSI, Naima" userId="S::naima.oussi@enabel.be::c92e3fc9-d954-402a-bee3-0c11474f3a33" providerId="AD" clId="Web-{E55F536B-CC85-4AF2-17B3-2DE3384ACCA4}" dt="2023-06-21T08:04:18.789" v="55" actId="14100"/>
        <pc:sldMkLst>
          <pc:docMk/>
          <pc:sldMk cId="446023731" sldId="425"/>
        </pc:sldMkLst>
        <pc:spChg chg="mod">
          <ac:chgData name="OUSSI, Naima" userId="S::naima.oussi@enabel.be::c92e3fc9-d954-402a-bee3-0c11474f3a33" providerId="AD" clId="Web-{E55F536B-CC85-4AF2-17B3-2DE3384ACCA4}" dt="2023-06-21T08:04:03.367" v="54" actId="20577"/>
          <ac:spMkLst>
            <pc:docMk/>
            <pc:sldMk cId="446023731" sldId="425"/>
            <ac:spMk id="5" creationId="{B4C4E775-03E1-6410-EAA8-A934C6A3A5E3}"/>
          </ac:spMkLst>
        </pc:spChg>
        <pc:spChg chg="del mod">
          <ac:chgData name="OUSSI, Naima" userId="S::naima.oussi@enabel.be::c92e3fc9-d954-402a-bee3-0c11474f3a33" providerId="AD" clId="Web-{E55F536B-CC85-4AF2-17B3-2DE3384ACCA4}" dt="2023-06-21T07:49:12.032" v="3"/>
          <ac:spMkLst>
            <pc:docMk/>
            <pc:sldMk cId="446023731" sldId="425"/>
            <ac:spMk id="8" creationId="{7FA9242C-0593-15FB-C41C-6F91E6FB231B}"/>
          </ac:spMkLst>
        </pc:spChg>
        <pc:picChg chg="add mod">
          <ac:chgData name="OUSSI, Naima" userId="S::naima.oussi@enabel.be::c92e3fc9-d954-402a-bee3-0c11474f3a33" providerId="AD" clId="Web-{E55F536B-CC85-4AF2-17B3-2DE3384ACCA4}" dt="2023-06-21T08:04:18.789" v="55" actId="14100"/>
          <ac:picMkLst>
            <pc:docMk/>
            <pc:sldMk cId="446023731" sldId="425"/>
            <ac:picMk id="10" creationId="{E5BEBC76-3455-BE49-B155-1403924076AA}"/>
          </ac:picMkLst>
        </pc:picChg>
      </pc:sldChg>
    </pc:docChg>
  </pc:docChgLst>
  <pc:docChgLst>
    <pc:chgData name="GRÉTRY, Lucille" userId="S::lucille.gretry@enabel.be::125383bf-9feb-4c4d-be82-5e801929467d" providerId="AD" clId="Web-{9DFB91A3-4175-4ABD-0296-2EEC7A064DB1}"/>
    <pc:docChg chg="modSld">
      <pc:chgData name="GRÉTRY, Lucille" userId="S::lucille.gretry@enabel.be::125383bf-9feb-4c4d-be82-5e801929467d" providerId="AD" clId="Web-{9DFB91A3-4175-4ABD-0296-2EEC7A064DB1}" dt="2023-06-27T07:30:44.595" v="82" actId="20577"/>
      <pc:docMkLst>
        <pc:docMk/>
      </pc:docMkLst>
      <pc:sldChg chg="delSp modSp">
        <pc:chgData name="GRÉTRY, Lucille" userId="S::lucille.gretry@enabel.be::125383bf-9feb-4c4d-be82-5e801929467d" providerId="AD" clId="Web-{9DFB91A3-4175-4ABD-0296-2EEC7A064DB1}" dt="2023-06-27T07:11:51.813" v="1"/>
        <pc:sldMkLst>
          <pc:docMk/>
          <pc:sldMk cId="2528602968" sldId="404"/>
        </pc:sldMkLst>
        <pc:spChg chg="del mod">
          <ac:chgData name="GRÉTRY, Lucille" userId="S::lucille.gretry@enabel.be::125383bf-9feb-4c4d-be82-5e801929467d" providerId="AD" clId="Web-{9DFB91A3-4175-4ABD-0296-2EEC7A064DB1}" dt="2023-06-27T07:11:51.813" v="1"/>
          <ac:spMkLst>
            <pc:docMk/>
            <pc:sldMk cId="2528602968" sldId="404"/>
            <ac:spMk id="7" creationId="{6AD02098-46C7-9307-5F59-9C52323FAF8F}"/>
          </ac:spMkLst>
        </pc:spChg>
      </pc:sldChg>
      <pc:sldChg chg="modSp">
        <pc:chgData name="GRÉTRY, Lucille" userId="S::lucille.gretry@enabel.be::125383bf-9feb-4c4d-be82-5e801929467d" providerId="AD" clId="Web-{9DFB91A3-4175-4ABD-0296-2EEC7A064DB1}" dt="2023-06-27T07:30:44.595" v="82" actId="20577"/>
        <pc:sldMkLst>
          <pc:docMk/>
          <pc:sldMk cId="1288436314" sldId="405"/>
        </pc:sldMkLst>
        <pc:spChg chg="mod">
          <ac:chgData name="GRÉTRY, Lucille" userId="S::lucille.gretry@enabel.be::125383bf-9feb-4c4d-be82-5e801929467d" providerId="AD" clId="Web-{9DFB91A3-4175-4ABD-0296-2EEC7A064DB1}" dt="2023-06-27T07:30:44.595" v="82" actId="20577"/>
          <ac:spMkLst>
            <pc:docMk/>
            <pc:sldMk cId="1288436314" sldId="405"/>
            <ac:spMk id="4" creationId="{2CA47DE5-7CDA-9BAF-278C-47E468B059D2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9:36.312" v="75" actId="20577"/>
          <ac:spMkLst>
            <pc:docMk/>
            <pc:sldMk cId="1288436314" sldId="405"/>
            <ac:spMk id="14" creationId="{9037DCC1-6A09-733C-F58A-47B15C80E960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30:38.454" v="79" actId="20577"/>
          <ac:spMkLst>
            <pc:docMk/>
            <pc:sldMk cId="1288436314" sldId="405"/>
            <ac:spMk id="31" creationId="{6C659B9C-E64E-8348-3A84-85C6AE254953}"/>
          </ac:spMkLst>
        </pc:spChg>
      </pc:sldChg>
      <pc:sldChg chg="modSp">
        <pc:chgData name="GRÉTRY, Lucille" userId="S::lucille.gretry@enabel.be::125383bf-9feb-4c4d-be82-5e801929467d" providerId="AD" clId="Web-{9DFB91A3-4175-4ABD-0296-2EEC7A064DB1}" dt="2023-06-27T07:28:59.857" v="69" actId="20577"/>
        <pc:sldMkLst>
          <pc:docMk/>
          <pc:sldMk cId="1952118747" sldId="435"/>
        </pc:sldMkLst>
        <pc:spChg chg="mod">
          <ac:chgData name="GRÉTRY, Lucille" userId="S::lucille.gretry@enabel.be::125383bf-9feb-4c4d-be82-5e801929467d" providerId="AD" clId="Web-{9DFB91A3-4175-4ABD-0296-2EEC7A064DB1}" dt="2023-06-27T07:28:11.997" v="30" actId="20577"/>
          <ac:spMkLst>
            <pc:docMk/>
            <pc:sldMk cId="1952118747" sldId="435"/>
            <ac:spMk id="27" creationId="{74978046-ED8E-2467-A856-0B92AB7B95DA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8:42.185" v="58" actId="14100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8:59.857" v="69" actId="20577"/>
          <ac:spMkLst>
            <pc:docMk/>
            <pc:sldMk cId="1952118747" sldId="435"/>
            <ac:spMk id="29" creationId="{024856F4-0E14-0FF7-5A2C-6D80B0A54014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8:32.482" v="48" actId="20577"/>
          <ac:spMkLst>
            <pc:docMk/>
            <pc:sldMk cId="1952118747" sldId="435"/>
            <ac:spMk id="52" creationId="{5AAA5E2D-5678-6676-6D88-D52B99B4FC8F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8:23.107" v="41" actId="20577"/>
          <ac:spMkLst>
            <pc:docMk/>
            <pc:sldMk cId="1952118747" sldId="435"/>
            <ac:spMk id="56" creationId="{74FD3D16-1A31-BA9F-F52C-94093E6E4640}"/>
          </ac:spMkLst>
        </pc:spChg>
      </pc:sldChg>
      <pc:sldChg chg="modSp">
        <pc:chgData name="GRÉTRY, Lucille" userId="S::lucille.gretry@enabel.be::125383bf-9feb-4c4d-be82-5e801929467d" providerId="AD" clId="Web-{9DFB91A3-4175-4ABD-0296-2EEC7A064DB1}" dt="2023-06-27T07:27:58.496" v="23" actId="20577"/>
        <pc:sldMkLst>
          <pc:docMk/>
          <pc:sldMk cId="1350240562" sldId="452"/>
        </pc:sldMkLst>
        <pc:spChg chg="mod">
          <ac:chgData name="GRÉTRY, Lucille" userId="S::lucille.gretry@enabel.be::125383bf-9feb-4c4d-be82-5e801929467d" providerId="AD" clId="Web-{9DFB91A3-4175-4ABD-0296-2EEC7A064DB1}" dt="2023-06-27T07:27:58.496" v="23" actId="20577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7:35.464" v="10" actId="14100"/>
          <ac:spMkLst>
            <pc:docMk/>
            <pc:sldMk cId="1350240562" sldId="452"/>
            <ac:spMk id="52" creationId="{5AAA5E2D-5678-6676-6D88-D52B99B4FC8F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7:51.965" v="19" actId="20577"/>
          <ac:spMkLst>
            <pc:docMk/>
            <pc:sldMk cId="1350240562" sldId="452"/>
            <ac:spMk id="56" creationId="{74FD3D16-1A31-BA9F-F52C-94093E6E4640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7:41.918" v="14" actId="20577"/>
          <ac:spMkLst>
            <pc:docMk/>
            <pc:sldMk cId="1350240562" sldId="452"/>
            <ac:spMk id="76" creationId="{D181D746-459F-750F-2C87-5A42B0680D69}"/>
          </ac:spMkLst>
        </pc:spChg>
      </pc:sldChg>
      <pc:sldChg chg="modSp">
        <pc:chgData name="GRÉTRY, Lucille" userId="S::lucille.gretry@enabel.be::125383bf-9feb-4c4d-be82-5e801929467d" providerId="AD" clId="Web-{9DFB91A3-4175-4ABD-0296-2EEC7A064DB1}" dt="2023-06-27T07:27:05.589" v="4" actId="20577"/>
        <pc:sldMkLst>
          <pc:docMk/>
          <pc:sldMk cId="995050475" sldId="461"/>
        </pc:sldMkLst>
        <pc:spChg chg="mod">
          <ac:chgData name="GRÉTRY, Lucille" userId="S::lucille.gretry@enabel.be::125383bf-9feb-4c4d-be82-5e801929467d" providerId="AD" clId="Web-{9DFB91A3-4175-4ABD-0296-2EEC7A064DB1}" dt="2023-06-27T07:26:55.682" v="2" actId="20577"/>
          <ac:spMkLst>
            <pc:docMk/>
            <pc:sldMk cId="995050475" sldId="461"/>
            <ac:spMk id="41" creationId="{57CB3826-6888-7946-9618-C3C44DBE5852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7:00.745" v="3" actId="20577"/>
          <ac:spMkLst>
            <pc:docMk/>
            <pc:sldMk cId="995050475" sldId="461"/>
            <ac:spMk id="43" creationId="{F8990ECD-A132-6FE5-EA81-AE1EE49F7047}"/>
          </ac:spMkLst>
        </pc:spChg>
        <pc:spChg chg="mod">
          <ac:chgData name="GRÉTRY, Lucille" userId="S::lucille.gretry@enabel.be::125383bf-9feb-4c4d-be82-5e801929467d" providerId="AD" clId="Web-{9DFB91A3-4175-4ABD-0296-2EEC7A064DB1}" dt="2023-06-27T07:27:05.589" v="4" actId="20577"/>
          <ac:spMkLst>
            <pc:docMk/>
            <pc:sldMk cId="995050475" sldId="461"/>
            <ac:spMk id="47" creationId="{7EFF20D7-82E8-22B9-7BA1-5F338FB648DF}"/>
          </ac:spMkLst>
        </pc:spChg>
      </pc:sldChg>
    </pc:docChg>
  </pc:docChgLst>
  <pc:docChgLst>
    <pc:chgData name="KHAMMAL, Ghizlane" userId="S::ghizlane.khammal@enabel.be::dd45d676-136e-4e17-a2bc-178b1353212d" providerId="AD" clId="Web-{573B7C33-8A14-ABE0-6048-9FA98C14AD6C}"/>
    <pc:docChg chg="modSld">
      <pc:chgData name="KHAMMAL, Ghizlane" userId="S::ghizlane.khammal@enabel.be::dd45d676-136e-4e17-a2bc-178b1353212d" providerId="AD" clId="Web-{573B7C33-8A14-ABE0-6048-9FA98C14AD6C}" dt="2023-06-26T11:43:11.709" v="31" actId="20577"/>
      <pc:docMkLst>
        <pc:docMk/>
      </pc:docMkLst>
      <pc:sldChg chg="modSp modCm">
        <pc:chgData name="KHAMMAL, Ghizlane" userId="S::ghizlane.khammal@enabel.be::dd45d676-136e-4e17-a2bc-178b1353212d" providerId="AD" clId="Web-{573B7C33-8A14-ABE0-6048-9FA98C14AD6C}" dt="2023-06-26T11:43:11.709" v="31" actId="20577"/>
        <pc:sldMkLst>
          <pc:docMk/>
          <pc:sldMk cId="24742176" sldId="438"/>
        </pc:sldMkLst>
        <pc:spChg chg="mod">
          <ac:chgData name="KHAMMAL, Ghizlane" userId="S::ghizlane.khammal@enabel.be::dd45d676-136e-4e17-a2bc-178b1353212d" providerId="AD" clId="Web-{573B7C33-8A14-ABE0-6048-9FA98C14AD6C}" dt="2023-06-26T11:43:11.709" v="31" actId="20577"/>
          <ac:spMkLst>
            <pc:docMk/>
            <pc:sldMk cId="24742176" sldId="438"/>
            <ac:spMk id="2" creationId="{55A412BB-D454-01C6-2BE1-AD536F40B294}"/>
          </ac:spMkLst>
        </pc:spChg>
        <pc:spChg chg="mod">
          <ac:chgData name="KHAMMAL, Ghizlane" userId="S::ghizlane.khammal@enabel.be::dd45d676-136e-4e17-a2bc-178b1353212d" providerId="AD" clId="Web-{573B7C33-8A14-ABE0-6048-9FA98C14AD6C}" dt="2023-06-26T11:42:20.206" v="7"/>
          <ac:spMkLst>
            <pc:docMk/>
            <pc:sldMk cId="24742176" sldId="438"/>
            <ac:spMk id="8" creationId="{6CD52FBB-A0A4-F1D1-6A62-CBE1FBA0405F}"/>
          </ac:spMkLst>
        </pc:spChg>
        <pc:spChg chg="mod">
          <ac:chgData name="KHAMMAL, Ghizlane" userId="S::ghizlane.khammal@enabel.be::dd45d676-136e-4e17-a2bc-178b1353212d" providerId="AD" clId="Web-{573B7C33-8A14-ABE0-6048-9FA98C14AD6C}" dt="2023-06-26T11:42:30.878" v="8" actId="1076"/>
          <ac:spMkLst>
            <pc:docMk/>
            <pc:sldMk cId="24742176" sldId="438"/>
            <ac:spMk id="17" creationId="{7AC15660-DE3B-1D7B-996C-B7CCFA0EB4D6}"/>
          </ac:spMkLst>
        </pc:spChg>
        <pc:spChg chg="mod">
          <ac:chgData name="KHAMMAL, Ghizlane" userId="S::ghizlane.khammal@enabel.be::dd45d676-136e-4e17-a2bc-178b1353212d" providerId="AD" clId="Web-{573B7C33-8A14-ABE0-6048-9FA98C14AD6C}" dt="2023-06-26T11:34:12.601" v="2" actId="20577"/>
          <ac:spMkLst>
            <pc:docMk/>
            <pc:sldMk cId="24742176" sldId="438"/>
            <ac:spMk id="23" creationId="{D6F759A4-F181-C8CB-0A1E-C5BBFC96AA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HAMMAL, Ghizlane" userId="S::ghizlane.khammal@enabel.be::dd45d676-136e-4e17-a2bc-178b1353212d" providerId="AD" clId="Web-{573B7C33-8A14-ABE0-6048-9FA98C14AD6C}" dt="2023-06-26T11:41:50.517" v="4" actId="20577"/>
              <pc2:cmMkLst xmlns:pc2="http://schemas.microsoft.com/office/powerpoint/2019/9/main/command">
                <pc:docMk/>
                <pc:sldMk cId="24742176" sldId="438"/>
                <pc2:cmMk id="{BA344D95-3728-4858-B076-2946313F8126}"/>
              </pc2:cmMkLst>
            </pc226:cmChg>
          </p:ext>
        </pc:extLst>
      </pc:sldChg>
    </pc:docChg>
  </pc:docChgLst>
  <pc:docChgLst>
    <pc:chgData name="GRÉTRY, Lucille" userId="S::lucille.gretry@enabel.be::125383bf-9feb-4c4d-be82-5e801929467d" providerId="AD" clId="Web-{FF26768A-AAB0-3B0A-BD54-93BE2A1ED1E4}"/>
    <pc:docChg chg="modSld">
      <pc:chgData name="GRÉTRY, Lucille" userId="S::lucille.gretry@enabel.be::125383bf-9feb-4c4d-be82-5e801929467d" providerId="AD" clId="Web-{FF26768A-AAB0-3B0A-BD54-93BE2A1ED1E4}" dt="2023-06-26T06:57:33.777" v="94" actId="20577"/>
      <pc:docMkLst>
        <pc:docMk/>
      </pc:docMkLst>
      <pc:sldChg chg="modSp">
        <pc:chgData name="GRÉTRY, Lucille" userId="S::lucille.gretry@enabel.be::125383bf-9feb-4c4d-be82-5e801929467d" providerId="AD" clId="Web-{FF26768A-AAB0-3B0A-BD54-93BE2A1ED1E4}" dt="2023-06-26T06:57:33.777" v="94" actId="20577"/>
        <pc:sldMkLst>
          <pc:docMk/>
          <pc:sldMk cId="466697207" sldId="259"/>
        </pc:sldMkLst>
        <pc:spChg chg="mod">
          <ac:chgData name="GRÉTRY, Lucille" userId="S::lucille.gretry@enabel.be::125383bf-9feb-4c4d-be82-5e801929467d" providerId="AD" clId="Web-{FF26768A-AAB0-3B0A-BD54-93BE2A1ED1E4}" dt="2023-06-26T06:57:33.777" v="94" actId="20577"/>
          <ac:spMkLst>
            <pc:docMk/>
            <pc:sldMk cId="466697207" sldId="259"/>
            <ac:spMk id="8" creationId="{87CD0FBD-1E93-DA9D-F537-C08756F86F98}"/>
          </ac:spMkLst>
        </pc:spChg>
      </pc:sldChg>
    </pc:docChg>
  </pc:docChgLst>
  <pc:docChgLst>
    <pc:chgData name="GEERTS, Julie" userId="S::julie.geerts@enabel.be::7cd7de46-e492-4b22-8e45-838508e6ae99" providerId="AD" clId="Web-{12A977D9-69D7-D243-6D1D-34B0F94AFAA5}"/>
    <pc:docChg chg="modSld">
      <pc:chgData name="GEERTS, Julie" userId="S::julie.geerts@enabel.be::7cd7de46-e492-4b22-8e45-838508e6ae99" providerId="AD" clId="Web-{12A977D9-69D7-D243-6D1D-34B0F94AFAA5}" dt="2023-06-23T11:01:04.504" v="5" actId="1076"/>
      <pc:docMkLst>
        <pc:docMk/>
      </pc:docMkLst>
      <pc:sldChg chg="modSp">
        <pc:chgData name="GEERTS, Julie" userId="S::julie.geerts@enabel.be::7cd7de46-e492-4b22-8e45-838508e6ae99" providerId="AD" clId="Web-{12A977D9-69D7-D243-6D1D-34B0F94AFAA5}" dt="2023-06-23T11:00:52.847" v="3" actId="1076"/>
        <pc:sldMkLst>
          <pc:docMk/>
          <pc:sldMk cId="537697240" sldId="409"/>
        </pc:sldMkLst>
        <pc:picChg chg="mod">
          <ac:chgData name="GEERTS, Julie" userId="S::julie.geerts@enabel.be::7cd7de46-e492-4b22-8e45-838508e6ae99" providerId="AD" clId="Web-{12A977D9-69D7-D243-6D1D-34B0F94AFAA5}" dt="2023-06-23T11:00:52.847" v="3" actId="1076"/>
          <ac:picMkLst>
            <pc:docMk/>
            <pc:sldMk cId="537697240" sldId="409"/>
            <ac:picMk id="10" creationId="{2E2C47AC-35C6-1540-D03A-E5FC4ECD0C3D}"/>
          </ac:picMkLst>
        </pc:picChg>
      </pc:sldChg>
      <pc:sldChg chg="modSp">
        <pc:chgData name="GEERTS, Julie" userId="S::julie.geerts@enabel.be::7cd7de46-e492-4b22-8e45-838508e6ae99" providerId="AD" clId="Web-{12A977D9-69D7-D243-6D1D-34B0F94AFAA5}" dt="2023-06-23T11:01:04.504" v="5" actId="1076"/>
        <pc:sldMkLst>
          <pc:docMk/>
          <pc:sldMk cId="446023731" sldId="425"/>
        </pc:sldMkLst>
        <pc:picChg chg="mod">
          <ac:chgData name="GEERTS, Julie" userId="S::julie.geerts@enabel.be::7cd7de46-e492-4b22-8e45-838508e6ae99" providerId="AD" clId="Web-{12A977D9-69D7-D243-6D1D-34B0F94AFAA5}" dt="2023-06-23T11:01:04.504" v="5" actId="1076"/>
          <ac:picMkLst>
            <pc:docMk/>
            <pc:sldMk cId="446023731" sldId="425"/>
            <ac:picMk id="14" creationId="{CDF482C3-524C-D36A-933B-2F558BC6E64D}"/>
          </ac:picMkLst>
        </pc:picChg>
      </pc:sldChg>
    </pc:docChg>
  </pc:docChgLst>
  <pc:docChgLst>
    <pc:chgData name="AMHARECH, Fadwa" userId="S::fadwa.amharech@enabel.be::654c0289-b907-4c80-930a-48914098b2a4" providerId="AD" clId="Web-{1E10C8E0-C4BF-D170-0F26-876B8B2A0F4B}"/>
    <pc:docChg chg="modSld">
      <pc:chgData name="AMHARECH, Fadwa" userId="S::fadwa.amharech@enabel.be::654c0289-b907-4c80-930a-48914098b2a4" providerId="AD" clId="Web-{1E10C8E0-C4BF-D170-0F26-876B8B2A0F4B}" dt="2023-06-20T14:44:52.670" v="1" actId="20577"/>
      <pc:docMkLst>
        <pc:docMk/>
      </pc:docMkLst>
      <pc:sldChg chg="modSp">
        <pc:chgData name="AMHARECH, Fadwa" userId="S::fadwa.amharech@enabel.be::654c0289-b907-4c80-930a-48914098b2a4" providerId="AD" clId="Web-{1E10C8E0-C4BF-D170-0F26-876B8B2A0F4B}" dt="2023-06-20T14:44:52.670" v="1" actId="20577"/>
        <pc:sldMkLst>
          <pc:docMk/>
          <pc:sldMk cId="1375185061" sldId="414"/>
        </pc:sldMkLst>
        <pc:graphicFrameChg chg="modGraphic">
          <ac:chgData name="AMHARECH, Fadwa" userId="S::fadwa.amharech@enabel.be::654c0289-b907-4c80-930a-48914098b2a4" providerId="AD" clId="Web-{1E10C8E0-C4BF-D170-0F26-876B8B2A0F4B}" dt="2023-06-20T14:44:52.670" v="1" actId="20577"/>
          <ac:graphicFrameMkLst>
            <pc:docMk/>
            <pc:sldMk cId="1375185061" sldId="414"/>
            <ac:graphicFrameMk id="216" creationId="{3EA2F61A-BED1-2B13-C777-573777E2512B}"/>
          </ac:graphicFrameMkLst>
        </pc:graphicFrameChg>
      </pc:sldChg>
    </pc:docChg>
  </pc:docChgLst>
  <pc:docChgLst>
    <pc:chgData name="REBOUD, Lisa" userId="S::lisa.reboud@enabel.be::0a25d90f-2816-4309-82ea-f40ccf2e8273" providerId="AD" clId="Web-{DD8840DD-83E0-A57C-6FA2-2081E7A88768}"/>
    <pc:docChg chg="modSld">
      <pc:chgData name="REBOUD, Lisa" userId="S::lisa.reboud@enabel.be::0a25d90f-2816-4309-82ea-f40ccf2e8273" providerId="AD" clId="Web-{DD8840DD-83E0-A57C-6FA2-2081E7A88768}" dt="2023-09-18T11:00:43.008" v="57" actId="20577"/>
      <pc:docMkLst>
        <pc:docMk/>
      </pc:docMkLst>
      <pc:sldChg chg="modSp">
        <pc:chgData name="REBOUD, Lisa" userId="S::lisa.reboud@enabel.be::0a25d90f-2816-4309-82ea-f40ccf2e8273" providerId="AD" clId="Web-{DD8840DD-83E0-A57C-6FA2-2081E7A88768}" dt="2023-09-18T11:00:43.008" v="57" actId="20577"/>
        <pc:sldMkLst>
          <pc:docMk/>
          <pc:sldMk cId="3132409189" sldId="470"/>
        </pc:sldMkLst>
        <pc:spChg chg="mod">
          <ac:chgData name="REBOUD, Lisa" userId="S::lisa.reboud@enabel.be::0a25d90f-2816-4309-82ea-f40ccf2e8273" providerId="AD" clId="Web-{DD8840DD-83E0-A57C-6FA2-2081E7A88768}" dt="2023-09-18T11:00:43.008" v="57" actId="20577"/>
          <ac:spMkLst>
            <pc:docMk/>
            <pc:sldMk cId="3132409189" sldId="470"/>
            <ac:spMk id="22" creationId="{25FD709C-672C-0D06-64CC-75DEFAF3A7CA}"/>
          </ac:spMkLst>
        </pc:spChg>
      </pc:sldChg>
    </pc:docChg>
  </pc:docChgLst>
  <pc:docChgLst>
    <pc:chgData name="GEERTS, Julie" userId="S::julie.geerts@enabel.be::7cd7de46-e492-4b22-8e45-838508e6ae99" providerId="AD" clId="Web-{5145F8F2-7ABC-5EF0-28CB-ECA434C2C20B}"/>
    <pc:docChg chg="addSld delSld modSld">
      <pc:chgData name="GEERTS, Julie" userId="S::julie.geerts@enabel.be::7cd7de46-e492-4b22-8e45-838508e6ae99" providerId="AD" clId="Web-{5145F8F2-7ABC-5EF0-28CB-ECA434C2C20B}" dt="2023-06-26T16:15:10.285" v="154" actId="1076"/>
      <pc:docMkLst>
        <pc:docMk/>
      </pc:docMkLst>
      <pc:sldChg chg="modSp">
        <pc:chgData name="GEERTS, Julie" userId="S::julie.geerts@enabel.be::7cd7de46-e492-4b22-8e45-838508e6ae99" providerId="AD" clId="Web-{5145F8F2-7ABC-5EF0-28CB-ECA434C2C20B}" dt="2023-06-26T16:12:35.357" v="77" actId="1076"/>
        <pc:sldMkLst>
          <pc:docMk/>
          <pc:sldMk cId="1952118747" sldId="435"/>
        </pc:sldMkLst>
        <pc:spChg chg="mod">
          <ac:chgData name="GEERTS, Julie" userId="S::julie.geerts@enabel.be::7cd7de46-e492-4b22-8e45-838508e6ae99" providerId="AD" clId="Web-{5145F8F2-7ABC-5EF0-28CB-ECA434C2C20B}" dt="2023-06-26T16:11:47.167" v="68" actId="14100"/>
          <ac:spMkLst>
            <pc:docMk/>
            <pc:sldMk cId="1952118747" sldId="435"/>
            <ac:spMk id="19" creationId="{560E816F-2B77-C2CF-DEDE-EA65B6EFDADA}"/>
          </ac:spMkLst>
        </pc:spChg>
        <pc:spChg chg="mod">
          <ac:chgData name="GEERTS, Julie" userId="S::julie.geerts@enabel.be::7cd7de46-e492-4b22-8e45-838508e6ae99" providerId="AD" clId="Web-{5145F8F2-7ABC-5EF0-28CB-ECA434C2C20B}" dt="2023-06-26T16:12:35.279" v="74" actId="1076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GEERTS, Julie" userId="S::julie.geerts@enabel.be::7cd7de46-e492-4b22-8e45-838508e6ae99" providerId="AD" clId="Web-{5145F8F2-7ABC-5EF0-28CB-ECA434C2C20B}" dt="2023-06-26T16:12:29.841" v="71" actId="1076"/>
          <ac:spMkLst>
            <pc:docMk/>
            <pc:sldMk cId="1952118747" sldId="435"/>
            <ac:spMk id="29" creationId="{024856F4-0E14-0FF7-5A2C-6D80B0A54014}"/>
          </ac:spMkLst>
        </pc:spChg>
        <pc:spChg chg="mod">
          <ac:chgData name="GEERTS, Julie" userId="S::julie.geerts@enabel.be::7cd7de46-e492-4b22-8e45-838508e6ae99" providerId="AD" clId="Web-{5145F8F2-7ABC-5EF0-28CB-ECA434C2C20B}" dt="2023-06-26T16:12:35.310" v="75" actId="1076"/>
          <ac:spMkLst>
            <pc:docMk/>
            <pc:sldMk cId="1952118747" sldId="435"/>
            <ac:spMk id="52" creationId="{5AAA5E2D-5678-6676-6D88-D52B99B4FC8F}"/>
          </ac:spMkLst>
        </pc:spChg>
        <pc:spChg chg="mod">
          <ac:chgData name="GEERTS, Julie" userId="S::julie.geerts@enabel.be::7cd7de46-e492-4b22-8e45-838508e6ae99" providerId="AD" clId="Web-{5145F8F2-7ABC-5EF0-28CB-ECA434C2C20B}" dt="2023-06-26T16:11:54.964" v="70" actId="14100"/>
          <ac:spMkLst>
            <pc:docMk/>
            <pc:sldMk cId="1952118747" sldId="435"/>
            <ac:spMk id="70" creationId="{74C11BA6-EB8F-11A8-C512-DC550698FAC7}"/>
          </ac:spMkLst>
        </pc:spChg>
        <pc:spChg chg="mod">
          <ac:chgData name="GEERTS, Julie" userId="S::julie.geerts@enabel.be::7cd7de46-e492-4b22-8e45-838508e6ae99" providerId="AD" clId="Web-{5145F8F2-7ABC-5EF0-28CB-ECA434C2C20B}" dt="2023-06-26T16:12:29.856" v="72" actId="1076"/>
          <ac:spMkLst>
            <pc:docMk/>
            <pc:sldMk cId="1952118747" sldId="435"/>
            <ac:spMk id="83" creationId="{CE04D0DC-10CD-1920-DC35-4DC469BA52B2}"/>
          </ac:spMkLst>
        </pc:spChg>
        <pc:grpChg chg="mod">
          <ac:chgData name="GEERTS, Julie" userId="S::julie.geerts@enabel.be::7cd7de46-e492-4b22-8e45-838508e6ae99" providerId="AD" clId="Web-{5145F8F2-7ABC-5EF0-28CB-ECA434C2C20B}" dt="2023-06-26T16:12:35.325" v="76" actId="1076"/>
          <ac:grpSpMkLst>
            <pc:docMk/>
            <pc:sldMk cId="1952118747" sldId="435"/>
            <ac:grpSpMk id="74" creationId="{93081025-A49B-B151-E2F2-778FD612A288}"/>
          </ac:grpSpMkLst>
        </pc:grpChg>
        <pc:grpChg chg="mod">
          <ac:chgData name="GEERTS, Julie" userId="S::julie.geerts@enabel.be::7cd7de46-e492-4b22-8e45-838508e6ae99" providerId="AD" clId="Web-{5145F8F2-7ABC-5EF0-28CB-ECA434C2C20B}" dt="2023-06-26T16:12:35.357" v="77" actId="1076"/>
          <ac:grpSpMkLst>
            <pc:docMk/>
            <pc:sldMk cId="1952118747" sldId="435"/>
            <ac:grpSpMk id="81" creationId="{EE7A3DEF-1036-7D3B-34BA-3DAF12B8CF36}"/>
          </ac:grpSpMkLst>
        </pc:grpChg>
        <pc:picChg chg="mod">
          <ac:chgData name="GEERTS, Julie" userId="S::julie.geerts@enabel.be::7cd7de46-e492-4b22-8e45-838508e6ae99" providerId="AD" clId="Web-{5145F8F2-7ABC-5EF0-28CB-ECA434C2C20B}" dt="2023-06-26T16:12:29.888" v="73" actId="1076"/>
          <ac:picMkLst>
            <pc:docMk/>
            <pc:sldMk cId="1952118747" sldId="435"/>
            <ac:picMk id="85" creationId="{A5531259-5AD8-D22C-F0AA-C86807631CB9}"/>
          </ac:picMkLst>
        </pc:picChg>
      </pc:sldChg>
      <pc:sldChg chg="addSp delSp modSp">
        <pc:chgData name="GEERTS, Julie" userId="S::julie.geerts@enabel.be::7cd7de46-e492-4b22-8e45-838508e6ae99" providerId="AD" clId="Web-{5145F8F2-7ABC-5EF0-28CB-ECA434C2C20B}" dt="2023-06-26T16:15:10.285" v="154" actId="1076"/>
        <pc:sldMkLst>
          <pc:docMk/>
          <pc:sldMk cId="4255078342" sldId="458"/>
        </pc:sldMkLst>
        <pc:spChg chg="add del">
          <ac:chgData name="GEERTS, Julie" userId="S::julie.geerts@enabel.be::7cd7de46-e492-4b22-8e45-838508e6ae99" providerId="AD" clId="Web-{5145F8F2-7ABC-5EF0-28CB-ECA434C2C20B}" dt="2023-06-26T16:13:54.563" v="144"/>
          <ac:spMkLst>
            <pc:docMk/>
            <pc:sldMk cId="4255078342" sldId="458"/>
            <ac:spMk id="2" creationId="{FDF277A1-FBE6-53F2-7944-B5DEF77EC414}"/>
          </ac:spMkLst>
        </pc:spChg>
        <pc:spChg chg="mod">
          <ac:chgData name="GEERTS, Julie" userId="S::julie.geerts@enabel.be::7cd7de46-e492-4b22-8e45-838508e6ae99" providerId="AD" clId="Web-{5145F8F2-7ABC-5EF0-28CB-ECA434C2C20B}" dt="2023-06-26T16:13:23.296" v="122" actId="20577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GEERTS, Julie" userId="S::julie.geerts@enabel.be::7cd7de46-e492-4b22-8e45-838508e6ae99" providerId="AD" clId="Web-{5145F8F2-7ABC-5EF0-28CB-ECA434C2C20B}" dt="2023-06-26T16:13:31.953" v="137" actId="20577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GEERTS, Julie" userId="S::julie.geerts@enabel.be::7cd7de46-e492-4b22-8e45-838508e6ae99" providerId="AD" clId="Web-{5145F8F2-7ABC-5EF0-28CB-ECA434C2C20B}" dt="2023-06-26T16:13:36.062" v="141" actId="20577"/>
          <ac:spMkLst>
            <pc:docMk/>
            <pc:sldMk cId="4255078342" sldId="458"/>
            <ac:spMk id="1571" creationId="{86A454E8-E76B-582B-92FA-5590E7E62A8B}"/>
          </ac:spMkLst>
        </pc:spChg>
        <pc:spChg chg="mod">
          <ac:chgData name="GEERTS, Julie" userId="S::julie.geerts@enabel.be::7cd7de46-e492-4b22-8e45-838508e6ae99" providerId="AD" clId="Web-{5145F8F2-7ABC-5EF0-28CB-ECA434C2C20B}" dt="2023-06-26T16:13:42.688" v="142" actId="1076"/>
          <ac:spMkLst>
            <pc:docMk/>
            <pc:sldMk cId="4255078342" sldId="458"/>
            <ac:spMk id="1580" creationId="{A81BEC03-A9B5-431A-03CB-9A5B41B6C283}"/>
          </ac:spMkLst>
        </pc:spChg>
        <pc:picChg chg="add mod">
          <ac:chgData name="GEERTS, Julie" userId="S::julie.geerts@enabel.be::7cd7de46-e492-4b22-8e45-838508e6ae99" providerId="AD" clId="Web-{5145F8F2-7ABC-5EF0-28CB-ECA434C2C20B}" dt="2023-06-26T16:14:24.580" v="147"/>
          <ac:picMkLst>
            <pc:docMk/>
            <pc:sldMk cId="4255078342" sldId="458"/>
            <ac:picMk id="9" creationId="{FDD5F397-DE92-361D-201C-8FD2CC6708E3}"/>
          </ac:picMkLst>
        </pc:picChg>
        <pc:picChg chg="add mod">
          <ac:chgData name="GEERTS, Julie" userId="S::julie.geerts@enabel.be::7cd7de46-e492-4b22-8e45-838508e6ae99" providerId="AD" clId="Web-{5145F8F2-7ABC-5EF0-28CB-ECA434C2C20B}" dt="2023-06-26T16:14:35.034" v="150"/>
          <ac:picMkLst>
            <pc:docMk/>
            <pc:sldMk cId="4255078342" sldId="458"/>
            <ac:picMk id="15" creationId="{56D794DF-E4D5-E973-4296-70005366A53B}"/>
          </ac:picMkLst>
        </pc:picChg>
        <pc:picChg chg="add mod">
          <ac:chgData name="GEERTS, Julie" userId="S::julie.geerts@enabel.be::7cd7de46-e492-4b22-8e45-838508e6ae99" providerId="AD" clId="Web-{5145F8F2-7ABC-5EF0-28CB-ECA434C2C20B}" dt="2023-06-26T16:15:10.285" v="154" actId="1076"/>
          <ac:picMkLst>
            <pc:docMk/>
            <pc:sldMk cId="4255078342" sldId="458"/>
            <ac:picMk id="16" creationId="{33948379-061F-5391-1191-E33C76CE1B92}"/>
          </ac:picMkLst>
        </pc:picChg>
      </pc:sldChg>
      <pc:sldChg chg="modSp del">
        <pc:chgData name="GEERTS, Julie" userId="S::julie.geerts@enabel.be::7cd7de46-e492-4b22-8e45-838508e6ae99" providerId="AD" clId="Web-{5145F8F2-7ABC-5EF0-28CB-ECA434C2C20B}" dt="2023-06-26T16:11:13.150" v="66"/>
        <pc:sldMkLst>
          <pc:docMk/>
          <pc:sldMk cId="3783231670" sldId="459"/>
        </pc:sldMkLst>
        <pc:grpChg chg="mod">
          <ac:chgData name="GEERTS, Julie" userId="S::julie.geerts@enabel.be::7cd7de46-e492-4b22-8e45-838508e6ae99" providerId="AD" clId="Web-{5145F8F2-7ABC-5EF0-28CB-ECA434C2C20B}" dt="2023-06-26T16:10:48.836" v="57" actId="1076"/>
          <ac:grpSpMkLst>
            <pc:docMk/>
            <pc:sldMk cId="3783231670" sldId="459"/>
            <ac:grpSpMk id="14" creationId="{E01C3850-67E4-79AC-0D80-BC5A852B8D66}"/>
          </ac:grpSpMkLst>
        </pc:grpChg>
      </pc:sldChg>
      <pc:sldChg chg="del">
        <pc:chgData name="GEERTS, Julie" userId="S::julie.geerts@enabel.be::7cd7de46-e492-4b22-8e45-838508e6ae99" providerId="AD" clId="Web-{5145F8F2-7ABC-5EF0-28CB-ECA434C2C20B}" dt="2023-06-26T16:11:13.119" v="65"/>
        <pc:sldMkLst>
          <pc:docMk/>
          <pc:sldMk cId="1737425181" sldId="460"/>
        </pc:sldMkLst>
      </pc:sldChg>
      <pc:sldChg chg="addSp delSp modSp add replId">
        <pc:chgData name="GEERTS, Julie" userId="S::julie.geerts@enabel.be::7cd7de46-e492-4b22-8e45-838508e6ae99" providerId="AD" clId="Web-{5145F8F2-7ABC-5EF0-28CB-ECA434C2C20B}" dt="2023-06-26T16:11:10.197" v="64"/>
        <pc:sldMkLst>
          <pc:docMk/>
          <pc:sldMk cId="995050475" sldId="461"/>
        </pc:sldMkLst>
        <pc:spChg chg="del">
          <ac:chgData name="GEERTS, Julie" userId="S::julie.geerts@enabel.be::7cd7de46-e492-4b22-8e45-838508e6ae99" providerId="AD" clId="Web-{5145F8F2-7ABC-5EF0-28CB-ECA434C2C20B}" dt="2023-06-26T16:10:36.164" v="32"/>
          <ac:spMkLst>
            <pc:docMk/>
            <pc:sldMk cId="995050475" sldId="461"/>
            <ac:spMk id="2" creationId="{55A412BB-D454-01C6-2BE1-AD536F40B294}"/>
          </ac:spMkLst>
        </pc:spChg>
        <pc:spChg chg="mod">
          <ac:chgData name="GEERTS, Julie" userId="S::julie.geerts@enabel.be::7cd7de46-e492-4b22-8e45-838508e6ae99" providerId="AD" clId="Web-{5145F8F2-7ABC-5EF0-28CB-ECA434C2C20B}" dt="2023-06-26T16:10:24.148" v="14" actId="20577"/>
          <ac:spMkLst>
            <pc:docMk/>
            <pc:sldMk cId="995050475" sldId="461"/>
            <ac:spMk id="4" creationId="{7B0CB3A8-CF30-C02D-4080-7FAAFD3450BF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5"/>
          <ac:spMkLst>
            <pc:docMk/>
            <pc:sldMk cId="995050475" sldId="461"/>
            <ac:spMk id="5" creationId="{8822AB20-5D7C-E521-53FC-5ABE574F66E7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7"/>
          <ac:spMkLst>
            <pc:docMk/>
            <pc:sldMk cId="995050475" sldId="461"/>
            <ac:spMk id="6" creationId="{4E487817-F847-02F0-E92B-24CE38AE5D83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31"/>
          <ac:spMkLst>
            <pc:docMk/>
            <pc:sldMk cId="995050475" sldId="461"/>
            <ac:spMk id="8" creationId="{6CD52FBB-A0A4-F1D1-6A62-CBE1FBA0405F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53.071" v="58"/>
          <ac:spMkLst>
            <pc:docMk/>
            <pc:sldMk cId="995050475" sldId="461"/>
            <ac:spMk id="10" creationId="{9E490D9A-32DE-8D45-12BA-1D1B25F90B3C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4"/>
          <ac:spMkLst>
            <pc:docMk/>
            <pc:sldMk cId="995050475" sldId="461"/>
            <ac:spMk id="11" creationId="{0DD68654-3B60-55B8-0AA9-42D9A4A119F7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6"/>
          <ac:spMkLst>
            <pc:docMk/>
            <pc:sldMk cId="995050475" sldId="461"/>
            <ac:spMk id="12" creationId="{F867D49E-0537-0257-2717-5E313720672B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3"/>
          <ac:spMkLst>
            <pc:docMk/>
            <pc:sldMk cId="995050475" sldId="461"/>
            <ac:spMk id="13" creationId="{C329D899-0AB7-6E85-01A2-57763C11D567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30"/>
          <ac:spMkLst>
            <pc:docMk/>
            <pc:sldMk cId="995050475" sldId="461"/>
            <ac:spMk id="17" creationId="{7AC15660-DE3B-1D7B-996C-B7CCFA0EB4D6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2"/>
          <ac:spMkLst>
            <pc:docMk/>
            <pc:sldMk cId="995050475" sldId="461"/>
            <ac:spMk id="18" creationId="{4406A16C-FC0D-CBE3-F3C3-6DB5B37E4E27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9"/>
          <ac:spMkLst>
            <pc:docMk/>
            <pc:sldMk cId="995050475" sldId="461"/>
            <ac:spMk id="21" creationId="{7E1828B9-C5E8-8E6D-49D7-21CCA510CAA5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8"/>
          <ac:spMkLst>
            <pc:docMk/>
            <pc:sldMk cId="995050475" sldId="461"/>
            <ac:spMk id="23" creationId="{D6F759A4-F181-C8CB-0A1E-C5BBFC96AA12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20"/>
          <ac:spMkLst>
            <pc:docMk/>
            <pc:sldMk cId="995050475" sldId="461"/>
            <ac:spMk id="24" creationId="{FB52C1F7-CB76-4E8C-BD15-A5E2140029A4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19"/>
          <ac:spMkLst>
            <pc:docMk/>
            <pc:sldMk cId="995050475" sldId="461"/>
            <ac:spMk id="25" creationId="{85FF1A4B-A6EC-7752-A7C0-B75AE0805B7E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17"/>
          <ac:spMkLst>
            <pc:docMk/>
            <pc:sldMk cId="995050475" sldId="461"/>
            <ac:spMk id="27" creationId="{F6003C1B-9C74-0642-3F09-61E5D03E2FCE}"/>
          </ac:spMkLst>
        </pc:spChg>
        <pc:spChg chg="del">
          <ac:chgData name="GEERTS, Julie" userId="S::julie.geerts@enabel.be::7cd7de46-e492-4b22-8e45-838508e6ae99" providerId="AD" clId="Web-{5145F8F2-7ABC-5EF0-28CB-ECA434C2C20B}" dt="2023-06-26T16:10:36.164" v="16"/>
          <ac:spMkLst>
            <pc:docMk/>
            <pc:sldMk cId="995050475" sldId="461"/>
            <ac:spMk id="28" creationId="{3BA823A3-CF39-6F7F-2B69-B6A55AE10FA9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758" v="33"/>
          <ac:spMkLst>
            <pc:docMk/>
            <pc:sldMk cId="995050475" sldId="461"/>
            <ac:spMk id="31" creationId="{3EC9815B-A1A8-6B71-2DA7-5604C69C460C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758" v="34"/>
          <ac:spMkLst>
            <pc:docMk/>
            <pc:sldMk cId="995050475" sldId="461"/>
            <ac:spMk id="33" creationId="{1BDF2EA7-2B95-E0CE-893B-5E8324CA4796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773" v="35"/>
          <ac:spMkLst>
            <pc:docMk/>
            <pc:sldMk cId="995050475" sldId="461"/>
            <ac:spMk id="35" creationId="{7D5B0620-5F4E-EC1C-E163-5164E87BD107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789" v="37"/>
          <ac:spMkLst>
            <pc:docMk/>
            <pc:sldMk cId="995050475" sldId="461"/>
            <ac:spMk id="39" creationId="{9DAD7AF9-5699-0930-E9FA-7E3DD44E230B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05" v="38"/>
          <ac:spMkLst>
            <pc:docMk/>
            <pc:sldMk cId="995050475" sldId="461"/>
            <ac:spMk id="41" creationId="{57CB3826-6888-7946-9618-C3C44DBE5852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05" v="39"/>
          <ac:spMkLst>
            <pc:docMk/>
            <pc:sldMk cId="995050475" sldId="461"/>
            <ac:spMk id="43" creationId="{F8990ECD-A132-6FE5-EA81-AE1EE49F7047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20" v="40"/>
          <ac:spMkLst>
            <pc:docMk/>
            <pc:sldMk cId="995050475" sldId="461"/>
            <ac:spMk id="45" creationId="{0655C2A2-F429-595B-4F7F-2F234B5B358E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36" v="41"/>
          <ac:spMkLst>
            <pc:docMk/>
            <pc:sldMk cId="995050475" sldId="461"/>
            <ac:spMk id="47" creationId="{7EFF20D7-82E8-22B9-7BA1-5F338FB648DF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67" v="43"/>
          <ac:spMkLst>
            <pc:docMk/>
            <pc:sldMk cId="995050475" sldId="461"/>
            <ac:spMk id="53" creationId="{3F02935A-5756-47B7-1A56-EB421D93AF95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83" v="44"/>
          <ac:spMkLst>
            <pc:docMk/>
            <pc:sldMk cId="995050475" sldId="461"/>
            <ac:spMk id="55" creationId="{C12236AD-175D-AD85-3E75-C8A82A37EA03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898" v="45"/>
          <ac:spMkLst>
            <pc:docMk/>
            <pc:sldMk cId="995050475" sldId="461"/>
            <ac:spMk id="57" creationId="{71155172-A78D-492D-5948-F0983B48CACE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961" v="48"/>
          <ac:spMkLst>
            <pc:docMk/>
            <pc:sldMk cId="995050475" sldId="461"/>
            <ac:spMk id="65" creationId="{1A19EBFB-93D1-425C-6157-33259E5FB0A1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976" v="49"/>
          <ac:spMkLst>
            <pc:docMk/>
            <pc:sldMk cId="995050475" sldId="461"/>
            <ac:spMk id="67" creationId="{73ED4ECB-8B5D-8BD7-4EC7-3F55B0C21929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6.992" v="50"/>
          <ac:spMkLst>
            <pc:docMk/>
            <pc:sldMk cId="995050475" sldId="461"/>
            <ac:spMk id="69" creationId="{A276BAC6-E6B6-2C88-87CB-02CC8E4D2053}"/>
          </ac:spMkLst>
        </pc:spChg>
        <pc:spChg chg="add">
          <ac:chgData name="GEERTS, Julie" userId="S::julie.geerts@enabel.be::7cd7de46-e492-4b22-8e45-838508e6ae99" providerId="AD" clId="Web-{5145F8F2-7ABC-5EF0-28CB-ECA434C2C20B}" dt="2023-06-26T16:10:37.008" v="51"/>
          <ac:spMkLst>
            <pc:docMk/>
            <pc:sldMk cId="995050475" sldId="461"/>
            <ac:spMk id="71" creationId="{10DFF658-663E-FEDD-DA56-AD39E10CAD5B}"/>
          </ac:spMkLst>
        </pc:spChg>
        <pc:spChg chg="add">
          <ac:chgData name="GEERTS, Julie" userId="S::julie.geerts@enabel.be::7cd7de46-e492-4b22-8e45-838508e6ae99" providerId="AD" clId="Web-{5145F8F2-7ABC-5EF0-28CB-ECA434C2C20B}" dt="2023-06-26T16:11:10.197" v="64"/>
          <ac:spMkLst>
            <pc:docMk/>
            <pc:sldMk cId="995050475" sldId="461"/>
            <ac:spMk id="91" creationId="{9F1408AE-F76A-221C-BAE2-17DFE34CE426}"/>
          </ac:spMkLst>
        </pc:spChg>
        <pc:grpChg chg="del">
          <ac:chgData name="GEERTS, Julie" userId="S::julie.geerts@enabel.be::7cd7de46-e492-4b22-8e45-838508e6ae99" providerId="AD" clId="Web-{5145F8F2-7ABC-5EF0-28CB-ECA434C2C20B}" dt="2023-06-26T16:10:36.164" v="21"/>
          <ac:grpSpMkLst>
            <pc:docMk/>
            <pc:sldMk cId="995050475" sldId="461"/>
            <ac:grpSpMk id="19" creationId="{CA858D8D-CC32-6D4D-02FC-41EFB976922D}"/>
          </ac:grpSpMkLst>
        </pc:grpChg>
        <pc:grpChg chg="add">
          <ac:chgData name="GEERTS, Julie" userId="S::julie.geerts@enabel.be::7cd7de46-e492-4b22-8e45-838508e6ae99" providerId="AD" clId="Web-{5145F8F2-7ABC-5EF0-28CB-ECA434C2C20B}" dt="2023-06-26T16:10:36.851" v="42"/>
          <ac:grpSpMkLst>
            <pc:docMk/>
            <pc:sldMk cId="995050475" sldId="461"/>
            <ac:grpSpMk id="51" creationId="{4F4206EB-F644-8B86-0CFD-06B17CA1D524}"/>
          </ac:grpSpMkLst>
        </pc:grpChg>
        <pc:grpChg chg="add">
          <ac:chgData name="GEERTS, Julie" userId="S::julie.geerts@enabel.be::7cd7de46-e492-4b22-8e45-838508e6ae99" providerId="AD" clId="Web-{5145F8F2-7ABC-5EF0-28CB-ECA434C2C20B}" dt="2023-06-26T16:10:36.945" v="47"/>
          <ac:grpSpMkLst>
            <pc:docMk/>
            <pc:sldMk cId="995050475" sldId="461"/>
            <ac:grpSpMk id="63" creationId="{5BCE3027-4EB7-2D90-1401-78012D6DCA76}"/>
          </ac:grpSpMkLst>
        </pc:grpChg>
        <pc:grpChg chg="add">
          <ac:chgData name="GEERTS, Julie" userId="S::julie.geerts@enabel.be::7cd7de46-e492-4b22-8e45-838508e6ae99" providerId="AD" clId="Web-{5145F8F2-7ABC-5EF0-28CB-ECA434C2C20B}" dt="2023-06-26T16:10:37.055" v="54"/>
          <ac:grpSpMkLst>
            <pc:docMk/>
            <pc:sldMk cId="995050475" sldId="461"/>
            <ac:grpSpMk id="79" creationId="{8257E8EC-6676-9B0E-C344-D5B4B09BF609}"/>
          </ac:grpSpMkLst>
        </pc:grpChg>
        <pc:grpChg chg="add">
          <ac:chgData name="GEERTS, Julie" userId="S::julie.geerts@enabel.be::7cd7de46-e492-4b22-8e45-838508e6ae99" providerId="AD" clId="Web-{5145F8F2-7ABC-5EF0-28CB-ECA434C2C20B}" dt="2023-06-26T16:10:37.086" v="55"/>
          <ac:grpSpMkLst>
            <pc:docMk/>
            <pc:sldMk cId="995050475" sldId="461"/>
            <ac:grpSpMk id="83" creationId="{D967A607-D710-6AAE-2549-7690085FE64B}"/>
          </ac:grpSpMkLst>
        </pc:grpChg>
        <pc:grpChg chg="add mod">
          <ac:chgData name="GEERTS, Julie" userId="S::julie.geerts@enabel.be::7cd7de46-e492-4b22-8e45-838508e6ae99" providerId="AD" clId="Web-{5145F8F2-7ABC-5EF0-28CB-ECA434C2C20B}" dt="2023-06-26T16:11:05.228" v="62" actId="1076"/>
          <ac:grpSpMkLst>
            <pc:docMk/>
            <pc:sldMk cId="995050475" sldId="461"/>
            <ac:grpSpMk id="87" creationId="{7E1D2FB6-6F90-F337-5870-78625689BA7F}"/>
          </ac:grpSpMkLst>
        </pc:grpChg>
        <pc:picChg chg="del">
          <ac:chgData name="GEERTS, Julie" userId="S::julie.geerts@enabel.be::7cd7de46-e492-4b22-8e45-838508e6ae99" providerId="AD" clId="Web-{5145F8F2-7ABC-5EF0-28CB-ECA434C2C20B}" dt="2023-06-26T16:10:56.852" v="60"/>
          <ac:picMkLst>
            <pc:docMk/>
            <pc:sldMk cId="995050475" sldId="461"/>
            <ac:picMk id="9" creationId="{89D7F074-4236-7A3C-41F0-79E6815B31D1}"/>
          </ac:picMkLst>
        </pc:picChg>
        <pc:picChg chg="del">
          <ac:chgData name="GEERTS, Julie" userId="S::julie.geerts@enabel.be::7cd7de46-e492-4b22-8e45-838508e6ae99" providerId="AD" clId="Web-{5145F8F2-7ABC-5EF0-28CB-ECA434C2C20B}" dt="2023-06-26T16:10:36.164" v="18"/>
          <ac:picMkLst>
            <pc:docMk/>
            <pc:sldMk cId="995050475" sldId="461"/>
            <ac:picMk id="26" creationId="{1719A144-333A-7471-3CE2-544F76C5B985}"/>
          </ac:picMkLst>
        </pc:picChg>
        <pc:picChg chg="del">
          <ac:chgData name="GEERTS, Julie" userId="S::julie.geerts@enabel.be::7cd7de46-e492-4b22-8e45-838508e6ae99" providerId="AD" clId="Web-{5145F8F2-7ABC-5EF0-28CB-ECA434C2C20B}" dt="2023-06-26T16:10:36.164" v="15"/>
          <ac:picMkLst>
            <pc:docMk/>
            <pc:sldMk cId="995050475" sldId="461"/>
            <ac:picMk id="29" creationId="{E7CA37C8-36D3-0FEF-A3BD-339AE908358D}"/>
          </ac:picMkLst>
        </pc:picChg>
        <pc:picChg chg="add">
          <ac:chgData name="GEERTS, Julie" userId="S::julie.geerts@enabel.be::7cd7de46-e492-4b22-8e45-838508e6ae99" providerId="AD" clId="Web-{5145F8F2-7ABC-5EF0-28CB-ECA434C2C20B}" dt="2023-06-26T16:10:36.914" v="46"/>
          <ac:picMkLst>
            <pc:docMk/>
            <pc:sldMk cId="995050475" sldId="461"/>
            <ac:picMk id="59" creationId="{EE6DFA03-0055-2CB3-768C-60A7A42E1C6B}"/>
          </ac:picMkLst>
        </pc:picChg>
        <pc:picChg chg="add">
          <ac:chgData name="GEERTS, Julie" userId="S::julie.geerts@enabel.be::7cd7de46-e492-4b22-8e45-838508e6ae99" providerId="AD" clId="Web-{5145F8F2-7ABC-5EF0-28CB-ECA434C2C20B}" dt="2023-06-26T16:10:37.023" v="52"/>
          <ac:picMkLst>
            <pc:docMk/>
            <pc:sldMk cId="995050475" sldId="461"/>
            <ac:picMk id="73" creationId="{C6AD8309-4BD7-3FE3-BD85-78890290F966}"/>
          </ac:picMkLst>
        </pc:picChg>
        <pc:picChg chg="add">
          <ac:chgData name="GEERTS, Julie" userId="S::julie.geerts@enabel.be::7cd7de46-e492-4b22-8e45-838508e6ae99" providerId="AD" clId="Web-{5145F8F2-7ABC-5EF0-28CB-ECA434C2C20B}" dt="2023-06-26T16:10:37.039" v="53"/>
          <ac:picMkLst>
            <pc:docMk/>
            <pc:sldMk cId="995050475" sldId="461"/>
            <ac:picMk id="75" creationId="{FF24614A-8C81-74B4-C674-2A559EFD9513}"/>
          </ac:picMkLst>
        </pc:picChg>
        <pc:picChg chg="add">
          <ac:chgData name="GEERTS, Julie" userId="S::julie.geerts@enabel.be::7cd7de46-e492-4b22-8e45-838508e6ae99" providerId="AD" clId="Web-{5145F8F2-7ABC-5EF0-28CB-ECA434C2C20B}" dt="2023-06-26T16:11:10.181" v="63"/>
          <ac:picMkLst>
            <pc:docMk/>
            <pc:sldMk cId="995050475" sldId="461"/>
            <ac:picMk id="89" creationId="{01C0D3BD-6B20-AB11-0D8C-AA46C1EC3F43}"/>
          </ac:picMkLst>
        </pc:picChg>
        <pc:cxnChg chg="add">
          <ac:chgData name="GEERTS, Julie" userId="S::julie.geerts@enabel.be::7cd7de46-e492-4b22-8e45-838508e6ae99" providerId="AD" clId="Web-{5145F8F2-7ABC-5EF0-28CB-ECA434C2C20B}" dt="2023-06-26T16:10:36.773" v="36"/>
          <ac:cxnSpMkLst>
            <pc:docMk/>
            <pc:sldMk cId="995050475" sldId="461"/>
            <ac:cxnSpMk id="37" creationId="{2DED41EF-204E-FB59-2395-A15E014E0021}"/>
          </ac:cxnSpMkLst>
        </pc:cxnChg>
      </pc:sldChg>
    </pc:docChg>
  </pc:docChgLst>
  <pc:docChgLst>
    <pc:chgData name="GRÉTRY, Lucille" userId="S::lucille.gretry@enabel.be::125383bf-9feb-4c4d-be82-5e801929467d" providerId="AD" clId="Web-{195FFFA9-87BD-7D94-666C-8451CEC56741}"/>
    <pc:docChg chg="delSld modSld sldOrd">
      <pc:chgData name="GRÉTRY, Lucille" userId="S::lucille.gretry@enabel.be::125383bf-9feb-4c4d-be82-5e801929467d" providerId="AD" clId="Web-{195FFFA9-87BD-7D94-666C-8451CEC56741}" dt="2023-06-26T17:15:00.251" v="320" actId="20577"/>
      <pc:docMkLst>
        <pc:docMk/>
      </pc:docMkLst>
      <pc:sldChg chg="delSp modSp">
        <pc:chgData name="GRÉTRY, Lucille" userId="S::lucille.gretry@enabel.be::125383bf-9feb-4c4d-be82-5e801929467d" providerId="AD" clId="Web-{195FFFA9-87BD-7D94-666C-8451CEC56741}" dt="2023-06-26T17:11:15.677" v="174" actId="1076"/>
        <pc:sldMkLst>
          <pc:docMk/>
          <pc:sldMk cId="3254237029" sldId="294"/>
        </pc:sldMkLst>
        <pc:spChg chg="mod">
          <ac:chgData name="GRÉTRY, Lucille" userId="S::lucille.gretry@enabel.be::125383bf-9feb-4c4d-be82-5e801929467d" providerId="AD" clId="Web-{195FFFA9-87BD-7D94-666C-8451CEC56741}" dt="2023-06-26T17:11:15.677" v="174" actId="1076"/>
          <ac:spMkLst>
            <pc:docMk/>
            <pc:sldMk cId="3254237029" sldId="294"/>
            <ac:spMk id="6" creationId="{DA8C8A3A-05F6-5B15-2791-A98CEF331060}"/>
          </ac:spMkLst>
        </pc:spChg>
        <pc:spChg chg="del mod">
          <ac:chgData name="GRÉTRY, Lucille" userId="S::lucille.gretry@enabel.be::125383bf-9feb-4c4d-be82-5e801929467d" providerId="AD" clId="Web-{195FFFA9-87BD-7D94-666C-8451CEC56741}" dt="2023-06-26T17:11:13.802" v="173"/>
          <ac:spMkLst>
            <pc:docMk/>
            <pc:sldMk cId="3254237029" sldId="294"/>
            <ac:spMk id="18" creationId="{02598139-2364-5954-74B1-A2AF1FFE4EAD}"/>
          </ac:spMkLst>
        </pc:spChg>
      </pc:sldChg>
      <pc:sldChg chg="modSp ord modNotes">
        <pc:chgData name="GRÉTRY, Lucille" userId="S::lucille.gretry@enabel.be::125383bf-9feb-4c4d-be82-5e801929467d" providerId="AD" clId="Web-{195FFFA9-87BD-7D94-666C-8451CEC56741}" dt="2023-06-26T17:05:57.271" v="20"/>
        <pc:sldMkLst>
          <pc:docMk/>
          <pc:sldMk cId="2528602968" sldId="404"/>
        </pc:sldMkLst>
        <pc:spChg chg="mod">
          <ac:chgData name="GRÉTRY, Lucille" userId="S::lucille.gretry@enabel.be::125383bf-9feb-4c4d-be82-5e801929467d" providerId="AD" clId="Web-{195FFFA9-87BD-7D94-666C-8451CEC56741}" dt="2023-06-26T17:05:48.349" v="19" actId="14100"/>
          <ac:spMkLst>
            <pc:docMk/>
            <pc:sldMk cId="2528602968" sldId="404"/>
            <ac:spMk id="4" creationId="{075BCD11-CB6B-4C95-E53B-3C23A917D6D6}"/>
          </ac:spMkLst>
        </pc:spChg>
      </pc:sldChg>
      <pc:sldChg chg="modSp">
        <pc:chgData name="GRÉTRY, Lucille" userId="S::lucille.gretry@enabel.be::125383bf-9feb-4c4d-be82-5e801929467d" providerId="AD" clId="Web-{195FFFA9-87BD-7D94-666C-8451CEC56741}" dt="2023-06-26T17:15:00.251" v="320" actId="20577"/>
        <pc:sldMkLst>
          <pc:docMk/>
          <pc:sldMk cId="1288436314" sldId="405"/>
        </pc:sldMkLst>
        <pc:spChg chg="mod">
          <ac:chgData name="GRÉTRY, Lucille" userId="S::lucille.gretry@enabel.be::125383bf-9feb-4c4d-be82-5e801929467d" providerId="AD" clId="Web-{195FFFA9-87BD-7D94-666C-8451CEC56741}" dt="2023-06-26T17:15:00.251" v="320" actId="20577"/>
          <ac:spMkLst>
            <pc:docMk/>
            <pc:sldMk cId="1288436314" sldId="405"/>
            <ac:spMk id="13" creationId="{568C1F97-D032-512C-249D-2680FF7F2392}"/>
          </ac:spMkLst>
        </pc:spChg>
      </pc:sldChg>
      <pc:sldChg chg="del">
        <pc:chgData name="GRÉTRY, Lucille" userId="S::lucille.gretry@enabel.be::125383bf-9feb-4c4d-be82-5e801929467d" providerId="AD" clId="Web-{195FFFA9-87BD-7D94-666C-8451CEC56741}" dt="2023-06-26T17:05:17.113" v="2"/>
        <pc:sldMkLst>
          <pc:docMk/>
          <pc:sldMk cId="1341179643" sldId="434"/>
        </pc:sldMkLst>
      </pc:sldChg>
      <pc:sldChg chg="modSp">
        <pc:chgData name="GRÉTRY, Lucille" userId="S::lucille.gretry@enabel.be::125383bf-9feb-4c4d-be82-5e801929467d" providerId="AD" clId="Web-{195FFFA9-87BD-7D94-666C-8451CEC56741}" dt="2023-06-26T17:13:26.277" v="278" actId="20577"/>
        <pc:sldMkLst>
          <pc:docMk/>
          <pc:sldMk cId="1952118747" sldId="435"/>
        </pc:sldMkLst>
        <pc:spChg chg="mod">
          <ac:chgData name="GRÉTRY, Lucille" userId="S::lucille.gretry@enabel.be::125383bf-9feb-4c4d-be82-5e801929467d" providerId="AD" clId="Web-{195FFFA9-87BD-7D94-666C-8451CEC56741}" dt="2023-06-26T17:12:25.509" v="227" actId="20577"/>
          <ac:spMkLst>
            <pc:docMk/>
            <pc:sldMk cId="1952118747" sldId="435"/>
            <ac:spMk id="27" creationId="{74978046-ED8E-2467-A856-0B92AB7B95DA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3:16.480" v="270" actId="20577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3:26.277" v="278" actId="20577"/>
          <ac:spMkLst>
            <pc:docMk/>
            <pc:sldMk cId="1952118747" sldId="435"/>
            <ac:spMk id="29" creationId="{024856F4-0E14-0FF7-5A2C-6D80B0A54014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3:08.214" v="261" actId="20577"/>
          <ac:spMkLst>
            <pc:docMk/>
            <pc:sldMk cId="1952118747" sldId="435"/>
            <ac:spMk id="52" creationId="{5AAA5E2D-5678-6676-6D88-D52B99B4FC8F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2:45.119" v="241" actId="20577"/>
          <ac:spMkLst>
            <pc:docMk/>
            <pc:sldMk cId="1952118747" sldId="435"/>
            <ac:spMk id="56" creationId="{74FD3D16-1A31-BA9F-F52C-94093E6E4640}"/>
          </ac:spMkLst>
        </pc:spChg>
      </pc:sldChg>
      <pc:sldChg chg="modSp modCm">
        <pc:chgData name="GRÉTRY, Lucille" userId="S::lucille.gretry@enabel.be::125383bf-9feb-4c4d-be82-5e801929467d" providerId="AD" clId="Web-{195FFFA9-87BD-7D94-666C-8451CEC56741}" dt="2023-06-26T17:07:12.916" v="25" actId="20577"/>
        <pc:sldMkLst>
          <pc:docMk/>
          <pc:sldMk cId="24742176" sldId="438"/>
        </pc:sldMkLst>
        <pc:spChg chg="mod">
          <ac:chgData name="GRÉTRY, Lucille" userId="S::lucille.gretry@enabel.be::125383bf-9feb-4c4d-be82-5e801929467d" providerId="AD" clId="Web-{195FFFA9-87BD-7D94-666C-8451CEC56741}" dt="2023-06-26T17:07:12.822" v="24" actId="20577"/>
          <ac:spMkLst>
            <pc:docMk/>
            <pc:sldMk cId="24742176" sldId="438"/>
            <ac:spMk id="6" creationId="{4E487817-F847-02F0-E92B-24CE38AE5D83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7:03.493" v="22" actId="20577"/>
          <ac:spMkLst>
            <pc:docMk/>
            <pc:sldMk cId="24742176" sldId="438"/>
            <ac:spMk id="8" creationId="{6CD52FBB-A0A4-F1D1-6A62-CBE1FBA0405F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7:12.916" v="25" actId="20577"/>
          <ac:spMkLst>
            <pc:docMk/>
            <pc:sldMk cId="24742176" sldId="438"/>
            <ac:spMk id="21" creationId="{7E1828B9-C5E8-8E6D-49D7-21CCA510CAA5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7:12.681" v="23" actId="20577"/>
          <ac:spMkLst>
            <pc:docMk/>
            <pc:sldMk cId="24742176" sldId="438"/>
            <ac:spMk id="23" creationId="{D6F759A4-F181-C8CB-0A1E-C5BBFC96AA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ÉTRY, Lucille" userId="S::lucille.gretry@enabel.be::125383bf-9feb-4c4d-be82-5e801929467d" providerId="AD" clId="Web-{195FFFA9-87BD-7D94-666C-8451CEC56741}" dt="2023-06-26T17:07:03.493" v="22" actId="20577"/>
              <pc2:cmMkLst xmlns:pc2="http://schemas.microsoft.com/office/powerpoint/2019/9/main/command">
                <pc:docMk/>
                <pc:sldMk cId="24742176" sldId="438"/>
                <pc2:cmMk id="{BA344D95-3728-4858-B076-2946313F8126}"/>
              </pc2:cmMkLst>
            </pc226:cmChg>
          </p:ext>
        </pc:extLst>
      </pc:sldChg>
      <pc:sldChg chg="del">
        <pc:chgData name="GRÉTRY, Lucille" userId="S::lucille.gretry@enabel.be::125383bf-9feb-4c4d-be82-5e801929467d" providerId="AD" clId="Web-{195FFFA9-87BD-7D94-666C-8451CEC56741}" dt="2023-06-26T16:35:24.588" v="1"/>
        <pc:sldMkLst>
          <pc:docMk/>
          <pc:sldMk cId="707028294" sldId="440"/>
        </pc:sldMkLst>
      </pc:sldChg>
      <pc:sldChg chg="modSp">
        <pc:chgData name="GRÉTRY, Lucille" userId="S::lucille.gretry@enabel.be::125383bf-9feb-4c4d-be82-5e801929467d" providerId="AD" clId="Web-{195FFFA9-87BD-7D94-666C-8451CEC56741}" dt="2023-06-26T17:11:57.586" v="217" actId="20577"/>
        <pc:sldMkLst>
          <pc:docMk/>
          <pc:sldMk cId="1350240562" sldId="452"/>
        </pc:sldMkLst>
        <pc:spChg chg="mod">
          <ac:chgData name="GRÉTRY, Lucille" userId="S::lucille.gretry@enabel.be::125383bf-9feb-4c4d-be82-5e801929467d" providerId="AD" clId="Web-{195FFFA9-87BD-7D94-666C-8451CEC56741}" dt="2023-06-26T17:11:22.115" v="176" actId="20577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1:57.586" v="217" actId="20577"/>
          <ac:spMkLst>
            <pc:docMk/>
            <pc:sldMk cId="1350240562" sldId="452"/>
            <ac:spMk id="29" creationId="{024856F4-0E14-0FF7-5A2C-6D80B0A54014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1:46.038" v="200" actId="20577"/>
          <ac:spMkLst>
            <pc:docMk/>
            <pc:sldMk cId="1350240562" sldId="452"/>
            <ac:spMk id="52" creationId="{5AAA5E2D-5678-6676-6D88-D52B99B4FC8F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1:31.522" v="185" actId="20577"/>
          <ac:spMkLst>
            <pc:docMk/>
            <pc:sldMk cId="1350240562" sldId="452"/>
            <ac:spMk id="56" creationId="{74FD3D16-1A31-BA9F-F52C-94093E6E4640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1:38.272" v="194" actId="20577"/>
          <ac:spMkLst>
            <pc:docMk/>
            <pc:sldMk cId="1350240562" sldId="452"/>
            <ac:spMk id="76" creationId="{D181D746-459F-750F-2C87-5A42B0680D69}"/>
          </ac:spMkLst>
        </pc:spChg>
      </pc:sldChg>
      <pc:sldChg chg="modSp">
        <pc:chgData name="GRÉTRY, Lucille" userId="S::lucille.gretry@enabel.be::125383bf-9feb-4c4d-be82-5e801929467d" providerId="AD" clId="Web-{195FFFA9-87BD-7D94-666C-8451CEC56741}" dt="2023-06-26T17:14:03.873" v="302" actId="20577"/>
        <pc:sldMkLst>
          <pc:docMk/>
          <pc:sldMk cId="4255078342" sldId="458"/>
        </pc:sldMkLst>
        <pc:spChg chg="mod">
          <ac:chgData name="GRÉTRY, Lucille" userId="S::lucille.gretry@enabel.be::125383bf-9feb-4c4d-be82-5e801929467d" providerId="AD" clId="Web-{195FFFA9-87BD-7D94-666C-8451CEC56741}" dt="2023-06-26T17:13:57.857" v="298" actId="20577"/>
          <ac:spMkLst>
            <pc:docMk/>
            <pc:sldMk cId="4255078342" sldId="458"/>
            <ac:spMk id="1565" creationId="{EA5A5601-F17A-9EC5-077B-75842FC44C1E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3:46.325" v="291" actId="20577"/>
          <ac:spMkLst>
            <pc:docMk/>
            <pc:sldMk cId="4255078342" sldId="458"/>
            <ac:spMk id="1570" creationId="{46140800-75DD-7A0D-A734-59BF52A945B0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4:03.873" v="302" actId="20577"/>
          <ac:spMkLst>
            <pc:docMk/>
            <pc:sldMk cId="4255078342" sldId="458"/>
            <ac:spMk id="1571" creationId="{86A454E8-E76B-582B-92FA-5590E7E62A8B}"/>
          </ac:spMkLst>
        </pc:spChg>
      </pc:sldChg>
      <pc:sldChg chg="modSp">
        <pc:chgData name="GRÉTRY, Lucille" userId="S::lucille.gretry@enabel.be::125383bf-9feb-4c4d-be82-5e801929467d" providerId="AD" clId="Web-{195FFFA9-87BD-7D94-666C-8451CEC56741}" dt="2023-06-26T17:10:32.113" v="170" actId="1076"/>
        <pc:sldMkLst>
          <pc:docMk/>
          <pc:sldMk cId="995050475" sldId="461"/>
        </pc:sldMkLst>
        <pc:spChg chg="mod">
          <ac:chgData name="GRÉTRY, Lucille" userId="S::lucille.gretry@enabel.be::125383bf-9feb-4c4d-be82-5e801929467d" providerId="AD" clId="Web-{195FFFA9-87BD-7D94-666C-8451CEC56741}" dt="2023-06-26T17:10:32.113" v="170" actId="1076"/>
          <ac:spMkLst>
            <pc:docMk/>
            <pc:sldMk cId="995050475" sldId="461"/>
            <ac:spMk id="33" creationId="{1BDF2EA7-2B95-E0CE-893B-5E8324CA4796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9:24.516" v="147" actId="20577"/>
          <ac:spMkLst>
            <pc:docMk/>
            <pc:sldMk cId="995050475" sldId="461"/>
            <ac:spMk id="35" creationId="{7D5B0620-5F4E-EC1C-E163-5164E87BD107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10:23.065" v="166" actId="20577"/>
          <ac:spMkLst>
            <pc:docMk/>
            <pc:sldMk cId="995050475" sldId="461"/>
            <ac:spMk id="41" creationId="{57CB3826-6888-7946-9618-C3C44DBE5852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9:45.892" v="153" actId="20577"/>
          <ac:spMkLst>
            <pc:docMk/>
            <pc:sldMk cId="995050475" sldId="461"/>
            <ac:spMk id="43" creationId="{F8990ECD-A132-6FE5-EA81-AE1EE49F7047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9:37.032" v="149" actId="20577"/>
          <ac:spMkLst>
            <pc:docMk/>
            <pc:sldMk cId="995050475" sldId="461"/>
            <ac:spMk id="45" creationId="{0655C2A2-F429-595B-4F7F-2F234B5B358E}"/>
          </ac:spMkLst>
        </pc:spChg>
        <pc:spChg chg="mod">
          <ac:chgData name="GRÉTRY, Lucille" userId="S::lucille.gretry@enabel.be::125383bf-9feb-4c4d-be82-5e801929467d" providerId="AD" clId="Web-{195FFFA9-87BD-7D94-666C-8451CEC56741}" dt="2023-06-26T17:09:30.641" v="148" actId="20577"/>
          <ac:spMkLst>
            <pc:docMk/>
            <pc:sldMk cId="995050475" sldId="461"/>
            <ac:spMk id="47" creationId="{7EFF20D7-82E8-22B9-7BA1-5F338FB648DF}"/>
          </ac:spMkLst>
        </pc:spChg>
      </pc:sldChg>
    </pc:docChg>
  </pc:docChgLst>
  <pc:docChgLst>
    <pc:chgData name="KHAMMAL, Ghizlane" userId="S::ghizlane.khammal@enabel.be::dd45d676-136e-4e17-a2bc-178b1353212d" providerId="AD" clId="Web-{F85D5D8F-2380-43F9-47CC-01B64F8FA7FA}"/>
    <pc:docChg chg="mod addSld delSld modSld sldOrd">
      <pc:chgData name="KHAMMAL, Ghizlane" userId="S::ghizlane.khammal@enabel.be::dd45d676-136e-4e17-a2bc-178b1353212d" providerId="AD" clId="Web-{F85D5D8F-2380-43F9-47CC-01B64F8FA7FA}" dt="2023-06-22T10:31:50.246" v="30"/>
      <pc:docMkLst>
        <pc:docMk/>
      </pc:docMkLst>
      <pc:sldChg chg="del">
        <pc:chgData name="KHAMMAL, Ghizlane" userId="S::ghizlane.khammal@enabel.be::dd45d676-136e-4e17-a2bc-178b1353212d" providerId="AD" clId="Web-{F85D5D8F-2380-43F9-47CC-01B64F8FA7FA}" dt="2023-06-22T09:51:43.064" v="8"/>
        <pc:sldMkLst>
          <pc:docMk/>
          <pc:sldMk cId="2037053473" sldId="312"/>
        </pc:sldMkLst>
      </pc:sldChg>
      <pc:sldChg chg="ord">
        <pc:chgData name="KHAMMAL, Ghizlane" userId="S::ghizlane.khammal@enabel.be::dd45d676-136e-4e17-a2bc-178b1353212d" providerId="AD" clId="Web-{F85D5D8F-2380-43F9-47CC-01B64F8FA7FA}" dt="2023-06-22T09:49:38.295" v="1"/>
        <pc:sldMkLst>
          <pc:docMk/>
          <pc:sldMk cId="1341179643" sldId="434"/>
        </pc:sldMkLst>
      </pc:sldChg>
      <pc:sldChg chg="modSp add replId addCm">
        <pc:chgData name="KHAMMAL, Ghizlane" userId="S::ghizlane.khammal@enabel.be::dd45d676-136e-4e17-a2bc-178b1353212d" providerId="AD" clId="Web-{F85D5D8F-2380-43F9-47CC-01B64F8FA7FA}" dt="2023-06-22T10:31:10.009" v="27"/>
        <pc:sldMkLst>
          <pc:docMk/>
          <pc:sldMk cId="1358981779" sldId="437"/>
        </pc:sldMkLst>
        <pc:spChg chg="mod">
          <ac:chgData name="KHAMMAL, Ghizlane" userId="S::ghizlane.khammal@enabel.be::dd45d676-136e-4e17-a2bc-178b1353212d" providerId="AD" clId="Web-{F85D5D8F-2380-43F9-47CC-01B64F8FA7FA}" dt="2023-06-22T09:51:29.517" v="7" actId="14100"/>
          <ac:spMkLst>
            <pc:docMk/>
            <pc:sldMk cId="1358981779" sldId="437"/>
            <ac:spMk id="7" creationId="{9CAA53DF-8184-A81F-241E-B40565415B5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F85D5D8F-2380-43F9-47CC-01B64F8FA7FA}" dt="2023-06-22T10:31:10.009" v="27"/>
              <pc2:cmMkLst xmlns:pc2="http://schemas.microsoft.com/office/powerpoint/2019/9/main/command">
                <pc:docMk/>
                <pc:sldMk cId="1358981779" sldId="437"/>
                <pc2:cmMk id="{9B2F4208-D34D-401D-BEA6-5BE4DD0D272B}"/>
              </pc2:cmMkLst>
            </pc226:cmChg>
          </p:ext>
        </pc:extLst>
      </pc:sldChg>
      <pc:sldChg chg="addSp delSp modSp add replId addCm">
        <pc:chgData name="KHAMMAL, Ghizlane" userId="S::ghizlane.khammal@enabel.be::dd45d676-136e-4e17-a2bc-178b1353212d" providerId="AD" clId="Web-{F85D5D8F-2380-43F9-47CC-01B64F8FA7FA}" dt="2023-06-22T10:31:23.494" v="28"/>
        <pc:sldMkLst>
          <pc:docMk/>
          <pc:sldMk cId="24742176" sldId="438"/>
        </pc:sldMkLst>
        <pc:spChg chg="add">
          <ac:chgData name="KHAMMAL, Ghizlane" userId="S::ghizlane.khammal@enabel.be::dd45d676-136e-4e17-a2bc-178b1353212d" providerId="AD" clId="Web-{F85D5D8F-2380-43F9-47CC-01B64F8FA7FA}" dt="2023-06-22T09:57:19.322" v="15"/>
          <ac:spMkLst>
            <pc:docMk/>
            <pc:sldMk cId="24742176" sldId="438"/>
            <ac:spMk id="4" creationId="{7B0CB3A8-CF30-C02D-4080-7FAAFD3450BF}"/>
          </ac:spMkLst>
        </pc:spChg>
        <pc:spChg chg="del mod">
          <ac:chgData name="KHAMMAL, Ghizlane" userId="S::ghizlane.khammal@enabel.be::dd45d676-136e-4e17-a2bc-178b1353212d" providerId="AD" clId="Web-{F85D5D8F-2380-43F9-47CC-01B64F8FA7FA}" dt="2023-06-22T09:57:18.463" v="14"/>
          <ac:spMkLst>
            <pc:docMk/>
            <pc:sldMk cId="24742176" sldId="438"/>
            <ac:spMk id="5" creationId="{B4C4E775-03E1-6410-EAA8-A934C6A3A5E3}"/>
          </ac:spMkLst>
        </pc:spChg>
        <pc:grpChg chg="del">
          <ac:chgData name="KHAMMAL, Ghizlane" userId="S::ghizlane.khammal@enabel.be::dd45d676-136e-4e17-a2bc-178b1353212d" providerId="AD" clId="Web-{F85D5D8F-2380-43F9-47CC-01B64F8FA7FA}" dt="2023-06-22T09:57:14.869" v="12"/>
          <ac:grpSpMkLst>
            <pc:docMk/>
            <pc:sldMk cId="24742176" sldId="438"/>
            <ac:grpSpMk id="12" creationId="{46020722-0ECD-1D62-FF42-2B8408973B42}"/>
          </ac:grpSpMkLst>
        </pc:grpChg>
        <pc:grpChg chg="add">
          <ac:chgData name="KHAMMAL, Ghizlane" userId="S::ghizlane.khammal@enabel.be::dd45d676-136e-4e17-a2bc-178b1353212d" providerId="AD" clId="Web-{F85D5D8F-2380-43F9-47CC-01B64F8FA7FA}" dt="2023-06-22T09:57:19.338" v="16"/>
          <ac:grpSpMkLst>
            <pc:docMk/>
            <pc:sldMk cId="24742176" sldId="438"/>
            <ac:grpSpMk id="16" creationId="{3A1B933C-EA1F-5E98-D9C4-F8587951FC7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F85D5D8F-2380-43F9-47CC-01B64F8FA7FA}" dt="2023-06-22T10:31:23.494" v="28"/>
              <pc2:cmMkLst xmlns:pc2="http://schemas.microsoft.com/office/powerpoint/2019/9/main/command">
                <pc:docMk/>
                <pc:sldMk cId="24742176" sldId="438"/>
                <pc2:cmMk id="{57A15102-E3CD-4813-8511-E85FE44AD6B4}"/>
              </pc2:cmMkLst>
            </pc226:cmChg>
          </p:ext>
        </pc:extLst>
      </pc:sldChg>
      <pc:sldChg chg="addSp delSp add replId addCm">
        <pc:chgData name="KHAMMAL, Ghizlane" userId="S::ghizlane.khammal@enabel.be::dd45d676-136e-4e17-a2bc-178b1353212d" providerId="AD" clId="Web-{F85D5D8F-2380-43F9-47CC-01B64F8FA7FA}" dt="2023-06-22T10:31:31.760" v="29"/>
        <pc:sldMkLst>
          <pc:docMk/>
          <pc:sldMk cId="1091804866" sldId="439"/>
        </pc:sldMkLst>
        <pc:spChg chg="add">
          <ac:chgData name="KHAMMAL, Ghizlane" userId="S::ghizlane.khammal@enabel.be::dd45d676-136e-4e17-a2bc-178b1353212d" providerId="AD" clId="Web-{F85D5D8F-2380-43F9-47CC-01B64F8FA7FA}" dt="2023-06-22T09:58:47.528" v="19"/>
          <ac:spMkLst>
            <pc:docMk/>
            <pc:sldMk cId="1091804866" sldId="439"/>
            <ac:spMk id="4" creationId="{DE16B77A-F5A7-E3F3-BBEA-D86373890F3A}"/>
          </ac:spMkLst>
        </pc:spChg>
        <pc:spChg chg="del">
          <ac:chgData name="KHAMMAL, Ghizlane" userId="S::ghizlane.khammal@enabel.be::dd45d676-136e-4e17-a2bc-178b1353212d" providerId="AD" clId="Web-{F85D5D8F-2380-43F9-47CC-01B64F8FA7FA}" dt="2023-06-22T09:58:46.528" v="18"/>
          <ac:spMkLst>
            <pc:docMk/>
            <pc:sldMk cId="1091804866" sldId="439"/>
            <ac:spMk id="5" creationId="{B4C4E775-03E1-6410-EAA8-A934C6A3A5E3}"/>
          </ac:spMkLst>
        </pc:spChg>
        <pc:grpChg chg="del">
          <ac:chgData name="KHAMMAL, Ghizlane" userId="S::ghizlane.khammal@enabel.be::dd45d676-136e-4e17-a2bc-178b1353212d" providerId="AD" clId="Web-{F85D5D8F-2380-43F9-47CC-01B64F8FA7FA}" dt="2023-06-22T09:58:42.793" v="17"/>
          <ac:grpSpMkLst>
            <pc:docMk/>
            <pc:sldMk cId="1091804866" sldId="439"/>
            <ac:grpSpMk id="12" creationId="{46020722-0ECD-1D62-FF42-2B8408973B42}"/>
          </ac:grpSpMkLst>
        </pc:grpChg>
        <pc:grpChg chg="add">
          <ac:chgData name="KHAMMAL, Ghizlane" userId="S::ghizlane.khammal@enabel.be::dd45d676-136e-4e17-a2bc-178b1353212d" providerId="AD" clId="Web-{F85D5D8F-2380-43F9-47CC-01B64F8FA7FA}" dt="2023-06-22T09:58:47.543" v="20"/>
          <ac:grpSpMkLst>
            <pc:docMk/>
            <pc:sldMk cId="1091804866" sldId="439"/>
            <ac:grpSpMk id="16" creationId="{E26DB9D5-F2BB-191C-B469-16C74C6CD449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F85D5D8F-2380-43F9-47CC-01B64F8FA7FA}" dt="2023-06-22T10:31:31.760" v="29"/>
              <pc2:cmMkLst xmlns:pc2="http://schemas.microsoft.com/office/powerpoint/2019/9/main/command">
                <pc:docMk/>
                <pc:sldMk cId="1091804866" sldId="439"/>
                <pc2:cmMk id="{BFCDDAA2-6AF4-4088-A7E1-1EF65B05C3FD}"/>
              </pc2:cmMkLst>
            </pc226:cmChg>
          </p:ext>
        </pc:extLst>
      </pc:sldChg>
      <pc:sldChg chg="addSp delSp modSp add replId addCm">
        <pc:chgData name="KHAMMAL, Ghizlane" userId="S::ghizlane.khammal@enabel.be::dd45d676-136e-4e17-a2bc-178b1353212d" providerId="AD" clId="Web-{F85D5D8F-2380-43F9-47CC-01B64F8FA7FA}" dt="2023-06-22T10:31:50.246" v="30"/>
        <pc:sldMkLst>
          <pc:docMk/>
          <pc:sldMk cId="707028294" sldId="440"/>
        </pc:sldMkLst>
        <pc:spChg chg="add">
          <ac:chgData name="KHAMMAL, Ghizlane" userId="S::ghizlane.khammal@enabel.be::dd45d676-136e-4e17-a2bc-178b1353212d" providerId="AD" clId="Web-{F85D5D8F-2380-43F9-47CC-01B64F8FA7FA}" dt="2023-06-22T09:59:45.232" v="24"/>
          <ac:spMkLst>
            <pc:docMk/>
            <pc:sldMk cId="707028294" sldId="440"/>
            <ac:spMk id="4" creationId="{8B31D066-0589-A308-6E9B-186C1620C609}"/>
          </ac:spMkLst>
        </pc:spChg>
        <pc:spChg chg="del mod">
          <ac:chgData name="KHAMMAL, Ghizlane" userId="S::ghizlane.khammal@enabel.be::dd45d676-136e-4e17-a2bc-178b1353212d" providerId="AD" clId="Web-{F85D5D8F-2380-43F9-47CC-01B64F8FA7FA}" dt="2023-06-22T09:59:42.514" v="22"/>
          <ac:spMkLst>
            <pc:docMk/>
            <pc:sldMk cId="707028294" sldId="440"/>
            <ac:spMk id="5" creationId="{B4C4E775-03E1-6410-EAA8-A934C6A3A5E3}"/>
          </ac:spMkLst>
        </pc:spChg>
        <pc:grpChg chg="del">
          <ac:chgData name="KHAMMAL, Ghizlane" userId="S::ghizlane.khammal@enabel.be::dd45d676-136e-4e17-a2bc-178b1353212d" providerId="AD" clId="Web-{F85D5D8F-2380-43F9-47CC-01B64F8FA7FA}" dt="2023-06-22T09:59:44.264" v="23"/>
          <ac:grpSpMkLst>
            <pc:docMk/>
            <pc:sldMk cId="707028294" sldId="440"/>
            <ac:grpSpMk id="12" creationId="{46020722-0ECD-1D62-FF42-2B8408973B42}"/>
          </ac:grpSpMkLst>
        </pc:grpChg>
        <pc:grpChg chg="add">
          <ac:chgData name="KHAMMAL, Ghizlane" userId="S::ghizlane.khammal@enabel.be::dd45d676-136e-4e17-a2bc-178b1353212d" providerId="AD" clId="Web-{F85D5D8F-2380-43F9-47CC-01B64F8FA7FA}" dt="2023-06-22T09:59:45.248" v="25"/>
          <ac:grpSpMkLst>
            <pc:docMk/>
            <pc:sldMk cId="707028294" sldId="440"/>
            <ac:grpSpMk id="16" creationId="{1E8D1B34-49F0-A583-5D6F-332656DCF097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AMMAL, Ghizlane" userId="S::ghizlane.khammal@enabel.be::dd45d676-136e-4e17-a2bc-178b1353212d" providerId="AD" clId="Web-{F85D5D8F-2380-43F9-47CC-01B64F8FA7FA}" dt="2023-06-22T10:31:50.246" v="30"/>
              <pc2:cmMkLst xmlns:pc2="http://schemas.microsoft.com/office/powerpoint/2019/9/main/command">
                <pc:docMk/>
                <pc:sldMk cId="707028294" sldId="440"/>
                <pc2:cmMk id="{CC57282E-ACEF-46DB-9F9B-B135F4DE5CC0}"/>
              </pc2:cmMkLst>
            </pc226:cmChg>
          </p:ext>
        </pc:extLst>
      </pc:sldChg>
    </pc:docChg>
  </pc:docChgLst>
  <pc:docChgLst>
    <pc:chgData name="HADEF, Idriss el fateh" userId="S::idrisselfateh.hadef@enabel.be::aa72ff30-1a88-4692-84c2-9cf7c6a27890" providerId="AD" clId="Web-{AAF22D2D-2342-45A5-0249-E624F3F20B17}"/>
    <pc:docChg chg="mod modSld">
      <pc:chgData name="HADEF, Idriss el fateh" userId="S::idrisselfateh.hadef@enabel.be::aa72ff30-1a88-4692-84c2-9cf7c6a27890" providerId="AD" clId="Web-{AAF22D2D-2342-45A5-0249-E624F3F20B17}" dt="2023-06-23T10:56:42.877" v="438" actId="1076"/>
      <pc:docMkLst>
        <pc:docMk/>
      </pc:docMkLst>
      <pc:sldChg chg="addSp delSp modSp mod modClrScheme modCm chgLayout">
        <pc:chgData name="HADEF, Idriss el fateh" userId="S::idrisselfateh.hadef@enabel.be::aa72ff30-1a88-4692-84c2-9cf7c6a27890" providerId="AD" clId="Web-{AAF22D2D-2342-45A5-0249-E624F3F20B17}" dt="2023-06-23T10:41:52.897" v="65" actId="1076"/>
        <pc:sldMkLst>
          <pc:docMk/>
          <pc:sldMk cId="1877404382" sldId="419"/>
        </pc:sldMkLst>
        <pc:spChg chg="add del mod">
          <ac:chgData name="HADEF, Idriss el fateh" userId="S::idrisselfateh.hadef@enabel.be::aa72ff30-1a88-4692-84c2-9cf7c6a27890" providerId="AD" clId="Web-{AAF22D2D-2342-45A5-0249-E624F3F20B17}" dt="2023-06-23T10:36:10.996" v="9"/>
          <ac:spMkLst>
            <pc:docMk/>
            <pc:sldMk cId="1877404382" sldId="419"/>
            <ac:spMk id="2" creationId="{89CEE5E1-CDD0-B698-70AD-1FD74E4E0E30}"/>
          </ac:spMkLst>
        </pc:spChg>
        <pc:spChg chg="add mod ord">
          <ac:chgData name="HADEF, Idriss el fateh" userId="S::idrisselfateh.hadef@enabel.be::aa72ff30-1a88-4692-84c2-9cf7c6a27890" providerId="AD" clId="Web-{AAF22D2D-2342-45A5-0249-E624F3F20B17}" dt="2023-06-23T10:38:55.017" v="30" actId="14100"/>
          <ac:spMkLst>
            <pc:docMk/>
            <pc:sldMk cId="1877404382" sldId="419"/>
            <ac:spMk id="4" creationId="{3F039051-BC87-71D4-EC5E-8E5A8FA2F168}"/>
          </ac:spMkLst>
        </pc:spChg>
        <pc:spChg chg="del">
          <ac:chgData name="HADEF, Idriss el fateh" userId="S::idrisselfateh.hadef@enabel.be::aa72ff30-1a88-4692-84c2-9cf7c6a27890" providerId="AD" clId="Web-{AAF22D2D-2342-45A5-0249-E624F3F20B17}" dt="2023-06-23T10:19:03.311" v="5"/>
          <ac:spMkLst>
            <pc:docMk/>
            <pc:sldMk cId="1877404382" sldId="419"/>
            <ac:spMk id="9" creationId="{50C09A8B-1611-11C8-7F6E-B8CD4FB3B200}"/>
          </ac:spMkLst>
        </pc:spChg>
        <pc:spChg chg="add mod">
          <ac:chgData name="HADEF, Idriss el fateh" userId="S::idrisselfateh.hadef@enabel.be::aa72ff30-1a88-4692-84c2-9cf7c6a27890" providerId="AD" clId="Web-{AAF22D2D-2342-45A5-0249-E624F3F20B17}" dt="2023-06-23T10:38:51.188" v="29" actId="1076"/>
          <ac:spMkLst>
            <pc:docMk/>
            <pc:sldMk cId="1877404382" sldId="419"/>
            <ac:spMk id="10" creationId="{5E188148-4BC6-7B45-8028-1D57D2747E9B}"/>
          </ac:spMkLst>
        </pc:spChg>
        <pc:spChg chg="add mod">
          <ac:chgData name="HADEF, Idriss el fateh" userId="S::idrisselfateh.hadef@enabel.be::aa72ff30-1a88-4692-84c2-9cf7c6a27890" providerId="AD" clId="Web-{AAF22D2D-2342-45A5-0249-E624F3F20B17}" dt="2023-06-23T10:39:48.284" v="46" actId="1076"/>
          <ac:spMkLst>
            <pc:docMk/>
            <pc:sldMk cId="1877404382" sldId="419"/>
            <ac:spMk id="16" creationId="{05D69F1D-9B92-E82F-4A01-627133316D3B}"/>
          </ac:spMkLst>
        </pc:spChg>
        <pc:spChg chg="add mod">
          <ac:chgData name="HADEF, Idriss el fateh" userId="S::idrisselfateh.hadef@enabel.be::aa72ff30-1a88-4692-84c2-9cf7c6a27890" providerId="AD" clId="Web-{AAF22D2D-2342-45A5-0249-E624F3F20B17}" dt="2023-06-23T10:39:48.284" v="47" actId="1076"/>
          <ac:spMkLst>
            <pc:docMk/>
            <pc:sldMk cId="1877404382" sldId="419"/>
            <ac:spMk id="17" creationId="{076492B9-0C39-F8B6-1DA1-4A46ED4DA773}"/>
          </ac:spMkLst>
        </pc:spChg>
        <pc:spChg chg="add mod">
          <ac:chgData name="HADEF, Idriss el fateh" userId="S::idrisselfateh.hadef@enabel.be::aa72ff30-1a88-4692-84c2-9cf7c6a27890" providerId="AD" clId="Web-{AAF22D2D-2342-45A5-0249-E624F3F20B17}" dt="2023-06-23T10:41:52.866" v="64" actId="1076"/>
          <ac:spMkLst>
            <pc:docMk/>
            <pc:sldMk cId="1877404382" sldId="419"/>
            <ac:spMk id="18" creationId="{6690DB5C-4F51-1B80-E5AC-E268DE15F1AC}"/>
          </ac:spMkLst>
        </pc:spChg>
        <pc:spChg chg="add mod">
          <ac:chgData name="HADEF, Idriss el fateh" userId="S::idrisselfateh.hadef@enabel.be::aa72ff30-1a88-4692-84c2-9cf7c6a27890" providerId="AD" clId="Web-{AAF22D2D-2342-45A5-0249-E624F3F20B17}" dt="2023-06-23T10:41:52.897" v="65" actId="1076"/>
          <ac:spMkLst>
            <pc:docMk/>
            <pc:sldMk cId="1877404382" sldId="419"/>
            <ac:spMk id="19" creationId="{E5187A38-86B7-EAA4-47CD-A3CD7EF27098}"/>
          </ac:spMkLst>
        </pc:spChg>
        <pc:picChg chg="del">
          <ac:chgData name="HADEF, Idriss el fateh" userId="S::idrisselfateh.hadef@enabel.be::aa72ff30-1a88-4692-84c2-9cf7c6a27890" providerId="AD" clId="Web-{AAF22D2D-2342-45A5-0249-E624F3F20B17}" dt="2023-06-23T10:18:03.997" v="2"/>
          <ac:picMkLst>
            <pc:docMk/>
            <pc:sldMk cId="1877404382" sldId="419"/>
            <ac:picMk id="2" creationId="{9141293C-F8BD-7830-F26F-AFE7E15F35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DEF, Idriss el fateh" userId="S::idrisselfateh.hadef@enabel.be::aa72ff30-1a88-4692-84c2-9cf7c6a27890" providerId="AD" clId="Web-{AAF22D2D-2342-45A5-0249-E624F3F20B17}" dt="2023-06-23T10:18:01.716" v="1"/>
              <pc2:cmMkLst xmlns:pc2="http://schemas.microsoft.com/office/powerpoint/2019/9/main/command">
                <pc:docMk/>
                <pc:sldMk cId="1877404382" sldId="419"/>
                <pc2:cmMk id="{1AE8BD9D-5965-493F-B019-FD925637DEE2}"/>
              </pc2:cmMkLst>
              <pc226:cmRplyChg chg="add">
                <pc226:chgData name="HADEF, Idriss el fateh" userId="S::idrisselfateh.hadef@enabel.be::aa72ff30-1a88-4692-84c2-9cf7c6a27890" providerId="AD" clId="Web-{AAF22D2D-2342-45A5-0249-E624F3F20B17}" dt="2023-06-23T10:18:01.716" v="1"/>
                <pc2:cmRplyMkLst xmlns:pc2="http://schemas.microsoft.com/office/powerpoint/2019/9/main/command">
                  <pc:docMk/>
                  <pc:sldMk cId="1877404382" sldId="419"/>
                  <pc2:cmMk id="{1AE8BD9D-5965-493F-B019-FD925637DEE2}"/>
                  <pc2:cmRplyMk id="{3173A7A3-828B-49EF-A3CA-ED23A807831E}"/>
                </pc2:cmRplyMkLst>
              </pc226:cmRplyChg>
            </pc226:cmChg>
          </p:ext>
        </pc:extLst>
      </pc:sldChg>
      <pc:sldChg chg="addSp delSp modSp modCm">
        <pc:chgData name="HADEF, Idriss el fateh" userId="S::idrisselfateh.hadef@enabel.be::aa72ff30-1a88-4692-84c2-9cf7c6a27890" providerId="AD" clId="Web-{AAF22D2D-2342-45A5-0249-E624F3F20B17}" dt="2023-06-23T10:56:42.877" v="438" actId="1076"/>
        <pc:sldMkLst>
          <pc:docMk/>
          <pc:sldMk cId="2097597672" sldId="430"/>
        </pc:sldMkLst>
        <pc:spChg chg="del">
          <ac:chgData name="HADEF, Idriss el fateh" userId="S::idrisselfateh.hadef@enabel.be::aa72ff30-1a88-4692-84c2-9cf7c6a27890" providerId="AD" clId="Web-{AAF22D2D-2342-45A5-0249-E624F3F20B17}" dt="2023-06-23T10:42:27.601" v="66"/>
          <ac:spMkLst>
            <pc:docMk/>
            <pc:sldMk cId="2097597672" sldId="430"/>
            <ac:spMk id="9" creationId="{50C09A8B-1611-11C8-7F6E-B8CD4FB3B200}"/>
          </ac:spMkLst>
        </pc:spChg>
        <pc:graphicFrameChg chg="add mod modGraphic">
          <ac:chgData name="HADEF, Idriss el fateh" userId="S::idrisselfateh.hadef@enabel.be::aa72ff30-1a88-4692-84c2-9cf7c6a27890" providerId="AD" clId="Web-{AAF22D2D-2342-45A5-0249-E624F3F20B17}" dt="2023-06-23T10:54:19.700" v="362" actId="20577"/>
          <ac:graphicFrameMkLst>
            <pc:docMk/>
            <pc:sldMk cId="2097597672" sldId="430"/>
            <ac:graphicFrameMk id="4" creationId="{B2E3E14A-4428-14FA-561A-ED5098909869}"/>
          </ac:graphicFrameMkLst>
        </pc:graphicFrameChg>
        <pc:graphicFrameChg chg="add mod modGraphic">
          <ac:chgData name="HADEF, Idriss el fateh" userId="S::idrisselfateh.hadef@enabel.be::aa72ff30-1a88-4692-84c2-9cf7c6a27890" providerId="AD" clId="Web-{AAF22D2D-2342-45A5-0249-E624F3F20B17}" dt="2023-06-23T10:52:11.040" v="333" actId="20577"/>
          <ac:graphicFrameMkLst>
            <pc:docMk/>
            <pc:sldMk cId="2097597672" sldId="430"/>
            <ac:graphicFrameMk id="1538" creationId="{4E1EB91F-0D15-EDE4-897D-1ECCA86D2CAB}"/>
          </ac:graphicFrameMkLst>
        </pc:graphicFrameChg>
        <pc:graphicFrameChg chg="add mod modGraphic">
          <ac:chgData name="HADEF, Idriss el fateh" userId="S::idrisselfateh.hadef@enabel.be::aa72ff30-1a88-4692-84c2-9cf7c6a27890" providerId="AD" clId="Web-{AAF22D2D-2342-45A5-0249-E624F3F20B17}" dt="2023-06-23T10:53:49.434" v="349"/>
          <ac:graphicFrameMkLst>
            <pc:docMk/>
            <pc:sldMk cId="2097597672" sldId="430"/>
            <ac:graphicFrameMk id="1715" creationId="{B81AC8F2-0FB7-D49F-6356-CF2B1A094294}"/>
          </ac:graphicFrameMkLst>
        </pc:graphicFrameChg>
        <pc:graphicFrameChg chg="add mod modGraphic">
          <ac:chgData name="HADEF, Idriss el fateh" userId="S::idrisselfateh.hadef@enabel.be::aa72ff30-1a88-4692-84c2-9cf7c6a27890" providerId="AD" clId="Web-{AAF22D2D-2342-45A5-0249-E624F3F20B17}" dt="2023-06-23T10:56:42.877" v="438" actId="1076"/>
          <ac:graphicFrameMkLst>
            <pc:docMk/>
            <pc:sldMk cId="2097597672" sldId="430"/>
            <ac:graphicFrameMk id="2018" creationId="{BA35C921-B16D-1EEB-A262-DB0E5D9A3B4F}"/>
          </ac:graphicFrameMkLst>
        </pc:graphicFrameChg>
        <pc:picChg chg="del">
          <ac:chgData name="HADEF, Idriss el fateh" userId="S::idrisselfateh.hadef@enabel.be::aa72ff30-1a88-4692-84c2-9cf7c6a27890" providerId="AD" clId="Web-{AAF22D2D-2342-45A5-0249-E624F3F20B17}" dt="2023-06-23T10:18:19.873" v="4"/>
          <ac:picMkLst>
            <pc:docMk/>
            <pc:sldMk cId="2097597672" sldId="430"/>
            <ac:picMk id="2" creationId="{E76A0CDE-B6BD-2D0C-1FDA-46BB3FC2606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DEF, Idriss el fateh" userId="S::idrisselfateh.hadef@enabel.be::aa72ff30-1a88-4692-84c2-9cf7c6a27890" providerId="AD" clId="Web-{AAF22D2D-2342-45A5-0249-E624F3F20B17}" dt="2023-06-23T10:18:17.747" v="3"/>
              <pc2:cmMkLst xmlns:pc2="http://schemas.microsoft.com/office/powerpoint/2019/9/main/command">
                <pc:docMk/>
                <pc:sldMk cId="2097597672" sldId="430"/>
                <pc2:cmMk id="{31A007D2-836F-4DFE-A330-278B63D82C82}"/>
              </pc2:cmMkLst>
              <pc226:cmRplyChg chg="add">
                <pc226:chgData name="HADEF, Idriss el fateh" userId="S::idrisselfateh.hadef@enabel.be::aa72ff30-1a88-4692-84c2-9cf7c6a27890" providerId="AD" clId="Web-{AAF22D2D-2342-45A5-0249-E624F3F20B17}" dt="2023-06-23T10:18:17.747" v="3"/>
                <pc2:cmRplyMkLst xmlns:pc2="http://schemas.microsoft.com/office/powerpoint/2019/9/main/command">
                  <pc:docMk/>
                  <pc:sldMk cId="2097597672" sldId="430"/>
                  <pc2:cmMk id="{31A007D2-836F-4DFE-A330-278B63D82C82}"/>
                  <pc2:cmRplyMk id="{3F3C5830-7D94-496F-B512-3C1494B9BFCF}"/>
                </pc2:cmRplyMkLst>
              </pc226:cmRplyChg>
            </pc226:cmChg>
          </p:ext>
        </pc:extLst>
      </pc:sldChg>
    </pc:docChg>
  </pc:docChgLst>
  <pc:docChgLst>
    <pc:chgData name="OUSSI, Naima" userId="S::naima.oussi@enabel.be::c92e3fc9-d954-402a-bee3-0c11474f3a33" providerId="AD" clId="Web-{65E3EC4C-5A27-1814-27A7-991A904A15A7}"/>
    <pc:docChg chg="modSld">
      <pc:chgData name="OUSSI, Naima" userId="S::naima.oussi@enabel.be::c92e3fc9-d954-402a-bee3-0c11474f3a33" providerId="AD" clId="Web-{65E3EC4C-5A27-1814-27A7-991A904A15A7}" dt="2023-06-26T16:54:23.930" v="0" actId="20577"/>
      <pc:docMkLst>
        <pc:docMk/>
      </pc:docMkLst>
      <pc:sldChg chg="modSp">
        <pc:chgData name="OUSSI, Naima" userId="S::naima.oussi@enabel.be::c92e3fc9-d954-402a-bee3-0c11474f3a33" providerId="AD" clId="Web-{65E3EC4C-5A27-1814-27A7-991A904A15A7}" dt="2023-06-26T16:54:23.930" v="0" actId="20577"/>
        <pc:sldMkLst>
          <pc:docMk/>
          <pc:sldMk cId="1350240562" sldId="452"/>
        </pc:sldMkLst>
        <pc:spChg chg="mod">
          <ac:chgData name="OUSSI, Naima" userId="S::naima.oussi@enabel.be::c92e3fc9-d954-402a-bee3-0c11474f3a33" providerId="AD" clId="Web-{65E3EC4C-5A27-1814-27A7-991A904A15A7}" dt="2023-06-26T16:54:23.930" v="0" actId="20577"/>
          <ac:spMkLst>
            <pc:docMk/>
            <pc:sldMk cId="1350240562" sldId="452"/>
            <ac:spMk id="56" creationId="{74FD3D16-1A31-BA9F-F52C-94093E6E4640}"/>
          </ac:spMkLst>
        </pc:spChg>
      </pc:sldChg>
    </pc:docChg>
  </pc:docChgLst>
  <pc:docChgLst>
    <pc:chgData name="GRÉTRY, Lucille" userId="S::lucille.gretry@enabel.be::125383bf-9feb-4c4d-be82-5e801929467d" providerId="AD" clId="Web-{9FC2BB7E-40AB-F876-42FB-9AA8EE394FC4}"/>
    <pc:docChg chg="addSld delSld modSld sldOrd addMainMaster modMainMaster">
      <pc:chgData name="GRÉTRY, Lucille" userId="S::lucille.gretry@enabel.be::125383bf-9feb-4c4d-be82-5e801929467d" providerId="AD" clId="Web-{9FC2BB7E-40AB-F876-42FB-9AA8EE394FC4}" dt="2023-06-26T13:36:42.037" v="996" actId="1076"/>
      <pc:docMkLst>
        <pc:docMk/>
      </pc:docMkLst>
      <pc:sldChg chg="modSp">
        <pc:chgData name="GRÉTRY, Lucille" userId="S::lucille.gretry@enabel.be::125383bf-9feb-4c4d-be82-5e801929467d" providerId="AD" clId="Web-{9FC2BB7E-40AB-F876-42FB-9AA8EE394FC4}" dt="2023-06-26T11:31:37.605" v="415" actId="20577"/>
        <pc:sldMkLst>
          <pc:docMk/>
          <pc:sldMk cId="2350555209" sldId="257"/>
        </pc:sldMkLst>
        <pc:spChg chg="mod">
          <ac:chgData name="GRÉTRY, Lucille" userId="S::lucille.gretry@enabel.be::125383bf-9feb-4c4d-be82-5e801929467d" providerId="AD" clId="Web-{9FC2BB7E-40AB-F876-42FB-9AA8EE394FC4}" dt="2023-06-26T11:31:37.605" v="415" actId="20577"/>
          <ac:spMkLst>
            <pc:docMk/>
            <pc:sldMk cId="2350555209" sldId="257"/>
            <ac:spMk id="7" creationId="{DA5275EA-767C-A68A-85A4-5CB70B155649}"/>
          </ac:spMkLst>
        </pc:spChg>
      </pc:sldChg>
      <pc:sldChg chg="addSp delSp modSp del">
        <pc:chgData name="GRÉTRY, Lucille" userId="S::lucille.gretry@enabel.be::125383bf-9feb-4c4d-be82-5e801929467d" providerId="AD" clId="Web-{9FC2BB7E-40AB-F876-42FB-9AA8EE394FC4}" dt="2023-06-26T11:26:20.251" v="380"/>
        <pc:sldMkLst>
          <pc:docMk/>
          <pc:sldMk cId="466697207" sldId="259"/>
        </pc:sldMkLst>
        <pc:spChg chg="mod">
          <ac:chgData name="GRÉTRY, Lucille" userId="S::lucille.gretry@enabel.be::125383bf-9feb-4c4d-be82-5e801929467d" providerId="AD" clId="Web-{9FC2BB7E-40AB-F876-42FB-9AA8EE394FC4}" dt="2023-06-26T11:14:44.882" v="376" actId="20577"/>
          <ac:spMkLst>
            <pc:docMk/>
            <pc:sldMk cId="466697207" sldId="259"/>
            <ac:spMk id="8" creationId="{87CD0FBD-1E93-DA9D-F537-C08756F86F98}"/>
          </ac:spMkLst>
        </pc:spChg>
        <pc:picChg chg="add mod">
          <ac:chgData name="GRÉTRY, Lucille" userId="S::lucille.gretry@enabel.be::125383bf-9feb-4c4d-be82-5e801929467d" providerId="AD" clId="Web-{9FC2BB7E-40AB-F876-42FB-9AA8EE394FC4}" dt="2023-06-26T11:12:26.174" v="371" actId="1076"/>
          <ac:picMkLst>
            <pc:docMk/>
            <pc:sldMk cId="466697207" sldId="259"/>
            <ac:picMk id="2" creationId="{32410A18-8802-EC5E-FA07-536ED5CC02BC}"/>
          </ac:picMkLst>
        </pc:picChg>
        <pc:picChg chg="add del mod">
          <ac:chgData name="GRÉTRY, Lucille" userId="S::lucille.gretry@enabel.be::125383bf-9feb-4c4d-be82-5e801929467d" providerId="AD" clId="Web-{9FC2BB7E-40AB-F876-42FB-9AA8EE394FC4}" dt="2023-06-26T11:07:18.460" v="353"/>
          <ac:picMkLst>
            <pc:docMk/>
            <pc:sldMk cId="466697207" sldId="259"/>
            <ac:picMk id="3" creationId="{C7D06630-6BBE-8394-A3E3-E379FBA4F23E}"/>
          </ac:picMkLst>
        </pc:picChg>
        <pc:picChg chg="add del mod">
          <ac:chgData name="GRÉTRY, Lucille" userId="S::lucille.gretry@enabel.be::125383bf-9feb-4c4d-be82-5e801929467d" providerId="AD" clId="Web-{9FC2BB7E-40AB-F876-42FB-9AA8EE394FC4}" dt="2023-06-26T11:07:41.508" v="355"/>
          <ac:picMkLst>
            <pc:docMk/>
            <pc:sldMk cId="466697207" sldId="259"/>
            <ac:picMk id="4" creationId="{F1EECD0A-E4EF-ED13-2481-1E6D5CEB871F}"/>
          </ac:picMkLst>
        </pc:picChg>
        <pc:picChg chg="add mod">
          <ac:chgData name="GRÉTRY, Lucille" userId="S::lucille.gretry@enabel.be::125383bf-9feb-4c4d-be82-5e801929467d" providerId="AD" clId="Web-{9FC2BB7E-40AB-F876-42FB-9AA8EE394FC4}" dt="2023-06-26T11:12:33.175" v="372" actId="1076"/>
          <ac:picMkLst>
            <pc:docMk/>
            <pc:sldMk cId="466697207" sldId="259"/>
            <ac:picMk id="9" creationId="{E9C4F007-4717-B27A-3C12-DB2313721D61}"/>
          </ac:picMkLst>
        </pc:picChg>
        <pc:picChg chg="add mod">
          <ac:chgData name="GRÉTRY, Lucille" userId="S::lucille.gretry@enabel.be::125383bf-9feb-4c4d-be82-5e801929467d" providerId="AD" clId="Web-{9FC2BB7E-40AB-F876-42FB-9AA8EE394FC4}" dt="2023-06-26T11:14:52.883" v="378" actId="14100"/>
          <ac:picMkLst>
            <pc:docMk/>
            <pc:sldMk cId="466697207" sldId="259"/>
            <ac:picMk id="10" creationId="{F9992DF7-BD24-0FFF-58DF-26968EFBC9B3}"/>
          </ac:picMkLst>
        </pc:picChg>
      </pc:sldChg>
      <pc:sldChg chg="add del ord">
        <pc:chgData name="GRÉTRY, Lucille" userId="S::lucille.gretry@enabel.be::125383bf-9feb-4c4d-be82-5e801929467d" providerId="AD" clId="Web-{9FC2BB7E-40AB-F876-42FB-9AA8EE394FC4}" dt="2023-06-26T12:29:31.431" v="806"/>
        <pc:sldMkLst>
          <pc:docMk/>
          <pc:sldMk cId="2097597672" sldId="430"/>
        </pc:sldMkLst>
      </pc:sldChg>
      <pc:sldChg chg="delCm">
        <pc:chgData name="GRÉTRY, Lucille" userId="S::lucille.gretry@enabel.be::125383bf-9feb-4c4d-be82-5e801929467d" providerId="AD" clId="Web-{9FC2BB7E-40AB-F876-42FB-9AA8EE394FC4}" dt="2023-06-26T12:56:12.878" v="882"/>
        <pc:sldMkLst>
          <pc:docMk/>
          <pc:sldMk cId="1341179643" sldId="4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ÉTRY, Lucille" userId="S::lucille.gretry@enabel.be::125383bf-9feb-4c4d-be82-5e801929467d" providerId="AD" clId="Web-{9FC2BB7E-40AB-F876-42FB-9AA8EE394FC4}" dt="2023-06-26T12:56:12.878" v="882"/>
              <pc2:cmMkLst xmlns:pc2="http://schemas.microsoft.com/office/powerpoint/2019/9/main/command">
                <pc:docMk/>
                <pc:sldMk cId="1341179643" sldId="434"/>
                <pc2:cmMk id="{A597B83C-DA59-46AE-82B6-A4557A651C6C}"/>
              </pc2:cmMkLst>
            </pc226:cmChg>
          </p:ext>
        </pc:extLst>
      </pc:sldChg>
      <pc:sldChg chg="modSp addCm delCm modCm">
        <pc:chgData name="GRÉTRY, Lucille" userId="S::lucille.gretry@enabel.be::125383bf-9feb-4c4d-be82-5e801929467d" providerId="AD" clId="Web-{9FC2BB7E-40AB-F876-42FB-9AA8EE394FC4}" dt="2023-06-26T13:03:41.190" v="948" actId="20577"/>
        <pc:sldMkLst>
          <pc:docMk/>
          <pc:sldMk cId="1358981779" sldId="437"/>
        </pc:sldMkLst>
        <pc:spChg chg="mod">
          <ac:chgData name="GRÉTRY, Lucille" userId="S::lucille.gretry@enabel.be::125383bf-9feb-4c4d-be82-5e801929467d" providerId="AD" clId="Web-{9FC2BB7E-40AB-F876-42FB-9AA8EE394FC4}" dt="2023-06-26T13:03:41.190" v="948" actId="20577"/>
          <ac:spMkLst>
            <pc:docMk/>
            <pc:sldMk cId="1358981779" sldId="437"/>
            <ac:spMk id="18" creationId="{18B214A4-2BF9-5B7E-85D0-754981EF7926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12:39.629" v="693" actId="20577"/>
          <ac:spMkLst>
            <pc:docMk/>
            <pc:sldMk cId="1358981779" sldId="437"/>
            <ac:spMk id="23" creationId="{DF7C2542-2C8A-E632-7F62-E3A20DEDA950}"/>
          </ac:spMkLst>
        </pc:spChg>
        <pc:grpChg chg="mod">
          <ac:chgData name="GRÉTRY, Lucille" userId="S::lucille.gretry@enabel.be::125383bf-9feb-4c4d-be82-5e801929467d" providerId="AD" clId="Web-{9FC2BB7E-40AB-F876-42FB-9AA8EE394FC4}" dt="2023-06-26T12:06:51.148" v="659" actId="1076"/>
          <ac:grpSpMkLst>
            <pc:docMk/>
            <pc:sldMk cId="1358981779" sldId="437"/>
            <ac:grpSpMk id="19" creationId="{3CE13919-9FCD-9FBE-1728-A72D3FF8D7E0}"/>
          </ac:grpSpMkLst>
        </pc:grpChg>
        <pc:grpChg chg="mod">
          <ac:chgData name="GRÉTRY, Lucille" userId="S::lucille.gretry@enabel.be::125383bf-9feb-4c4d-be82-5e801929467d" providerId="AD" clId="Web-{9FC2BB7E-40AB-F876-42FB-9AA8EE394FC4}" dt="2023-06-26T12:06:53.305" v="660" actId="1076"/>
          <ac:grpSpMkLst>
            <pc:docMk/>
            <pc:sldMk cId="1358981779" sldId="437"/>
            <ac:grpSpMk id="20" creationId="{3C14C0A2-08DB-DD73-75D9-A7990E73346F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ÉTRY, Lucille" userId="S::lucille.gretry@enabel.be::125383bf-9feb-4c4d-be82-5e801929467d" providerId="AD" clId="Web-{9FC2BB7E-40AB-F876-42FB-9AA8EE394FC4}" dt="2023-06-26T13:03:41.190" v="948" actId="20577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  <pc226:cmRplyChg chg="add mod">
                <pc226:chgData name="GRÉTRY, Lucille" userId="S::lucille.gretry@enabel.be::125383bf-9feb-4c4d-be82-5e801929467d" providerId="AD" clId="Web-{9FC2BB7E-40AB-F876-42FB-9AA8EE394FC4}" dt="2023-06-26T10:51:50.225" v="298"/>
                <pc2:cmRplyMkLst xmlns:pc2="http://schemas.microsoft.com/office/powerpoint/2019/9/main/command">
                  <pc:docMk/>
                  <pc:sldMk cId="1358981779" sldId="437"/>
                  <pc2:cmMk id="{2D5EB223-8BAB-40C0-A65F-3A0AEB7A6F7B}"/>
                  <pc2:cmRplyMk id="{D31583EE-9B33-4ACF-8E78-B8DF6142403C}"/>
                </pc2:cmRplyMkLst>
              </pc226:cmRplyChg>
            </pc226:cmChg>
            <pc226:cmChg xmlns:pc226="http://schemas.microsoft.com/office/powerpoint/2022/06/main/command" chg="add del mod">
              <pc226:chgData name="GRÉTRY, Lucille" userId="S::lucille.gretry@enabel.be::125383bf-9feb-4c4d-be82-5e801929467d" providerId="AD" clId="Web-{9FC2BB7E-40AB-F876-42FB-9AA8EE394FC4}" dt="2023-06-26T11:45:47.151" v="467"/>
              <pc2:cmMkLst xmlns:pc2="http://schemas.microsoft.com/office/powerpoint/2019/9/main/command">
                <pc:docMk/>
                <pc:sldMk cId="1358981779" sldId="437"/>
                <pc2:cmMk id="{EB728B44-F46A-43A8-A5A8-E79F6CBBD748}"/>
              </pc2:cmMkLst>
            </pc226:cmChg>
            <pc226:cmChg xmlns:pc226="http://schemas.microsoft.com/office/powerpoint/2022/06/main/command" chg="add del">
              <pc226:chgData name="GRÉTRY, Lucille" userId="S::lucille.gretry@enabel.be::125383bf-9feb-4c4d-be82-5e801929467d" providerId="AD" clId="Web-{9FC2BB7E-40AB-F876-42FB-9AA8EE394FC4}" dt="2023-06-26T10:50:44.066" v="281"/>
              <pc2:cmMkLst xmlns:pc2="http://schemas.microsoft.com/office/powerpoint/2019/9/main/command">
                <pc:docMk/>
                <pc:sldMk cId="1358981779" sldId="437"/>
                <pc2:cmMk id="{D650AF4B-D58B-480A-8271-67551E5F459F}"/>
              </pc2:cmMkLst>
            </pc226:cmChg>
            <pc226:cmChg xmlns:pc226="http://schemas.microsoft.com/office/powerpoint/2022/06/main/command" chg="mod">
              <pc226:chgData name="GRÉTRY, Lucille" userId="S::lucille.gretry@enabel.be::125383bf-9feb-4c4d-be82-5e801929467d" providerId="AD" clId="Web-{9FC2BB7E-40AB-F876-42FB-9AA8EE394FC4}" dt="2023-06-26T13:03:41.190" v="948" actId="20577"/>
              <pc2:cmMkLst xmlns:pc2="http://schemas.microsoft.com/office/powerpoint/2019/9/main/command">
                <pc:docMk/>
                <pc:sldMk cId="1358981779" sldId="437"/>
                <pc2:cmMk id="{D6D04EAB-4B13-4DC9-9479-FD49BE5C0756}"/>
              </pc2:cmMkLst>
            </pc226:cmChg>
          </p:ext>
        </pc:extLst>
      </pc:sldChg>
      <pc:sldChg chg="addSp modSp modCm">
        <pc:chgData name="GRÉTRY, Lucille" userId="S::lucille.gretry@enabel.be::125383bf-9feb-4c4d-be82-5e801929467d" providerId="AD" clId="Web-{9FC2BB7E-40AB-F876-42FB-9AA8EE394FC4}" dt="2023-06-26T13:36:42.037" v="996" actId="1076"/>
        <pc:sldMkLst>
          <pc:docMk/>
          <pc:sldMk cId="24742176" sldId="438"/>
        </pc:sldMkLst>
        <pc:spChg chg="mod">
          <ac:chgData name="GRÉTRY, Lucille" userId="S::lucille.gretry@enabel.be::125383bf-9feb-4c4d-be82-5e801929467d" providerId="AD" clId="Web-{9FC2BB7E-40AB-F876-42FB-9AA8EE394FC4}" dt="2023-06-26T11:39:21.981" v="461" actId="1076"/>
          <ac:spMkLst>
            <pc:docMk/>
            <pc:sldMk cId="24742176" sldId="438"/>
            <ac:spMk id="2" creationId="{55A412BB-D454-01C6-2BE1-AD536F40B294}"/>
          </ac:spMkLst>
        </pc:spChg>
        <pc:spChg chg="add mod">
          <ac:chgData name="GRÉTRY, Lucille" userId="S::lucille.gretry@enabel.be::125383bf-9feb-4c4d-be82-5e801929467d" providerId="AD" clId="Web-{9FC2BB7E-40AB-F876-42FB-9AA8EE394FC4}" dt="2023-06-26T13:36:36.989" v="994" actId="1076"/>
          <ac:spMkLst>
            <pc:docMk/>
            <pc:sldMk cId="24742176" sldId="438"/>
            <ac:spMk id="6" creationId="{4E487817-F847-02F0-E92B-24CE38AE5D83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1:38:31.261" v="459" actId="14100"/>
          <ac:spMkLst>
            <pc:docMk/>
            <pc:sldMk cId="24742176" sldId="438"/>
            <ac:spMk id="8" creationId="{6CD52FBB-A0A4-F1D1-6A62-CBE1FBA0405F}"/>
          </ac:spMkLst>
        </pc:spChg>
        <pc:spChg chg="add mod">
          <ac:chgData name="GRÉTRY, Lucille" userId="S::lucille.gretry@enabel.be::125383bf-9feb-4c4d-be82-5e801929467d" providerId="AD" clId="Web-{9FC2BB7E-40AB-F876-42FB-9AA8EE394FC4}" dt="2023-06-26T13:36:42.037" v="996" actId="1076"/>
          <ac:spMkLst>
            <pc:docMk/>
            <pc:sldMk cId="24742176" sldId="438"/>
            <ac:spMk id="12" creationId="{F867D49E-0537-0257-2717-5E313720672B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1:43:24.990" v="466" actId="20577"/>
          <ac:spMkLst>
            <pc:docMk/>
            <pc:sldMk cId="24742176" sldId="438"/>
            <ac:spMk id="17" creationId="{7AC15660-DE3B-1D7B-996C-B7CCFA0EB4D6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3:02:23" v="883" actId="14100"/>
          <ac:spMkLst>
            <pc:docMk/>
            <pc:sldMk cId="24742176" sldId="438"/>
            <ac:spMk id="23" creationId="{D6F759A4-F181-C8CB-0A1E-C5BBFC96AA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ÉTRY, Lucille" userId="S::lucille.gretry@enabel.be::125383bf-9feb-4c4d-be82-5e801929467d" providerId="AD" clId="Web-{9FC2BB7E-40AB-F876-42FB-9AA8EE394FC4}" dt="2023-06-26T11:37:59.009" v="457" actId="20577"/>
              <pc2:cmMkLst xmlns:pc2="http://schemas.microsoft.com/office/powerpoint/2019/9/main/command">
                <pc:docMk/>
                <pc:sldMk cId="24742176" sldId="438"/>
                <pc2:cmMk id="{BA344D95-3728-4858-B076-2946313F8126}"/>
              </pc2:cmMkLst>
            </pc226:cmChg>
          </p:ext>
        </pc:extLst>
      </pc:sldChg>
      <pc:sldChg chg="modSp">
        <pc:chgData name="GRÉTRY, Lucille" userId="S::lucille.gretry@enabel.be::125383bf-9feb-4c4d-be82-5e801929467d" providerId="AD" clId="Web-{9FC2BB7E-40AB-F876-42FB-9AA8EE394FC4}" dt="2023-06-26T11:33:05.624" v="426" actId="20577"/>
        <pc:sldMkLst>
          <pc:docMk/>
          <pc:sldMk cId="707028294" sldId="440"/>
        </pc:sldMkLst>
        <pc:spChg chg="mod">
          <ac:chgData name="GRÉTRY, Lucille" userId="S::lucille.gretry@enabel.be::125383bf-9feb-4c4d-be82-5e801929467d" providerId="AD" clId="Web-{9FC2BB7E-40AB-F876-42FB-9AA8EE394FC4}" dt="2023-06-26T11:33:05.624" v="426" actId="20577"/>
          <ac:spMkLst>
            <pc:docMk/>
            <pc:sldMk cId="707028294" sldId="440"/>
            <ac:spMk id="26" creationId="{5446D5C4-056F-F6E7-CD40-F1B0860FEFE4}"/>
          </ac:spMkLst>
        </pc:spChg>
      </pc:sldChg>
      <pc:sldChg chg="modSp ord">
        <pc:chgData name="GRÉTRY, Lucille" userId="S::lucille.gretry@enabel.be::125383bf-9feb-4c4d-be82-5e801929467d" providerId="AD" clId="Web-{9FC2BB7E-40AB-F876-42FB-9AA8EE394FC4}" dt="2023-06-26T13:24:28.772" v="992" actId="20577"/>
        <pc:sldMkLst>
          <pc:docMk/>
          <pc:sldMk cId="3611291904" sldId="446"/>
        </pc:sldMkLst>
        <pc:spChg chg="mod">
          <ac:chgData name="GRÉTRY, Lucille" userId="S::lucille.gretry@enabel.be::125383bf-9feb-4c4d-be82-5e801929467d" providerId="AD" clId="Web-{9FC2BB7E-40AB-F876-42FB-9AA8EE394FC4}" dt="2023-06-26T12:34:57.536" v="828" actId="14100"/>
          <ac:spMkLst>
            <pc:docMk/>
            <pc:sldMk cId="3611291904" sldId="446"/>
            <ac:spMk id="2" creationId="{6F811B5A-F1ED-CD53-8D97-0D5B6E363566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3:24:28.772" v="992" actId="20577"/>
          <ac:spMkLst>
            <pc:docMk/>
            <pc:sldMk cId="3611291904" sldId="446"/>
            <ac:spMk id="5" creationId="{B4C4E775-03E1-6410-EAA8-A934C6A3A5E3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35:08.036" v="831" actId="14100"/>
          <ac:spMkLst>
            <pc:docMk/>
            <pc:sldMk cId="3611291904" sldId="446"/>
            <ac:spMk id="11" creationId="{C974FA10-1F36-E1DD-3973-9917F73913FF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35:20.802" v="835" actId="1076"/>
          <ac:spMkLst>
            <pc:docMk/>
            <pc:sldMk cId="3611291904" sldId="446"/>
            <ac:spMk id="12" creationId="{1567AEE4-29BB-25D4-E899-0E1EF8787126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35:23.677" v="836" actId="1076"/>
          <ac:spMkLst>
            <pc:docMk/>
            <pc:sldMk cId="3611291904" sldId="446"/>
            <ac:spMk id="13" creationId="{AD1C914C-6E05-CAED-FA67-B918B93BA6E6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35:18.568" v="834" actId="1076"/>
          <ac:spMkLst>
            <pc:docMk/>
            <pc:sldMk cId="3611291904" sldId="446"/>
            <ac:spMk id="14" creationId="{69B40028-B375-0E3D-EE5D-9B38C4852D1F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35:11.583" v="832" actId="14100"/>
          <ac:spMkLst>
            <pc:docMk/>
            <pc:sldMk cId="3611291904" sldId="446"/>
            <ac:spMk id="15" creationId="{18470C05-127E-7200-8320-DA5CC128AA70}"/>
          </ac:spMkLst>
        </pc:spChg>
      </pc:sldChg>
      <pc:sldChg chg="ord">
        <pc:chgData name="GRÉTRY, Lucille" userId="S::lucille.gretry@enabel.be::125383bf-9feb-4c4d-be82-5e801929467d" providerId="AD" clId="Web-{9FC2BB7E-40AB-F876-42FB-9AA8EE394FC4}" dt="2023-06-26T12:27:39.458" v="803"/>
        <pc:sldMkLst>
          <pc:docMk/>
          <pc:sldMk cId="3377404677" sldId="450"/>
        </pc:sldMkLst>
      </pc:sldChg>
      <pc:sldChg chg="delSp modSp modCm">
        <pc:chgData name="GRÉTRY, Lucille" userId="S::lucille.gretry@enabel.be::125383bf-9feb-4c4d-be82-5e801929467d" providerId="AD" clId="Web-{9FC2BB7E-40AB-F876-42FB-9AA8EE394FC4}" dt="2023-06-26T10:46:11.947" v="271" actId="20577"/>
        <pc:sldMkLst>
          <pc:docMk/>
          <pc:sldMk cId="3399210696" sldId="451"/>
        </pc:sldMkLst>
        <pc:spChg chg="mod">
          <ac:chgData name="GRÉTRY, Lucille" userId="S::lucille.gretry@enabel.be::125383bf-9feb-4c4d-be82-5e801929467d" providerId="AD" clId="Web-{9FC2BB7E-40AB-F876-42FB-9AA8EE394FC4}" dt="2023-06-26T10:46:11.947" v="271" actId="20577"/>
          <ac:spMkLst>
            <pc:docMk/>
            <pc:sldMk cId="3399210696" sldId="451"/>
            <ac:spMk id="2" creationId="{55A412BB-D454-01C6-2BE1-AD536F40B294}"/>
          </ac:spMkLst>
        </pc:spChg>
        <pc:spChg chg="del">
          <ac:chgData name="GRÉTRY, Lucille" userId="S::lucille.gretry@enabel.be::125383bf-9feb-4c4d-be82-5e801929467d" providerId="AD" clId="Web-{9FC2BB7E-40AB-F876-42FB-9AA8EE394FC4}" dt="2023-06-26T10:45:54.634" v="233"/>
          <ac:spMkLst>
            <pc:docMk/>
            <pc:sldMk cId="3399210696" sldId="451"/>
            <ac:spMk id="20" creationId="{ECB7AC66-9B4B-39CA-E563-A49105D1C9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RÉTRY, Lucille" userId="S::lucille.gretry@enabel.be::125383bf-9feb-4c4d-be82-5e801929467d" providerId="AD" clId="Web-{9FC2BB7E-40AB-F876-42FB-9AA8EE394FC4}" dt="2023-06-26T10:44:03.161" v="231"/>
              <pc2:cmMkLst xmlns:pc2="http://schemas.microsoft.com/office/powerpoint/2019/9/main/command">
                <pc:docMk/>
                <pc:sldMk cId="3399210696" sldId="451"/>
                <pc2:cmMk id="{58C3E45A-A1CA-479C-8381-D015391A6A4B}"/>
              </pc2:cmMkLst>
              <pc226:cmRplyChg chg="add">
                <pc226:chgData name="GRÉTRY, Lucille" userId="S::lucille.gretry@enabel.be::125383bf-9feb-4c4d-be82-5e801929467d" providerId="AD" clId="Web-{9FC2BB7E-40AB-F876-42FB-9AA8EE394FC4}" dt="2023-06-26T10:44:03.161" v="231"/>
                <pc2:cmRplyMkLst xmlns:pc2="http://schemas.microsoft.com/office/powerpoint/2019/9/main/command">
                  <pc:docMk/>
                  <pc:sldMk cId="3399210696" sldId="451"/>
                  <pc2:cmMk id="{58C3E45A-A1CA-479C-8381-D015391A6A4B}"/>
                  <pc2:cmRplyMk id="{12AE0133-993F-4432-9017-8DF85EE91006}"/>
                </pc2:cmRplyMkLst>
              </pc226:cmRplyChg>
            </pc226:cmChg>
            <pc226:cmChg xmlns:pc226="http://schemas.microsoft.com/office/powerpoint/2022/06/main/command" chg="">
              <pc226:chgData name="GRÉTRY, Lucille" userId="S::lucille.gretry@enabel.be::125383bf-9feb-4c4d-be82-5e801929467d" providerId="AD" clId="Web-{9FC2BB7E-40AB-F876-42FB-9AA8EE394FC4}" dt="2023-06-26T10:45:37.993" v="232"/>
              <pc2:cmMkLst xmlns:pc2="http://schemas.microsoft.com/office/powerpoint/2019/9/main/command">
                <pc:docMk/>
                <pc:sldMk cId="3399210696" sldId="451"/>
                <pc2:cmMk id="{E9C04B8F-6111-4847-8C82-AA1F955A1531}"/>
              </pc2:cmMkLst>
              <pc226:cmRplyChg chg="add">
                <pc226:chgData name="GRÉTRY, Lucille" userId="S::lucille.gretry@enabel.be::125383bf-9feb-4c4d-be82-5e801929467d" providerId="AD" clId="Web-{9FC2BB7E-40AB-F876-42FB-9AA8EE394FC4}" dt="2023-06-26T10:45:37.993" v="232"/>
                <pc2:cmRplyMkLst xmlns:pc2="http://schemas.microsoft.com/office/powerpoint/2019/9/main/command">
                  <pc:docMk/>
                  <pc:sldMk cId="3399210696" sldId="451"/>
                  <pc2:cmMk id="{E9C04B8F-6111-4847-8C82-AA1F955A1531}"/>
                  <pc2:cmRplyMk id="{C1A1E762-C69C-4127-B089-D668CD76987B}"/>
                </pc2:cmRplyMkLst>
              </pc226:cmRplyChg>
            </pc226:cmChg>
          </p:ext>
        </pc:extLst>
      </pc:sldChg>
      <pc:sldChg chg="modSp">
        <pc:chgData name="GRÉTRY, Lucille" userId="S::lucille.gretry@enabel.be::125383bf-9feb-4c4d-be82-5e801929467d" providerId="AD" clId="Web-{9FC2BB7E-40AB-F876-42FB-9AA8EE394FC4}" dt="2023-06-26T12:27:00.535" v="802" actId="14100"/>
        <pc:sldMkLst>
          <pc:docMk/>
          <pc:sldMk cId="1350240562" sldId="452"/>
        </pc:sldMkLst>
        <pc:spChg chg="mod">
          <ac:chgData name="GRÉTRY, Lucille" userId="S::lucille.gretry@enabel.be::125383bf-9feb-4c4d-be82-5e801929467d" providerId="AD" clId="Web-{9FC2BB7E-40AB-F876-42FB-9AA8EE394FC4}" dt="2023-06-26T10:36:28.864" v="109" actId="20577"/>
          <ac:spMkLst>
            <pc:docMk/>
            <pc:sldMk cId="1350240562" sldId="452"/>
            <ac:spMk id="21" creationId="{9B68AA08-AFDE-1FAE-7149-5A80163AE162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0:31:32.088" v="15" actId="20577"/>
          <ac:spMkLst>
            <pc:docMk/>
            <pc:sldMk cId="1350240562" sldId="452"/>
            <ac:spMk id="25" creationId="{2D784AD9-67D5-8454-ED64-47FD72ADE808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21:42.195" v="727" actId="20577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26:22.455" v="798" actId="20577"/>
          <ac:spMkLst>
            <pc:docMk/>
            <pc:sldMk cId="1350240562" sldId="452"/>
            <ac:spMk id="29" creationId="{024856F4-0E14-0FF7-5A2C-6D80B0A54014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0:35:58.019" v="100" actId="20577"/>
          <ac:spMkLst>
            <pc:docMk/>
            <pc:sldMk cId="1350240562" sldId="452"/>
            <ac:spMk id="38" creationId="{CB8E7DD5-77EE-DC0B-041F-F9D1C70258C4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25:34.719" v="786" actId="20577"/>
          <ac:spMkLst>
            <pc:docMk/>
            <pc:sldMk cId="1350240562" sldId="452"/>
            <ac:spMk id="52" creationId="{5AAA5E2D-5678-6676-6D88-D52B99B4FC8F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27:00.535" v="802" actId="14100"/>
          <ac:spMkLst>
            <pc:docMk/>
            <pc:sldMk cId="1350240562" sldId="452"/>
            <ac:spMk id="56" creationId="{74FD3D16-1A31-BA9F-F52C-94093E6E4640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0:31:58.667" v="49" actId="14100"/>
          <ac:spMkLst>
            <pc:docMk/>
            <pc:sldMk cId="1350240562" sldId="452"/>
            <ac:spMk id="61" creationId="{0EF2068D-B25A-509D-E260-FF5BF211C865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26:58.613" v="801" actId="1076"/>
          <ac:spMkLst>
            <pc:docMk/>
            <pc:sldMk cId="1350240562" sldId="452"/>
            <ac:spMk id="65" creationId="{B259C8CF-5C9B-DDFE-1E18-0E8A5CB15679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26:48.503" v="800" actId="1076"/>
          <ac:spMkLst>
            <pc:docMk/>
            <pc:sldMk cId="1350240562" sldId="452"/>
            <ac:spMk id="76" creationId="{D181D746-459F-750F-2C87-5A42B0680D69}"/>
          </ac:spMkLst>
        </pc:spChg>
        <pc:grpChg chg="mod">
          <ac:chgData name="GRÉTRY, Lucille" userId="S::lucille.gretry@enabel.be::125383bf-9feb-4c4d-be82-5e801929467d" providerId="AD" clId="Web-{9FC2BB7E-40AB-F876-42FB-9AA8EE394FC4}" dt="2023-06-26T12:26:45.862" v="799" actId="1076"/>
          <ac:grpSpMkLst>
            <pc:docMk/>
            <pc:sldMk cId="1350240562" sldId="452"/>
            <ac:grpSpMk id="2" creationId="{09F83598-BC05-1B78-B464-78DF23194225}"/>
          </ac:grpSpMkLst>
        </pc:grpChg>
      </pc:sldChg>
      <pc:sldChg chg="modSp">
        <pc:chgData name="GRÉTRY, Lucille" userId="S::lucille.gretry@enabel.be::125383bf-9feb-4c4d-be82-5e801929467d" providerId="AD" clId="Web-{9FC2BB7E-40AB-F876-42FB-9AA8EE394FC4}" dt="2023-06-26T12:43:56.727" v="865" actId="20577"/>
        <pc:sldMkLst>
          <pc:docMk/>
          <pc:sldMk cId="2661284137" sldId="453"/>
        </pc:sldMkLst>
        <pc:spChg chg="mod">
          <ac:chgData name="GRÉTRY, Lucille" userId="S::lucille.gretry@enabel.be::125383bf-9feb-4c4d-be82-5e801929467d" providerId="AD" clId="Web-{9FC2BB7E-40AB-F876-42FB-9AA8EE394FC4}" dt="2023-06-26T12:43:56.727" v="865" actId="20577"/>
          <ac:spMkLst>
            <pc:docMk/>
            <pc:sldMk cId="2661284137" sldId="453"/>
            <ac:spMk id="5" creationId="{B4C4E775-03E1-6410-EAA8-A934C6A3A5E3}"/>
          </ac:spMkLst>
        </pc:spChg>
      </pc:sldChg>
      <pc:sldChg chg="modSp add">
        <pc:chgData name="GRÉTRY, Lucille" userId="S::lucille.gretry@enabel.be::125383bf-9feb-4c4d-be82-5e801929467d" providerId="AD" clId="Web-{9FC2BB7E-40AB-F876-42FB-9AA8EE394FC4}" dt="2023-06-26T12:54:01.326" v="881" actId="1076"/>
        <pc:sldMkLst>
          <pc:docMk/>
          <pc:sldMk cId="1844884040" sldId="454"/>
        </pc:sldMkLst>
        <pc:spChg chg="mod">
          <ac:chgData name="GRÉTRY, Lucille" userId="S::lucille.gretry@enabel.be::125383bf-9feb-4c4d-be82-5e801929467d" providerId="AD" clId="Web-{9FC2BB7E-40AB-F876-42FB-9AA8EE394FC4}" dt="2023-06-26T11:29:08.022" v="386" actId="1076"/>
          <ac:spMkLst>
            <pc:docMk/>
            <pc:sldMk cId="1844884040" sldId="454"/>
            <ac:spMk id="7" creationId="{519D9F07-9FED-4248-DDD0-2DFC6706CE6D}"/>
          </ac:spMkLst>
        </pc:spChg>
        <pc:spChg chg="mod">
          <ac:chgData name="GRÉTRY, Lucille" userId="S::lucille.gretry@enabel.be::125383bf-9feb-4c4d-be82-5e801929467d" providerId="AD" clId="Web-{9FC2BB7E-40AB-F876-42FB-9AA8EE394FC4}" dt="2023-06-26T12:53:57.451" v="879" actId="20577"/>
          <ac:spMkLst>
            <pc:docMk/>
            <pc:sldMk cId="1844884040" sldId="454"/>
            <ac:spMk id="8" creationId="{87CD0FBD-1E93-DA9D-F537-C08756F86F98}"/>
          </ac:spMkLst>
        </pc:spChg>
        <pc:picChg chg="mod">
          <ac:chgData name="GRÉTRY, Lucille" userId="S::lucille.gretry@enabel.be::125383bf-9feb-4c4d-be82-5e801929467d" providerId="AD" clId="Web-{9FC2BB7E-40AB-F876-42FB-9AA8EE394FC4}" dt="2023-06-26T11:27:05.596" v="381" actId="1076"/>
          <ac:picMkLst>
            <pc:docMk/>
            <pc:sldMk cId="1844884040" sldId="454"/>
            <ac:picMk id="1026" creationId="{CE456BF4-CBBC-2D0F-5E2A-B5AE7E658BF4}"/>
          </ac:picMkLst>
        </pc:picChg>
        <pc:picChg chg="mod">
          <ac:chgData name="GRÉTRY, Lucille" userId="S::lucille.gretry@enabel.be::125383bf-9feb-4c4d-be82-5e801929467d" providerId="AD" clId="Web-{9FC2BB7E-40AB-F876-42FB-9AA8EE394FC4}" dt="2023-06-26T12:53:59.607" v="880" actId="1076"/>
          <ac:picMkLst>
            <pc:docMk/>
            <pc:sldMk cId="1844884040" sldId="454"/>
            <ac:picMk id="1028" creationId="{163D48B2-4785-54E4-EFB9-F156F93A80A9}"/>
          </ac:picMkLst>
        </pc:picChg>
        <pc:picChg chg="mod">
          <ac:chgData name="GRÉTRY, Lucille" userId="S::lucille.gretry@enabel.be::125383bf-9feb-4c4d-be82-5e801929467d" providerId="AD" clId="Web-{9FC2BB7E-40AB-F876-42FB-9AA8EE394FC4}" dt="2023-06-26T12:54:01.326" v="881" actId="1076"/>
          <ac:picMkLst>
            <pc:docMk/>
            <pc:sldMk cId="1844884040" sldId="454"/>
            <ac:picMk id="1030" creationId="{D074DBA9-26AC-E93E-3A0F-63E80D6B8D8E}"/>
          </ac:picMkLst>
        </pc:picChg>
      </pc:sldChg>
      <pc:sldChg chg="add">
        <pc:chgData name="GRÉTRY, Lucille" userId="S::lucille.gretry@enabel.be::125383bf-9feb-4c4d-be82-5e801929467d" providerId="AD" clId="Web-{9FC2BB7E-40AB-F876-42FB-9AA8EE394FC4}" dt="2023-06-26T13:18:21.171" v="949"/>
        <pc:sldMkLst>
          <pc:docMk/>
          <pc:sldMk cId="2676297039" sldId="457"/>
        </pc:sldMkLst>
      </pc:sldChg>
      <pc:sldMasterChg chg="add addSldLayout">
        <pc:chgData name="GRÉTRY, Lucille" userId="S::lucille.gretry@enabel.be::125383bf-9feb-4c4d-be82-5e801929467d" providerId="AD" clId="Web-{9FC2BB7E-40AB-F876-42FB-9AA8EE394FC4}" dt="2023-06-26T11:26:08.156" v="379"/>
        <pc:sldMasterMkLst>
          <pc:docMk/>
          <pc:sldMasterMk cId="2683772289" sldId="2147483648"/>
        </pc:sldMasterMkLst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718848417" sldId="2147483649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4055591615" sldId="2147483650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2791647344" sldId="2147483651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3413596543" sldId="2147483652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1044798423" sldId="2147483653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108561865" sldId="2147483654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3656117400" sldId="2147483655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1343180746" sldId="2147483656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1929066090" sldId="2147483657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992228817" sldId="2147483658"/>
          </pc:sldLayoutMkLst>
        </pc:sldLayoutChg>
        <pc:sldLayoutChg chg="ad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2683772289" sldId="2147483648"/>
            <pc:sldLayoutMk cId="1632319603" sldId="2147483659"/>
          </pc:sldLayoutMkLst>
        </pc:sldLayoutChg>
      </pc:sldMasterChg>
      <pc:sldMasterChg chg="replId modSldLayout">
        <pc:chgData name="GRÉTRY, Lucille" userId="S::lucille.gretry@enabel.be::125383bf-9feb-4c4d-be82-5e801929467d" providerId="AD" clId="Web-{9FC2BB7E-40AB-F876-42FB-9AA8EE394FC4}" dt="2023-06-26T11:26:08.156" v="379"/>
        <pc:sldMasterMkLst>
          <pc:docMk/>
          <pc:sldMasterMk cId="3397199456" sldId="2147483697"/>
        </pc:sldMasterMkLst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2619884168" sldId="2147483698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630268971" sldId="2147483699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2887764214" sldId="2147483700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315981933" sldId="2147483701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3265856983" sldId="2147483702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2672773980" sldId="2147483703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223511293" sldId="2147483704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917102575" sldId="2147483705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3533339548" sldId="2147483706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3546942152" sldId="2147483707"/>
          </pc:sldLayoutMkLst>
        </pc:sldLayoutChg>
        <pc:sldLayoutChg chg="replId">
          <pc:chgData name="GRÉTRY, Lucille" userId="S::lucille.gretry@enabel.be::125383bf-9feb-4c4d-be82-5e801929467d" providerId="AD" clId="Web-{9FC2BB7E-40AB-F876-42FB-9AA8EE394FC4}" dt="2023-06-26T11:26:08.156" v="379"/>
          <pc:sldLayoutMkLst>
            <pc:docMk/>
            <pc:sldMasterMk cId="3397199456" sldId="2147483697"/>
            <pc:sldLayoutMk cId="1674631795" sldId="2147483708"/>
          </pc:sldLayoutMkLst>
        </pc:sldLayoutChg>
      </pc:sldMasterChg>
    </pc:docChg>
  </pc:docChgLst>
  <pc:docChgLst>
    <pc:chgData name="GEERTS, Julie" userId="S::julie.geerts@enabel.be::7cd7de46-e492-4b22-8e45-838508e6ae99" providerId="AD" clId="Web-{1752520A-05CB-E47E-5800-9D3BF9FBFA8B}"/>
    <pc:docChg chg="addSld delSld modSld sldOrd">
      <pc:chgData name="GEERTS, Julie" userId="S::julie.geerts@enabel.be::7cd7de46-e492-4b22-8e45-838508e6ae99" providerId="AD" clId="Web-{1752520A-05CB-E47E-5800-9D3BF9FBFA8B}" dt="2023-06-14T10:19:13.946" v="112"/>
      <pc:docMkLst>
        <pc:docMk/>
      </pc:docMkLst>
      <pc:sldChg chg="modSp">
        <pc:chgData name="GEERTS, Julie" userId="S::julie.geerts@enabel.be::7cd7de46-e492-4b22-8e45-838508e6ae99" providerId="AD" clId="Web-{1752520A-05CB-E47E-5800-9D3BF9FBFA8B}" dt="2023-06-14T09:58:03.317" v="19" actId="20577"/>
        <pc:sldMkLst>
          <pc:docMk/>
          <pc:sldMk cId="2350555209" sldId="257"/>
        </pc:sldMkLst>
        <pc:spChg chg="mod">
          <ac:chgData name="GEERTS, Julie" userId="S::julie.geerts@enabel.be::7cd7de46-e492-4b22-8e45-838508e6ae99" providerId="AD" clId="Web-{1752520A-05CB-E47E-5800-9D3BF9FBFA8B}" dt="2023-06-14T09:58:03.317" v="19" actId="20577"/>
          <ac:spMkLst>
            <pc:docMk/>
            <pc:sldMk cId="2350555209" sldId="257"/>
            <ac:spMk id="7" creationId="{DA5275EA-767C-A68A-85A4-5CB70B155649}"/>
          </ac:spMkLst>
        </pc:spChg>
      </pc:sldChg>
      <pc:sldChg chg="modSp">
        <pc:chgData name="GEERTS, Julie" userId="S::julie.geerts@enabel.be::7cd7de46-e492-4b22-8e45-838508e6ae99" providerId="AD" clId="Web-{1752520A-05CB-E47E-5800-9D3BF9FBFA8B}" dt="2023-06-14T10:02:25.637" v="109" actId="20577"/>
        <pc:sldMkLst>
          <pc:docMk/>
          <pc:sldMk cId="3254237029" sldId="294"/>
        </pc:sldMkLst>
        <pc:spChg chg="mod">
          <ac:chgData name="GEERTS, Julie" userId="S::julie.geerts@enabel.be::7cd7de46-e492-4b22-8e45-838508e6ae99" providerId="AD" clId="Web-{1752520A-05CB-E47E-5800-9D3BF9FBFA8B}" dt="2023-06-14T10:02:25.637" v="109" actId="20577"/>
          <ac:spMkLst>
            <pc:docMk/>
            <pc:sldMk cId="3254237029" sldId="294"/>
            <ac:spMk id="18" creationId="{02598139-2364-5954-74B1-A2AF1FFE4EAD}"/>
          </ac:spMkLst>
        </pc:spChg>
      </pc:sldChg>
      <pc:sldChg chg="ord">
        <pc:chgData name="GEERTS, Julie" userId="S::julie.geerts@enabel.be::7cd7de46-e492-4b22-8e45-838508e6ae99" providerId="AD" clId="Web-{1752520A-05CB-E47E-5800-9D3BF9FBFA8B}" dt="2023-06-14T10:00:12.586" v="88"/>
        <pc:sldMkLst>
          <pc:docMk/>
          <pc:sldMk cId="1288436314" sldId="405"/>
        </pc:sldMkLst>
      </pc:sldChg>
      <pc:sldChg chg="ord">
        <pc:chgData name="GEERTS, Julie" userId="S::julie.geerts@enabel.be::7cd7de46-e492-4b22-8e45-838508e6ae99" providerId="AD" clId="Web-{1752520A-05CB-E47E-5800-9D3BF9FBFA8B}" dt="2023-06-14T10:00:01.492" v="83"/>
        <pc:sldMkLst>
          <pc:docMk/>
          <pc:sldMk cId="537697240" sldId="409"/>
        </pc:sldMkLst>
      </pc:sldChg>
      <pc:sldChg chg="del">
        <pc:chgData name="GEERTS, Julie" userId="S::julie.geerts@enabel.be::7cd7de46-e492-4b22-8e45-838508e6ae99" providerId="AD" clId="Web-{1752520A-05CB-E47E-5800-9D3BF9FBFA8B}" dt="2023-06-14T09:59:51.695" v="80"/>
        <pc:sldMkLst>
          <pc:docMk/>
          <pc:sldMk cId="1517003483" sldId="424"/>
        </pc:sldMkLst>
      </pc:sldChg>
      <pc:sldChg chg="ord">
        <pc:chgData name="GEERTS, Julie" userId="S::julie.geerts@enabel.be::7cd7de46-e492-4b22-8e45-838508e6ae99" providerId="AD" clId="Web-{1752520A-05CB-E47E-5800-9D3BF9FBFA8B}" dt="2023-06-14T10:00:01.492" v="84"/>
        <pc:sldMkLst>
          <pc:docMk/>
          <pc:sldMk cId="446023731" sldId="425"/>
        </pc:sldMkLst>
      </pc:sldChg>
      <pc:sldChg chg="modSp del">
        <pc:chgData name="GEERTS, Julie" userId="S::julie.geerts@enabel.be::7cd7de46-e492-4b22-8e45-838508e6ae99" providerId="AD" clId="Web-{1752520A-05CB-E47E-5800-9D3BF9FBFA8B}" dt="2023-06-14T09:58:47.849" v="79"/>
        <pc:sldMkLst>
          <pc:docMk/>
          <pc:sldMk cId="2934702722" sldId="427"/>
        </pc:sldMkLst>
        <pc:spChg chg="mod">
          <ac:chgData name="GEERTS, Julie" userId="S::julie.geerts@enabel.be::7cd7de46-e492-4b22-8e45-838508e6ae99" providerId="AD" clId="Web-{1752520A-05CB-E47E-5800-9D3BF9FBFA8B}" dt="2023-06-14T09:58:18.974" v="31" actId="20577"/>
          <ac:spMkLst>
            <pc:docMk/>
            <pc:sldMk cId="2934702722" sldId="427"/>
            <ac:spMk id="5" creationId="{B4C4E775-03E1-6410-EAA8-A934C6A3A5E3}"/>
          </ac:spMkLst>
        </pc:spChg>
      </pc:sldChg>
      <pc:sldChg chg="ord">
        <pc:chgData name="GEERTS, Julie" userId="S::julie.geerts@enabel.be::7cd7de46-e492-4b22-8e45-838508e6ae99" providerId="AD" clId="Web-{1752520A-05CB-E47E-5800-9D3BF9FBFA8B}" dt="2023-06-14T10:00:12.586" v="87"/>
        <pc:sldMkLst>
          <pc:docMk/>
          <pc:sldMk cId="3062821428" sldId="428"/>
        </pc:sldMkLst>
      </pc:sldChg>
      <pc:sldChg chg="addSp delSp modSp">
        <pc:chgData name="GEERTS, Julie" userId="S::julie.geerts@enabel.be::7cd7de46-e492-4b22-8e45-838508e6ae99" providerId="AD" clId="Web-{1752520A-05CB-E47E-5800-9D3BF9FBFA8B}" dt="2023-06-14T09:58:45.568" v="78" actId="20577"/>
        <pc:sldMkLst>
          <pc:docMk/>
          <pc:sldMk cId="1984394843" sldId="431"/>
        </pc:sldMkLst>
        <pc:spChg chg="mod">
          <ac:chgData name="GEERTS, Julie" userId="S::julie.geerts@enabel.be::7cd7de46-e492-4b22-8e45-838508e6ae99" providerId="AD" clId="Web-{1752520A-05CB-E47E-5800-9D3BF9FBFA8B}" dt="2023-06-14T09:58:32.474" v="34" actId="20577"/>
          <ac:spMkLst>
            <pc:docMk/>
            <pc:sldMk cId="1984394843" sldId="431"/>
            <ac:spMk id="5" creationId="{B4C4E775-03E1-6410-EAA8-A934C6A3A5E3}"/>
          </ac:spMkLst>
        </pc:spChg>
        <pc:spChg chg="mod">
          <ac:chgData name="GEERTS, Julie" userId="S::julie.geerts@enabel.be::7cd7de46-e492-4b22-8e45-838508e6ae99" providerId="AD" clId="Web-{1752520A-05CB-E47E-5800-9D3BF9FBFA8B}" dt="2023-06-14T09:58:45.568" v="78" actId="20577"/>
          <ac:spMkLst>
            <pc:docMk/>
            <pc:sldMk cId="1984394843" sldId="431"/>
            <ac:spMk id="13" creationId="{AD1C914C-6E05-CAED-FA67-B918B93BA6E6}"/>
          </ac:spMkLst>
        </pc:spChg>
        <pc:grpChg chg="add">
          <ac:chgData name="GEERTS, Julie" userId="S::julie.geerts@enabel.be::7cd7de46-e492-4b22-8e45-838508e6ae99" providerId="AD" clId="Web-{1752520A-05CB-E47E-5800-9D3BF9FBFA8B}" dt="2023-06-14T09:58:26.802" v="33"/>
          <ac:grpSpMkLst>
            <pc:docMk/>
            <pc:sldMk cId="1984394843" sldId="431"/>
            <ac:grpSpMk id="10" creationId="{7FCD705D-CF24-EE0F-86AC-7268FD00B439}"/>
          </ac:grpSpMkLst>
        </pc:grpChg>
        <pc:grpChg chg="del">
          <ac:chgData name="GEERTS, Julie" userId="S::julie.geerts@enabel.be::7cd7de46-e492-4b22-8e45-838508e6ae99" providerId="AD" clId="Web-{1752520A-05CB-E47E-5800-9D3BF9FBFA8B}" dt="2023-06-14T09:58:26.052" v="32"/>
          <ac:grpSpMkLst>
            <pc:docMk/>
            <pc:sldMk cId="1984394843" sldId="431"/>
            <ac:grpSpMk id="16" creationId="{39DA667F-9CA1-FCF4-C6E1-4C5CBDFE5887}"/>
          </ac:grpSpMkLst>
        </pc:grpChg>
      </pc:sldChg>
      <pc:sldChg chg="add replId">
        <pc:chgData name="GEERTS, Julie" userId="S::julie.geerts@enabel.be::7cd7de46-e492-4b22-8e45-838508e6ae99" providerId="AD" clId="Web-{1752520A-05CB-E47E-5800-9D3BF9FBFA8B}" dt="2023-06-14T10:03:12.108" v="110"/>
        <pc:sldMkLst>
          <pc:docMk/>
          <pc:sldMk cId="3683661272" sldId="432"/>
        </pc:sldMkLst>
      </pc:sldChg>
      <pc:sldChg chg="delSp add replId">
        <pc:chgData name="GEERTS, Julie" userId="S::julie.geerts@enabel.be::7cd7de46-e492-4b22-8e45-838508e6ae99" providerId="AD" clId="Web-{1752520A-05CB-E47E-5800-9D3BF9FBFA8B}" dt="2023-06-14T10:19:13.946" v="112"/>
        <pc:sldMkLst>
          <pc:docMk/>
          <pc:sldMk cId="3226826273" sldId="433"/>
        </pc:sldMkLst>
        <pc:picChg chg="del">
          <ac:chgData name="GEERTS, Julie" userId="S::julie.geerts@enabel.be::7cd7de46-e492-4b22-8e45-838508e6ae99" providerId="AD" clId="Web-{1752520A-05CB-E47E-5800-9D3BF9FBFA8B}" dt="2023-06-14T10:19:13.946" v="112"/>
          <ac:picMkLst>
            <pc:docMk/>
            <pc:sldMk cId="3226826273" sldId="433"/>
            <ac:picMk id="6" creationId="{6A450BDE-A7DE-86D4-76E8-9968E14B9AE4}"/>
          </ac:picMkLst>
        </pc:picChg>
      </pc:sldChg>
    </pc:docChg>
  </pc:docChgLst>
  <pc:docChgLst>
    <pc:chgData name="OUSSI, Naima" userId="S::naima.oussi@enabel.be::c92e3fc9-d954-402a-bee3-0c11474f3a33" providerId="AD" clId="Web-{0CD99EAA-44CD-7548-18DF-826767F02F4D}"/>
    <pc:docChg chg="modSld">
      <pc:chgData name="OUSSI, Naima" userId="S::naima.oussi@enabel.be::c92e3fc9-d954-402a-bee3-0c11474f3a33" providerId="AD" clId="Web-{0CD99EAA-44CD-7548-18DF-826767F02F4D}" dt="2023-06-23T10:27:47.006" v="35" actId="1076"/>
      <pc:docMkLst>
        <pc:docMk/>
      </pc:docMkLst>
      <pc:sldChg chg="addSp delSp modSp">
        <pc:chgData name="OUSSI, Naima" userId="S::naima.oussi@enabel.be::c92e3fc9-d954-402a-bee3-0c11474f3a33" providerId="AD" clId="Web-{0CD99EAA-44CD-7548-18DF-826767F02F4D}" dt="2023-06-23T10:22:18.127" v="13" actId="14100"/>
        <pc:sldMkLst>
          <pc:docMk/>
          <pc:sldMk cId="537697240" sldId="409"/>
        </pc:sldMkLst>
        <pc:spChg chg="del">
          <ac:chgData name="OUSSI, Naima" userId="S::naima.oussi@enabel.be::c92e3fc9-d954-402a-bee3-0c11474f3a33" providerId="AD" clId="Web-{0CD99EAA-44CD-7548-18DF-826767F02F4D}" dt="2023-06-23T10:13:52.769" v="1"/>
          <ac:spMkLst>
            <pc:docMk/>
            <pc:sldMk cId="537697240" sldId="409"/>
            <ac:spMk id="8" creationId="{7FA9242C-0593-15FB-C41C-6F91E6FB231B}"/>
          </ac:spMkLst>
        </pc:spChg>
        <pc:picChg chg="add del mod">
          <ac:chgData name="OUSSI, Naima" userId="S::naima.oussi@enabel.be::c92e3fc9-d954-402a-bee3-0c11474f3a33" providerId="AD" clId="Web-{0CD99EAA-44CD-7548-18DF-826767F02F4D}" dt="2023-06-23T10:20:15.417" v="9"/>
          <ac:picMkLst>
            <pc:docMk/>
            <pc:sldMk cId="537697240" sldId="409"/>
            <ac:picMk id="2" creationId="{4AA3A753-7790-FB95-311D-58930B6D83F9}"/>
          </ac:picMkLst>
        </pc:picChg>
        <pc:picChg chg="del">
          <ac:chgData name="OUSSI, Naima" userId="S::naima.oussi@enabel.be::c92e3fc9-d954-402a-bee3-0c11474f3a33" providerId="AD" clId="Web-{0CD99EAA-44CD-7548-18DF-826767F02F4D}" dt="2023-06-23T10:13:50.285" v="0"/>
          <ac:picMkLst>
            <pc:docMk/>
            <pc:sldMk cId="537697240" sldId="409"/>
            <ac:picMk id="4" creationId="{97E716EA-6B80-B4C3-A4B8-49FBFF5D3B44}"/>
          </ac:picMkLst>
        </pc:picChg>
        <pc:picChg chg="add mod">
          <ac:chgData name="OUSSI, Naima" userId="S::naima.oussi@enabel.be::c92e3fc9-d954-402a-bee3-0c11474f3a33" providerId="AD" clId="Web-{0CD99EAA-44CD-7548-18DF-826767F02F4D}" dt="2023-06-23T10:22:18.127" v="13" actId="14100"/>
          <ac:picMkLst>
            <pc:docMk/>
            <pc:sldMk cId="537697240" sldId="409"/>
            <ac:picMk id="10" creationId="{2E2C47AC-35C6-1540-D03A-E5FC4ECD0C3D}"/>
          </ac:picMkLst>
        </pc:picChg>
      </pc:sldChg>
      <pc:sldChg chg="addSp delSp modSp">
        <pc:chgData name="OUSSI, Naima" userId="S::naima.oussi@enabel.be::c92e3fc9-d954-402a-bee3-0c11474f3a33" providerId="AD" clId="Web-{0CD99EAA-44CD-7548-18DF-826767F02F4D}" dt="2023-06-23T10:27:47.006" v="35" actId="1076"/>
        <pc:sldMkLst>
          <pc:docMk/>
          <pc:sldMk cId="446023731" sldId="425"/>
        </pc:sldMkLst>
        <pc:spChg chg="mod">
          <ac:chgData name="OUSSI, Naima" userId="S::naima.oussi@enabel.be::c92e3fc9-d954-402a-bee3-0c11474f3a33" providerId="AD" clId="Web-{0CD99EAA-44CD-7548-18DF-826767F02F4D}" dt="2023-06-23T10:23:57.446" v="19" actId="20577"/>
          <ac:spMkLst>
            <pc:docMk/>
            <pc:sldMk cId="446023731" sldId="425"/>
            <ac:spMk id="8" creationId="{29F770B2-EAE6-06CA-AC22-914CC6BBA8F9}"/>
          </ac:spMkLst>
        </pc:spChg>
        <pc:picChg chg="add del mod">
          <ac:chgData name="OUSSI, Naima" userId="S::naima.oussi@enabel.be::c92e3fc9-d954-402a-bee3-0c11474f3a33" providerId="AD" clId="Web-{0CD99EAA-44CD-7548-18DF-826767F02F4D}" dt="2023-06-23T10:27:02.880" v="30"/>
          <ac:picMkLst>
            <pc:docMk/>
            <pc:sldMk cId="446023731" sldId="425"/>
            <ac:picMk id="10" creationId="{2737051D-5A86-04B9-AA18-A63B5621462E}"/>
          </ac:picMkLst>
        </pc:picChg>
        <pc:picChg chg="del">
          <ac:chgData name="OUSSI, Naima" userId="S::naima.oussi@enabel.be::c92e3fc9-d954-402a-bee3-0c11474f3a33" providerId="AD" clId="Web-{0CD99EAA-44CD-7548-18DF-826767F02F4D}" dt="2023-06-23T10:24:02.071" v="20"/>
          <ac:picMkLst>
            <pc:docMk/>
            <pc:sldMk cId="446023731" sldId="425"/>
            <ac:picMk id="13" creationId="{61CE4D69-765B-FA27-3A09-37ECB4285D45}"/>
          </ac:picMkLst>
        </pc:picChg>
        <pc:picChg chg="add mod">
          <ac:chgData name="OUSSI, Naima" userId="S::naima.oussi@enabel.be::c92e3fc9-d954-402a-bee3-0c11474f3a33" providerId="AD" clId="Web-{0CD99EAA-44CD-7548-18DF-826767F02F4D}" dt="2023-06-23T10:27:47.006" v="35" actId="1076"/>
          <ac:picMkLst>
            <pc:docMk/>
            <pc:sldMk cId="446023731" sldId="425"/>
            <ac:picMk id="14" creationId="{CDF482C3-524C-D36A-933B-2F558BC6E64D}"/>
          </ac:picMkLst>
        </pc:picChg>
      </pc:sldChg>
    </pc:docChg>
  </pc:docChgLst>
  <pc:docChgLst>
    <pc:chgData name="LAMBERT, Hélène" userId="S::helene.lambert@enabel.be::6d1ad801-547b-462f-be38-3cd4c83139df" providerId="AD" clId="Web-{F045155D-9D13-5B67-ABE0-5AE4B0DEB281}"/>
    <pc:docChg chg="modSld">
      <pc:chgData name="LAMBERT, Hélène" userId="S::helene.lambert@enabel.be::6d1ad801-547b-462f-be38-3cd4c83139df" providerId="AD" clId="Web-{F045155D-9D13-5B67-ABE0-5AE4B0DEB281}" dt="2023-06-21T14:16:16.995" v="1" actId="14100"/>
      <pc:docMkLst>
        <pc:docMk/>
      </pc:docMkLst>
      <pc:sldChg chg="modSp">
        <pc:chgData name="LAMBERT, Hélène" userId="S::helene.lambert@enabel.be::6d1ad801-547b-462f-be38-3cd4c83139df" providerId="AD" clId="Web-{F045155D-9D13-5B67-ABE0-5AE4B0DEB281}" dt="2023-06-21T14:16:16.995" v="1" actId="14100"/>
        <pc:sldMkLst>
          <pc:docMk/>
          <pc:sldMk cId="2094903578" sldId="436"/>
        </pc:sldMkLst>
        <pc:graphicFrameChg chg="mod">
          <ac:chgData name="LAMBERT, Hélène" userId="S::helene.lambert@enabel.be::6d1ad801-547b-462f-be38-3cd4c83139df" providerId="AD" clId="Web-{F045155D-9D13-5B67-ABE0-5AE4B0DEB281}" dt="2023-06-21T14:16:16.995" v="1" actId="14100"/>
          <ac:graphicFrameMkLst>
            <pc:docMk/>
            <pc:sldMk cId="2094903578" sldId="436"/>
            <ac:graphicFrameMk id="2" creationId="{1A33392B-22E9-2F15-99FE-853C3F1D314D}"/>
          </ac:graphicFrameMkLst>
        </pc:graphicFrameChg>
      </pc:sldChg>
    </pc:docChg>
  </pc:docChgLst>
  <pc:docChgLst>
    <pc:chgData name="AMHARECH, Fadwa" userId="S::fadwa.amharech@enabel.be::654c0289-b907-4c80-930a-48914098b2a4" providerId="AD" clId="Web-{A5E425F0-6E67-0D44-E0DC-68EAF161B620}"/>
    <pc:docChg chg="addSld delSld addMainMaster modMainMaster">
      <pc:chgData name="AMHARECH, Fadwa" userId="S::fadwa.amharech@enabel.be::654c0289-b907-4c80-930a-48914098b2a4" providerId="AD" clId="Web-{A5E425F0-6E67-0D44-E0DC-68EAF161B620}" dt="2023-06-26T07:58:08.873" v="2"/>
      <pc:docMkLst>
        <pc:docMk/>
      </pc:docMkLst>
      <pc:sldChg chg="del">
        <pc:chgData name="AMHARECH, Fadwa" userId="S::fadwa.amharech@enabel.be::654c0289-b907-4c80-930a-48914098b2a4" providerId="AD" clId="Web-{A5E425F0-6E67-0D44-E0DC-68EAF161B620}" dt="2023-06-26T07:57:44.825" v="1"/>
        <pc:sldMkLst>
          <pc:docMk/>
          <pc:sldMk cId="1375185061" sldId="414"/>
        </pc:sldMkLst>
      </pc:sldChg>
      <pc:sldChg chg="del">
        <pc:chgData name="AMHARECH, Fadwa" userId="S::fadwa.amharech@enabel.be::654c0289-b907-4c80-930a-48914098b2a4" providerId="AD" clId="Web-{A5E425F0-6E67-0D44-E0DC-68EAF161B620}" dt="2023-06-26T07:57:41.919" v="0"/>
        <pc:sldMkLst>
          <pc:docMk/>
          <pc:sldMk cId="121055710" sldId="429"/>
        </pc:sldMkLst>
      </pc:sldChg>
      <pc:sldChg chg="add">
        <pc:chgData name="AMHARECH, Fadwa" userId="S::fadwa.amharech@enabel.be::654c0289-b907-4c80-930a-48914098b2a4" providerId="AD" clId="Web-{A5E425F0-6E67-0D44-E0DC-68EAF161B620}" dt="2023-06-26T07:58:08.873" v="2"/>
        <pc:sldMkLst>
          <pc:docMk/>
          <pc:sldMk cId="2661284137" sldId="453"/>
        </pc:sldMkLst>
      </pc:sldChg>
      <pc:sldMasterChg chg="replId modSldLayout">
        <pc:chgData name="AMHARECH, Fadwa" userId="S::fadwa.amharech@enabel.be::654c0289-b907-4c80-930a-48914098b2a4" providerId="AD" clId="Web-{A5E425F0-6E67-0D44-E0DC-68EAF161B620}" dt="2023-06-26T07:58:08.873" v="2"/>
        <pc:sldMasterMkLst>
          <pc:docMk/>
          <pc:sldMasterMk cId="1010817625" sldId="2147483685"/>
        </pc:sldMasterMkLst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2289790249" sldId="2147483686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431380426" sldId="2147483687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1084216958" sldId="2147483688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1495636037" sldId="2147483689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2417594054" sldId="2147483690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1977361093" sldId="2147483691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2906057469" sldId="2147483692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3697312680" sldId="2147483693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1086567004" sldId="2147483694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2887892928" sldId="2147483695"/>
          </pc:sldLayoutMkLst>
        </pc:sldLayoutChg>
        <pc:sldLayoutChg chg="replI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1010817625" sldId="2147483685"/>
            <pc:sldLayoutMk cId="3209540571" sldId="2147483696"/>
          </pc:sldLayoutMkLst>
        </pc:sldLayoutChg>
      </pc:sldMasterChg>
      <pc:sldMasterChg chg="add addSldLayout">
        <pc:chgData name="AMHARECH, Fadwa" userId="S::fadwa.amharech@enabel.be::654c0289-b907-4c80-930a-48914098b2a4" providerId="AD" clId="Web-{A5E425F0-6E67-0D44-E0DC-68EAF161B620}" dt="2023-06-26T07:58:08.873" v="2"/>
        <pc:sldMasterMkLst>
          <pc:docMk/>
          <pc:sldMasterMk cId="3397199456" sldId="2147483697"/>
        </pc:sldMasterMkLst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2619884168" sldId="2147483698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630268971" sldId="2147483699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2887764214" sldId="2147483700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315981933" sldId="2147483701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3265856983" sldId="2147483702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2672773980" sldId="2147483703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223511293" sldId="2147483704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917102575" sldId="2147483705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3533339548" sldId="2147483706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3546942152" sldId="2147483707"/>
          </pc:sldLayoutMkLst>
        </pc:sldLayoutChg>
        <pc:sldLayoutChg chg="add">
          <pc:chgData name="AMHARECH, Fadwa" userId="S::fadwa.amharech@enabel.be::654c0289-b907-4c80-930a-48914098b2a4" providerId="AD" clId="Web-{A5E425F0-6E67-0D44-E0DC-68EAF161B620}" dt="2023-06-26T07:58:08.873" v="2"/>
          <pc:sldLayoutMkLst>
            <pc:docMk/>
            <pc:sldMasterMk cId="3397199456" sldId="2147483697"/>
            <pc:sldLayoutMk cId="1674631795" sldId="2147483708"/>
          </pc:sldLayoutMkLst>
        </pc:sldLayoutChg>
      </pc:sldMasterChg>
    </pc:docChg>
  </pc:docChgLst>
  <pc:docChgLst>
    <pc:chgData name="EL YAMANI, Anass" userId="S::anass.elyamani@enabel.be::6f2a2a82-4a5f-4115-b657-1bdd72159912" providerId="AD" clId="Web-{BB527BC4-4379-2451-37A8-2273CBCF528E}"/>
    <pc:docChg chg="modSld">
      <pc:chgData name="EL YAMANI, Anass" userId="S::anass.elyamani@enabel.be::6f2a2a82-4a5f-4115-b657-1bdd72159912" providerId="AD" clId="Web-{BB527BC4-4379-2451-37A8-2273CBCF528E}" dt="2023-09-18T13:17:04.824" v="9" actId="1076"/>
      <pc:docMkLst>
        <pc:docMk/>
      </pc:docMkLst>
      <pc:sldChg chg="modSp">
        <pc:chgData name="EL YAMANI, Anass" userId="S::anass.elyamani@enabel.be::6f2a2a82-4a5f-4115-b657-1bdd72159912" providerId="AD" clId="Web-{BB527BC4-4379-2451-37A8-2273CBCF528E}" dt="2023-09-18T13:17:04.824" v="9" actId="1076"/>
        <pc:sldMkLst>
          <pc:docMk/>
          <pc:sldMk cId="995050475" sldId="461"/>
        </pc:sldMkLst>
        <pc:spChg chg="mod">
          <ac:chgData name="EL YAMANI, Anass" userId="S::anass.elyamani@enabel.be::6f2a2a82-4a5f-4115-b657-1bdd72159912" providerId="AD" clId="Web-{BB527BC4-4379-2451-37A8-2273CBCF528E}" dt="2023-09-18T13:16:49.417" v="5" actId="14100"/>
          <ac:spMkLst>
            <pc:docMk/>
            <pc:sldMk cId="995050475" sldId="461"/>
            <ac:spMk id="2" creationId="{66E34F2F-A79A-E585-7EC5-D7498FB5AFDF}"/>
          </ac:spMkLst>
        </pc:spChg>
        <pc:spChg chg="mod">
          <ac:chgData name="EL YAMANI, Anass" userId="S::anass.elyamani@enabel.be::6f2a2a82-4a5f-4115-b657-1bdd72159912" providerId="AD" clId="Web-{BB527BC4-4379-2451-37A8-2273CBCF528E}" dt="2023-09-18T13:16:52.058" v="6" actId="14100"/>
          <ac:spMkLst>
            <pc:docMk/>
            <pc:sldMk cId="995050475" sldId="461"/>
            <ac:spMk id="5" creationId="{B1BD0D9F-BE28-59DD-5032-94EF3FA9C69A}"/>
          </ac:spMkLst>
        </pc:spChg>
        <pc:spChg chg="mod">
          <ac:chgData name="EL YAMANI, Anass" userId="S::anass.elyamani@enabel.be::6f2a2a82-4a5f-4115-b657-1bdd72159912" providerId="AD" clId="Web-{BB527BC4-4379-2451-37A8-2273CBCF528E}" dt="2023-09-18T13:16:13.728" v="1" actId="14100"/>
          <ac:spMkLst>
            <pc:docMk/>
            <pc:sldMk cId="995050475" sldId="461"/>
            <ac:spMk id="8" creationId="{8BCA7FA8-551A-1275-7EF4-89B0ACA0BB8F}"/>
          </ac:spMkLst>
        </pc:spChg>
        <pc:spChg chg="mod">
          <ac:chgData name="EL YAMANI, Anass" userId="S::anass.elyamani@enabel.be::6f2a2a82-4a5f-4115-b657-1bdd72159912" providerId="AD" clId="Web-{BB527BC4-4379-2451-37A8-2273CBCF528E}" dt="2023-09-18T13:16:54.933" v="7" actId="14100"/>
          <ac:spMkLst>
            <pc:docMk/>
            <pc:sldMk cId="995050475" sldId="461"/>
            <ac:spMk id="16" creationId="{9C5ABE90-F823-3815-2898-273F454DD8C9}"/>
          </ac:spMkLst>
        </pc:spChg>
        <pc:grpChg chg="mod">
          <ac:chgData name="EL YAMANI, Anass" userId="S::anass.elyamani@enabel.be::6f2a2a82-4a5f-4115-b657-1bdd72159912" providerId="AD" clId="Web-{BB527BC4-4379-2451-37A8-2273CBCF528E}" dt="2023-09-18T13:17:04.824" v="9" actId="1076"/>
          <ac:grpSpMkLst>
            <pc:docMk/>
            <pc:sldMk cId="995050475" sldId="461"/>
            <ac:grpSpMk id="13" creationId="{327E88AF-F7EC-ED3C-95E3-289343DBE47B}"/>
          </ac:grpSpMkLst>
        </pc:grpChg>
      </pc:sldChg>
    </pc:docChg>
  </pc:docChgLst>
  <pc:docChgLst>
    <pc:chgData name="GEERTS, Julie" userId="S::julie.geerts@enabel.be::7cd7de46-e492-4b22-8e45-838508e6ae99" providerId="AD" clId="Web-{2BE721BF-D41D-4E48-216E-EA97C51810C4}"/>
    <pc:docChg chg="addSld delSld modSld">
      <pc:chgData name="GEERTS, Julie" userId="S::julie.geerts@enabel.be::7cd7de46-e492-4b22-8e45-838508e6ae99" providerId="AD" clId="Web-{2BE721BF-D41D-4E48-216E-EA97C51810C4}" dt="2023-06-15T08:36:28.661" v="5"/>
      <pc:docMkLst>
        <pc:docMk/>
      </pc:docMkLst>
      <pc:sldChg chg="del">
        <pc:chgData name="GEERTS, Julie" userId="S::julie.geerts@enabel.be::7cd7de46-e492-4b22-8e45-838508e6ae99" providerId="AD" clId="Web-{2BE721BF-D41D-4E48-216E-EA97C51810C4}" dt="2023-06-15T08:36:28.661" v="5"/>
        <pc:sldMkLst>
          <pc:docMk/>
          <pc:sldMk cId="3226826273" sldId="433"/>
        </pc:sldMkLst>
      </pc:sldChg>
      <pc:sldChg chg="addSp delSp modSp add replId">
        <pc:chgData name="GEERTS, Julie" userId="S::julie.geerts@enabel.be::7cd7de46-e492-4b22-8e45-838508e6ae99" providerId="AD" clId="Web-{2BE721BF-D41D-4E48-216E-EA97C51810C4}" dt="2023-06-15T08:36:22.098" v="4"/>
        <pc:sldMkLst>
          <pc:docMk/>
          <pc:sldMk cId="1341179643" sldId="434"/>
        </pc:sldMkLst>
        <pc:spChg chg="del mod">
          <ac:chgData name="GEERTS, Julie" userId="S::julie.geerts@enabel.be::7cd7de46-e492-4b22-8e45-838508e6ae99" providerId="AD" clId="Web-{2BE721BF-D41D-4E48-216E-EA97C51810C4}" dt="2023-06-15T08:36:12.754" v="2"/>
          <ac:spMkLst>
            <pc:docMk/>
            <pc:sldMk cId="1341179643" sldId="434"/>
            <ac:spMk id="8" creationId="{8B315CB8-B62C-1C6C-DF97-D350AA92E89E}"/>
          </ac:spMkLst>
        </pc:spChg>
        <pc:spChg chg="del">
          <ac:chgData name="GEERTS, Julie" userId="S::julie.geerts@enabel.be::7cd7de46-e492-4b22-8e45-838508e6ae99" providerId="AD" clId="Web-{2BE721BF-D41D-4E48-216E-EA97C51810C4}" dt="2023-06-15T08:36:14.707" v="3"/>
          <ac:spMkLst>
            <pc:docMk/>
            <pc:sldMk cId="1341179643" sldId="434"/>
            <ac:spMk id="9" creationId="{3794CBF4-D02E-D805-2676-FDC0E31CB962}"/>
          </ac:spMkLst>
        </pc:spChg>
        <pc:picChg chg="add">
          <ac:chgData name="GEERTS, Julie" userId="S::julie.geerts@enabel.be::7cd7de46-e492-4b22-8e45-838508e6ae99" providerId="AD" clId="Web-{2BE721BF-D41D-4E48-216E-EA97C51810C4}" dt="2023-06-15T08:36:22.098" v="4"/>
          <ac:picMkLst>
            <pc:docMk/>
            <pc:sldMk cId="1341179643" sldId="434"/>
            <ac:picMk id="5" creationId="{BA20B250-629D-197B-A1BD-9AD270A0441A}"/>
          </ac:picMkLst>
        </pc:picChg>
      </pc:sldChg>
    </pc:docChg>
  </pc:docChgLst>
  <pc:docChgLst>
    <pc:chgData name="GEERTS, Julie" userId="S::julie.geerts@enabel.be::7cd7de46-e492-4b22-8e45-838508e6ae99" providerId="AD" clId="Web-{5D12C1A7-2F33-37AD-C061-A91DA5A9827E}"/>
    <pc:docChg chg="mod modSld">
      <pc:chgData name="GEERTS, Julie" userId="S::julie.geerts@enabel.be::7cd7de46-e492-4b22-8e45-838508e6ae99" providerId="AD" clId="Web-{5D12C1A7-2F33-37AD-C061-A91DA5A9827E}" dt="2023-06-23T09:26:07.010" v="7" actId="20577"/>
      <pc:docMkLst>
        <pc:docMk/>
      </pc:docMkLst>
      <pc:sldChg chg="modSp">
        <pc:chgData name="GEERTS, Julie" userId="S::julie.geerts@enabel.be::7cd7de46-e492-4b22-8e45-838508e6ae99" providerId="AD" clId="Web-{5D12C1A7-2F33-37AD-C061-A91DA5A9827E}" dt="2023-06-23T09:26:07.010" v="7" actId="20577"/>
        <pc:sldMkLst>
          <pc:docMk/>
          <pc:sldMk cId="1375185061" sldId="414"/>
        </pc:sldMkLst>
        <pc:graphicFrameChg chg="modGraphic">
          <ac:chgData name="GEERTS, Julie" userId="S::julie.geerts@enabel.be::7cd7de46-e492-4b22-8e45-838508e6ae99" providerId="AD" clId="Web-{5D12C1A7-2F33-37AD-C061-A91DA5A9827E}" dt="2023-06-23T09:26:07.010" v="7" actId="20577"/>
          <ac:graphicFrameMkLst>
            <pc:docMk/>
            <pc:sldMk cId="1375185061" sldId="414"/>
            <ac:graphicFrameMk id="179" creationId="{7EC2CDA1-3040-A84E-A49A-D54EB476A005}"/>
          </ac:graphicFrameMkLst>
        </pc:graphicFrameChg>
      </pc:sldChg>
      <pc:sldChg chg="addCm">
        <pc:chgData name="GEERTS, Julie" userId="S::julie.geerts@enabel.be::7cd7de46-e492-4b22-8e45-838508e6ae99" providerId="AD" clId="Web-{5D12C1A7-2F33-37AD-C061-A91DA5A9827E}" dt="2023-06-23T09:23:44.663" v="1"/>
        <pc:sldMkLst>
          <pc:docMk/>
          <pc:sldMk cId="1877404382" sldId="4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S::julie.geerts@enabel.be::7cd7de46-e492-4b22-8e45-838508e6ae99" providerId="AD" clId="Web-{5D12C1A7-2F33-37AD-C061-A91DA5A9827E}" dt="2023-06-23T09:23:44.663" v="1"/>
              <pc2:cmMkLst xmlns:pc2="http://schemas.microsoft.com/office/powerpoint/2019/9/main/command">
                <pc:docMk/>
                <pc:sldMk cId="1877404382" sldId="419"/>
                <pc2:cmMk id="{1AE8BD9D-5965-493F-B019-FD925637DEE2}"/>
              </pc2:cmMkLst>
            </pc226:cmChg>
          </p:ext>
        </pc:extLst>
      </pc:sldChg>
      <pc:sldChg chg="addCm">
        <pc:chgData name="GEERTS, Julie" userId="S::julie.geerts@enabel.be::7cd7de46-e492-4b22-8e45-838508e6ae99" providerId="AD" clId="Web-{5D12C1A7-2F33-37AD-C061-A91DA5A9827E}" dt="2023-06-23T09:25:19.509" v="3"/>
        <pc:sldMkLst>
          <pc:docMk/>
          <pc:sldMk cId="121055710" sldId="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S::julie.geerts@enabel.be::7cd7de46-e492-4b22-8e45-838508e6ae99" providerId="AD" clId="Web-{5D12C1A7-2F33-37AD-C061-A91DA5A9827E}" dt="2023-06-23T09:25:19.509" v="3"/>
              <pc2:cmMkLst xmlns:pc2="http://schemas.microsoft.com/office/powerpoint/2019/9/main/command">
                <pc:docMk/>
                <pc:sldMk cId="121055710" sldId="429"/>
                <pc2:cmMk id="{22F47D7D-EE3D-4CD5-9351-6AB4CA4CEF9E}"/>
              </pc2:cmMkLst>
            </pc226:cmChg>
          </p:ext>
        </pc:extLst>
      </pc:sldChg>
      <pc:sldChg chg="addCm">
        <pc:chgData name="GEERTS, Julie" userId="S::julie.geerts@enabel.be::7cd7de46-e492-4b22-8e45-838508e6ae99" providerId="AD" clId="Web-{5D12C1A7-2F33-37AD-C061-A91DA5A9827E}" dt="2023-06-23T09:23:55.663" v="2"/>
        <pc:sldMkLst>
          <pc:docMk/>
          <pc:sldMk cId="2097597672" sldId="4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ERTS, Julie" userId="S::julie.geerts@enabel.be::7cd7de46-e492-4b22-8e45-838508e6ae99" providerId="AD" clId="Web-{5D12C1A7-2F33-37AD-C061-A91DA5A9827E}" dt="2023-06-23T09:23:55.663" v="2"/>
              <pc2:cmMkLst xmlns:pc2="http://schemas.microsoft.com/office/powerpoint/2019/9/main/command">
                <pc:docMk/>
                <pc:sldMk cId="2097597672" sldId="430"/>
                <pc2:cmMk id="{31A007D2-836F-4DFE-A330-278B63D82C82}"/>
              </pc2:cmMkLst>
            </pc226:cmChg>
          </p:ext>
        </pc:extLst>
      </pc:sldChg>
    </pc:docChg>
  </pc:docChgLst>
  <pc:docChgLst>
    <pc:chgData name="GEERTS, Julie" userId="S::julie.geerts@enabel.be::7cd7de46-e492-4b22-8e45-838508e6ae99" providerId="AD" clId="Web-{A4BA1FAE-8E83-D9EC-971D-521CA3914827}"/>
    <pc:docChg chg="modSld">
      <pc:chgData name="GEERTS, Julie" userId="S::julie.geerts@enabel.be::7cd7de46-e492-4b22-8e45-838508e6ae99" providerId="AD" clId="Web-{A4BA1FAE-8E83-D9EC-971D-521CA3914827}" dt="2023-06-23T09:38:57.856" v="75" actId="20577"/>
      <pc:docMkLst>
        <pc:docMk/>
      </pc:docMkLst>
      <pc:sldChg chg="modSp">
        <pc:chgData name="GEERTS, Julie" userId="S::julie.geerts@enabel.be::7cd7de46-e492-4b22-8e45-838508e6ae99" providerId="AD" clId="Web-{A4BA1FAE-8E83-D9EC-971D-521CA3914827}" dt="2023-06-23T09:35:02.257" v="11" actId="1076"/>
        <pc:sldMkLst>
          <pc:docMk/>
          <pc:sldMk cId="347001799" sldId="298"/>
        </pc:sldMkLst>
        <pc:spChg chg="mod">
          <ac:chgData name="GEERTS, Julie" userId="S::julie.geerts@enabel.be::7cd7de46-e492-4b22-8e45-838508e6ae99" providerId="AD" clId="Web-{A4BA1FAE-8E83-D9EC-971D-521CA3914827}" dt="2023-06-23T09:35:02.257" v="11" actId="1076"/>
          <ac:spMkLst>
            <pc:docMk/>
            <pc:sldMk cId="347001799" sldId="298"/>
            <ac:spMk id="6" creationId="{DA8C8A3A-05F6-5B15-2791-A98CEF331060}"/>
          </ac:spMkLst>
        </pc:spChg>
      </pc:sldChg>
      <pc:sldChg chg="modSp">
        <pc:chgData name="GEERTS, Julie" userId="S::julie.geerts@enabel.be::7cd7de46-e492-4b22-8e45-838508e6ae99" providerId="AD" clId="Web-{A4BA1FAE-8E83-D9EC-971D-521CA3914827}" dt="2023-06-23T09:38:57.856" v="75" actId="20577"/>
        <pc:sldMkLst>
          <pc:docMk/>
          <pc:sldMk cId="3288131885" sldId="302"/>
        </pc:sldMkLst>
        <pc:spChg chg="mod">
          <ac:chgData name="GEERTS, Julie" userId="S::julie.geerts@enabel.be::7cd7de46-e492-4b22-8e45-838508e6ae99" providerId="AD" clId="Web-{A4BA1FAE-8E83-D9EC-971D-521CA3914827}" dt="2023-06-23T09:38:57.856" v="75" actId="20577"/>
          <ac:spMkLst>
            <pc:docMk/>
            <pc:sldMk cId="3288131885" sldId="302"/>
            <ac:spMk id="4" creationId="{B2C15331-3B63-88DC-E371-C9C73D5FC467}"/>
          </ac:spMkLst>
        </pc:spChg>
      </pc:sldChg>
      <pc:sldChg chg="modSp">
        <pc:chgData name="GEERTS, Julie" userId="S::julie.geerts@enabel.be::7cd7de46-e492-4b22-8e45-838508e6ae99" providerId="AD" clId="Web-{A4BA1FAE-8E83-D9EC-971D-521CA3914827}" dt="2023-06-23T09:28:42.249" v="4" actId="1076"/>
        <pc:sldMkLst>
          <pc:docMk/>
          <pc:sldMk cId="3062821428" sldId="428"/>
        </pc:sldMkLst>
        <pc:spChg chg="mod">
          <ac:chgData name="GEERTS, Julie" userId="S::julie.geerts@enabel.be::7cd7de46-e492-4b22-8e45-838508e6ae99" providerId="AD" clId="Web-{A4BA1FAE-8E83-D9EC-971D-521CA3914827}" dt="2023-06-23T09:28:36.530" v="3" actId="1076"/>
          <ac:spMkLst>
            <pc:docMk/>
            <pc:sldMk cId="3062821428" sldId="428"/>
            <ac:spMk id="30" creationId="{A727F47F-1E57-345B-2EDD-A592237F5E61}"/>
          </ac:spMkLst>
        </pc:spChg>
        <pc:graphicFrameChg chg="mod">
          <ac:chgData name="GEERTS, Julie" userId="S::julie.geerts@enabel.be::7cd7de46-e492-4b22-8e45-838508e6ae99" providerId="AD" clId="Web-{A4BA1FAE-8E83-D9EC-971D-521CA3914827}" dt="2023-06-23T09:28:42.249" v="4" actId="1076"/>
          <ac:graphicFrameMkLst>
            <pc:docMk/>
            <pc:sldMk cId="3062821428" sldId="428"/>
            <ac:graphicFrameMk id="260" creationId="{190DEA18-777C-D507-9BB7-39593EC01BC3}"/>
          </ac:graphicFrameMkLst>
        </pc:graphicFrameChg>
      </pc:sldChg>
      <pc:sldChg chg="modSp">
        <pc:chgData name="GEERTS, Julie" userId="S::julie.geerts@enabel.be::7cd7de46-e492-4b22-8e45-838508e6ae99" providerId="AD" clId="Web-{A4BA1FAE-8E83-D9EC-971D-521CA3914827}" dt="2023-06-23T09:27:55.795" v="0" actId="14100"/>
        <pc:sldMkLst>
          <pc:docMk/>
          <pc:sldMk cId="1952118747" sldId="435"/>
        </pc:sldMkLst>
        <pc:spChg chg="mod">
          <ac:chgData name="GEERTS, Julie" userId="S::julie.geerts@enabel.be::7cd7de46-e492-4b22-8e45-838508e6ae99" providerId="AD" clId="Web-{A4BA1FAE-8E83-D9EC-971D-521CA3914827}" dt="2023-06-23T09:27:55.795" v="0" actId="14100"/>
          <ac:spMkLst>
            <pc:docMk/>
            <pc:sldMk cId="1952118747" sldId="435"/>
            <ac:spMk id="27" creationId="{74978046-ED8E-2467-A856-0B92AB7B95DA}"/>
          </ac:spMkLst>
        </pc:spChg>
      </pc:sldChg>
      <pc:sldChg chg="modSp">
        <pc:chgData name="GEERTS, Julie" userId="S::julie.geerts@enabel.be::7cd7de46-e492-4b22-8e45-838508e6ae99" providerId="AD" clId="Web-{A4BA1FAE-8E83-D9EC-971D-521CA3914827}" dt="2023-06-23T09:38:25.777" v="65" actId="1076"/>
        <pc:sldMkLst>
          <pc:docMk/>
          <pc:sldMk cId="880130595" sldId="442"/>
        </pc:sldMkLst>
        <pc:spChg chg="mod">
          <ac:chgData name="GEERTS, Julie" userId="S::julie.geerts@enabel.be::7cd7de46-e492-4b22-8e45-838508e6ae99" providerId="AD" clId="Web-{A4BA1FAE-8E83-D9EC-971D-521CA3914827}" dt="2023-06-23T09:38:25.699" v="63" actId="1076"/>
          <ac:spMkLst>
            <pc:docMk/>
            <pc:sldMk cId="880130595" sldId="442"/>
            <ac:spMk id="5" creationId="{A099E088-6FEF-4872-56A7-0506218CD52F}"/>
          </ac:spMkLst>
        </pc:spChg>
        <pc:spChg chg="mod">
          <ac:chgData name="GEERTS, Julie" userId="S::julie.geerts@enabel.be::7cd7de46-e492-4b22-8e45-838508e6ae99" providerId="AD" clId="Web-{A4BA1FAE-8E83-D9EC-971D-521CA3914827}" dt="2023-06-23T09:38:25.777" v="65" actId="1076"/>
          <ac:spMkLst>
            <pc:docMk/>
            <pc:sldMk cId="880130595" sldId="442"/>
            <ac:spMk id="6" creationId="{86138440-01F2-0030-84BA-9B99172DA570}"/>
          </ac:spMkLst>
        </pc:spChg>
        <pc:graphicFrameChg chg="mod modGraphic">
          <ac:chgData name="GEERTS, Julie" userId="S::julie.geerts@enabel.be::7cd7de46-e492-4b22-8e45-838508e6ae99" providerId="AD" clId="Web-{A4BA1FAE-8E83-D9EC-971D-521CA3914827}" dt="2023-06-23T09:38:25.746" v="64" actId="1076"/>
          <ac:graphicFrameMkLst>
            <pc:docMk/>
            <pc:sldMk cId="880130595" sldId="442"/>
            <ac:graphicFrameMk id="11" creationId="{762669CC-3FE1-7382-D48F-0EEDD9D320F7}"/>
          </ac:graphicFrameMkLst>
        </pc:graphicFrameChg>
      </pc:sldChg>
    </pc:docChg>
  </pc:docChgLst>
  <pc:docChgLst>
    <pc:chgData name="GRÉTRY, Lucille" userId="S::lucille.gretry@enabel.be::125383bf-9feb-4c4d-be82-5e801929467d" providerId="AD" clId="Web-{429FBD16-ECD4-4F88-BCDA-F4A1F51E9D7B}"/>
    <pc:docChg chg="modSld">
      <pc:chgData name="GRÉTRY, Lucille" userId="S::lucille.gretry@enabel.be::125383bf-9feb-4c4d-be82-5e801929467d" providerId="AD" clId="Web-{429FBD16-ECD4-4F88-BCDA-F4A1F51E9D7B}" dt="2023-09-19T11:27:49.002" v="14"/>
      <pc:docMkLst>
        <pc:docMk/>
      </pc:docMkLst>
      <pc:sldChg chg="modSp addCm">
        <pc:chgData name="GRÉTRY, Lucille" userId="S::lucille.gretry@enabel.be::125383bf-9feb-4c4d-be82-5e801929467d" providerId="AD" clId="Web-{429FBD16-ECD4-4F88-BCDA-F4A1F51E9D7B}" dt="2023-09-19T11:27:49.002" v="14"/>
        <pc:sldMkLst>
          <pc:docMk/>
          <pc:sldMk cId="1700483702" sldId="482"/>
        </pc:sldMkLst>
        <pc:spChg chg="mod">
          <ac:chgData name="GRÉTRY, Lucille" userId="S::lucille.gretry@enabel.be::125383bf-9feb-4c4d-be82-5e801929467d" providerId="AD" clId="Web-{429FBD16-ECD4-4F88-BCDA-F4A1F51E9D7B}" dt="2023-09-19T11:27:13.485" v="13" actId="20577"/>
          <ac:spMkLst>
            <pc:docMk/>
            <pc:sldMk cId="1700483702" sldId="482"/>
            <ac:spMk id="13" creationId="{B03A3CF6-10EE-76BC-0C2B-DE2F2C7F075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RÉTRY, Lucille" userId="S::lucille.gretry@enabel.be::125383bf-9feb-4c4d-be82-5e801929467d" providerId="AD" clId="Web-{429FBD16-ECD4-4F88-BCDA-F4A1F51E9D7B}" dt="2023-09-19T11:27:49.002" v="14"/>
              <pc2:cmMkLst xmlns:pc2="http://schemas.microsoft.com/office/powerpoint/2019/9/main/command">
                <pc:docMk/>
                <pc:sldMk cId="1700483702" sldId="482"/>
                <pc2:cmMk id="{01FF77D1-2CDB-40C4-897B-4F4D25AD562F}"/>
              </pc2:cmMkLst>
            </pc226:cmChg>
          </p:ext>
        </pc:extLst>
      </pc:sldChg>
    </pc:docChg>
  </pc:docChgLst>
  <pc:docChgLst>
    <pc:chgData name="GEERTS, Julie" userId="S::julie.geerts@enabel.be::7cd7de46-e492-4b22-8e45-838508e6ae99" providerId="AD" clId="Web-{C8516A57-270F-531B-58FE-A082303CF061}"/>
    <pc:docChg chg="addSld delSld modSld">
      <pc:chgData name="GEERTS, Julie" userId="S::julie.geerts@enabel.be::7cd7de46-e492-4b22-8e45-838508e6ae99" providerId="AD" clId="Web-{C8516A57-270F-531B-58FE-A082303CF061}" dt="2023-06-26T14:46:41.409" v="1410" actId="1076"/>
      <pc:docMkLst>
        <pc:docMk/>
      </pc:docMkLst>
      <pc:sldChg chg="addSp delSp modSp">
        <pc:chgData name="GEERTS, Julie" userId="S::julie.geerts@enabel.be::7cd7de46-e492-4b22-8e45-838508e6ae99" providerId="AD" clId="Web-{C8516A57-270F-531B-58FE-A082303CF061}" dt="2023-06-26T14:45:45.532" v="1391" actId="1076"/>
        <pc:sldMkLst>
          <pc:docMk/>
          <pc:sldMk cId="1952118747" sldId="435"/>
        </pc:sldMkLst>
        <pc:spChg chg="add mod">
          <ac:chgData name="GEERTS, Julie" userId="S::julie.geerts@enabel.be::7cd7de46-e492-4b22-8e45-838508e6ae99" providerId="AD" clId="Web-{C8516A57-270F-531B-58FE-A082303CF061}" dt="2023-06-26T14:45:35.798" v="1378" actId="1076"/>
          <ac:spMkLst>
            <pc:docMk/>
            <pc:sldMk cId="1952118747" sldId="435"/>
            <ac:spMk id="19" creationId="{560E816F-2B77-C2CF-DEDE-EA65B6EFDADA}"/>
          </ac:spMkLst>
        </pc:spChg>
        <pc:spChg chg="mod">
          <ac:chgData name="GEERTS, Julie" userId="S::julie.geerts@enabel.be::7cd7de46-e492-4b22-8e45-838508e6ae99" providerId="AD" clId="Web-{C8516A57-270F-531B-58FE-A082303CF061}" dt="2023-06-26T13:04:25.631" v="23" actId="20577"/>
          <ac:spMkLst>
            <pc:docMk/>
            <pc:sldMk cId="1952118747" sldId="435"/>
            <ac:spMk id="25" creationId="{2D784AD9-67D5-8454-ED64-47FD72ADE808}"/>
          </ac:spMkLst>
        </pc:spChg>
        <pc:spChg chg="mod">
          <ac:chgData name="GEERTS, Julie" userId="S::julie.geerts@enabel.be::7cd7de46-e492-4b22-8e45-838508e6ae99" providerId="AD" clId="Web-{C8516A57-270F-531B-58FE-A082303CF061}" dt="2023-06-26T14:45:35.657" v="1372" actId="1076"/>
          <ac:spMkLst>
            <pc:docMk/>
            <pc:sldMk cId="1952118747" sldId="435"/>
            <ac:spMk id="27" creationId="{74978046-ED8E-2467-A856-0B92AB7B95DA}"/>
          </ac:spMkLst>
        </pc:spChg>
        <pc:spChg chg="mod">
          <ac:chgData name="GEERTS, Julie" userId="S::julie.geerts@enabel.be::7cd7de46-e492-4b22-8e45-838508e6ae99" providerId="AD" clId="Web-{C8516A57-270F-531B-58FE-A082303CF061}" dt="2023-06-26T14:45:35.688" v="1373" actId="1076"/>
          <ac:spMkLst>
            <pc:docMk/>
            <pc:sldMk cId="1952118747" sldId="435"/>
            <ac:spMk id="28" creationId="{9C7D691D-FD1C-D679-60C2-4D276251DE9A}"/>
          </ac:spMkLst>
        </pc:spChg>
        <pc:spChg chg="mod">
          <ac:chgData name="GEERTS, Julie" userId="S::julie.geerts@enabel.be::7cd7de46-e492-4b22-8e45-838508e6ae99" providerId="AD" clId="Web-{C8516A57-270F-531B-58FE-A082303CF061}" dt="2023-06-26T14:45:35.704" v="1374" actId="1076"/>
          <ac:spMkLst>
            <pc:docMk/>
            <pc:sldMk cId="1952118747" sldId="435"/>
            <ac:spMk id="29" creationId="{024856F4-0E14-0FF7-5A2C-6D80B0A54014}"/>
          </ac:spMkLst>
        </pc:spChg>
        <pc:spChg chg="del">
          <ac:chgData name="GEERTS, Julie" userId="S::julie.geerts@enabel.be::7cd7de46-e492-4b22-8e45-838508e6ae99" providerId="AD" clId="Web-{C8516A57-270F-531B-58FE-A082303CF061}" dt="2023-06-26T14:14:47.608" v="948"/>
          <ac:spMkLst>
            <pc:docMk/>
            <pc:sldMk cId="1952118747" sldId="435"/>
            <ac:spMk id="30" creationId="{E21C156F-195C-6420-A084-D3ABD4ECAA45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45:35.829" v="1379" actId="1076"/>
          <ac:spMkLst>
            <pc:docMk/>
            <pc:sldMk cId="1952118747" sldId="435"/>
            <ac:spMk id="32" creationId="{071BBCAF-7640-104C-AF41-2F6922BA43AE}"/>
          </ac:spMkLst>
        </pc:spChg>
        <pc:spChg chg="mod topLvl">
          <ac:chgData name="GEERTS, Julie" userId="S::julie.geerts@enabel.be::7cd7de46-e492-4b22-8e45-838508e6ae99" providerId="AD" clId="Web-{C8516A57-270F-531B-58FE-A082303CF061}" dt="2023-06-26T14:45:39.845" v="1390" actId="1076"/>
          <ac:spMkLst>
            <pc:docMk/>
            <pc:sldMk cId="1952118747" sldId="435"/>
            <ac:spMk id="36" creationId="{3BA82711-87CC-6A9D-72DE-283C234F7A33}"/>
          </ac:spMkLst>
        </pc:spChg>
        <pc:spChg chg="mod">
          <ac:chgData name="GEERTS, Julie" userId="S::julie.geerts@enabel.be::7cd7de46-e492-4b22-8e45-838508e6ae99" providerId="AD" clId="Web-{C8516A57-270F-531B-58FE-A082303CF061}" dt="2023-06-26T13:04:27.631" v="24" actId="20577"/>
          <ac:spMkLst>
            <pc:docMk/>
            <pc:sldMk cId="1952118747" sldId="435"/>
            <ac:spMk id="38" creationId="{CB8E7DD5-77EE-DC0B-041F-F9D1C70258C4}"/>
          </ac:spMkLst>
        </pc:spChg>
        <pc:spChg chg="del mod">
          <ac:chgData name="GEERTS, Julie" userId="S::julie.geerts@enabel.be::7cd7de46-e492-4b22-8e45-838508e6ae99" providerId="AD" clId="Web-{C8516A57-270F-531B-58FE-A082303CF061}" dt="2023-06-26T14:29:39.967" v="1199"/>
          <ac:spMkLst>
            <pc:docMk/>
            <pc:sldMk cId="1952118747" sldId="435"/>
            <ac:spMk id="41" creationId="{D3A057B7-3FF1-A271-AA4C-91A37AD35F3C}"/>
          </ac:spMkLst>
        </pc:spChg>
        <pc:spChg chg="del topLvl">
          <ac:chgData name="GEERTS, Julie" userId="S::julie.geerts@enabel.be::7cd7de46-e492-4b22-8e45-838508e6ae99" providerId="AD" clId="Web-{C8516A57-270F-531B-58FE-A082303CF061}" dt="2023-06-26T14:00:22.124" v="741"/>
          <ac:spMkLst>
            <pc:docMk/>
            <pc:sldMk cId="1952118747" sldId="435"/>
            <ac:spMk id="45" creationId="{6E55E424-B324-B455-6631-6EAAF7038CAF}"/>
          </ac:spMkLst>
        </pc:spChg>
        <pc:spChg chg="del topLvl">
          <ac:chgData name="GEERTS, Julie" userId="S::julie.geerts@enabel.be::7cd7de46-e492-4b22-8e45-838508e6ae99" providerId="AD" clId="Web-{C8516A57-270F-531B-58FE-A082303CF061}" dt="2023-06-26T14:00:31.202" v="743"/>
          <ac:spMkLst>
            <pc:docMk/>
            <pc:sldMk cId="1952118747" sldId="435"/>
            <ac:spMk id="47" creationId="{455AB319-0028-0C71-2A07-36D6F623A2D4}"/>
          </ac:spMkLst>
        </pc:spChg>
        <pc:spChg chg="del mod">
          <ac:chgData name="GEERTS, Julie" userId="S::julie.geerts@enabel.be::7cd7de46-e492-4b22-8e45-838508e6ae99" providerId="AD" clId="Web-{C8516A57-270F-531B-58FE-A082303CF061}" dt="2023-06-26T14:29:38.623" v="1198"/>
          <ac:spMkLst>
            <pc:docMk/>
            <pc:sldMk cId="1952118747" sldId="435"/>
            <ac:spMk id="51" creationId="{0D2AD00A-3090-8513-A0C5-71283BC1855B}"/>
          </ac:spMkLst>
        </pc:spChg>
        <pc:spChg chg="mod">
          <ac:chgData name="GEERTS, Julie" userId="S::julie.geerts@enabel.be::7cd7de46-e492-4b22-8e45-838508e6ae99" providerId="AD" clId="Web-{C8516A57-270F-531B-58FE-A082303CF061}" dt="2023-06-26T14:45:35.751" v="1376" actId="1076"/>
          <ac:spMkLst>
            <pc:docMk/>
            <pc:sldMk cId="1952118747" sldId="435"/>
            <ac:spMk id="52" creationId="{5AAA5E2D-5678-6676-6D88-D52B99B4FC8F}"/>
          </ac:spMkLst>
        </pc:spChg>
        <pc:spChg chg="add mod ord">
          <ac:chgData name="GEERTS, Julie" userId="S::julie.geerts@enabel.be::7cd7de46-e492-4b22-8e45-838508e6ae99" providerId="AD" clId="Web-{C8516A57-270F-531B-58FE-A082303CF061}" dt="2023-06-26T14:01:06.657" v="750"/>
          <ac:spMkLst>
            <pc:docMk/>
            <pc:sldMk cId="1952118747" sldId="435"/>
            <ac:spMk id="54" creationId="{12A4357E-36AD-ABE7-D58C-4E83C3D22367}"/>
          </ac:spMkLst>
        </pc:spChg>
        <pc:spChg chg="mod">
          <ac:chgData name="GEERTS, Julie" userId="S::julie.geerts@enabel.be::7cd7de46-e492-4b22-8e45-838508e6ae99" providerId="AD" clId="Web-{C8516A57-270F-531B-58FE-A082303CF061}" dt="2023-06-26T14:45:35.782" v="1377" actId="1076"/>
          <ac:spMkLst>
            <pc:docMk/>
            <pc:sldMk cId="1952118747" sldId="435"/>
            <ac:spMk id="56" creationId="{74FD3D16-1A31-BA9F-F52C-94093E6E4640}"/>
          </ac:spMkLst>
        </pc:spChg>
        <pc:spChg chg="topLvl">
          <ac:chgData name="GEERTS, Julie" userId="S::julie.geerts@enabel.be::7cd7de46-e492-4b22-8e45-838508e6ae99" providerId="AD" clId="Web-{C8516A57-270F-531B-58FE-A082303CF061}" dt="2023-06-26T14:02:07.612" v="761"/>
          <ac:spMkLst>
            <pc:docMk/>
            <pc:sldMk cId="1952118747" sldId="435"/>
            <ac:spMk id="62" creationId="{72C3119C-C814-6C14-AD41-DF468C5F0632}"/>
          </ac:spMkLst>
        </pc:spChg>
        <pc:spChg chg="del">
          <ac:chgData name="GEERTS, Julie" userId="S::julie.geerts@enabel.be::7cd7de46-e492-4b22-8e45-838508e6ae99" providerId="AD" clId="Web-{C8516A57-270F-531B-58FE-A082303CF061}" dt="2023-06-26T14:06:53.060" v="863"/>
          <ac:spMkLst>
            <pc:docMk/>
            <pc:sldMk cId="1952118747" sldId="435"/>
            <ac:spMk id="65" creationId="{B259C8CF-5C9B-DDFE-1E18-0E8A5CB15679}"/>
          </ac:spMkLst>
        </pc:spChg>
        <pc:spChg chg="del">
          <ac:chgData name="GEERTS, Julie" userId="S::julie.geerts@enabel.be::7cd7de46-e492-4b22-8e45-838508e6ae99" providerId="AD" clId="Web-{C8516A57-270F-531B-58FE-A082303CF061}" dt="2023-06-26T13:53:45.360" v="697"/>
          <ac:spMkLst>
            <pc:docMk/>
            <pc:sldMk cId="1952118747" sldId="435"/>
            <ac:spMk id="66" creationId="{096911C9-0A94-3FBE-3FDF-345252B14295}"/>
          </ac:spMkLst>
        </pc:spChg>
        <pc:spChg chg="mod">
          <ac:chgData name="GEERTS, Julie" userId="S::julie.geerts@enabel.be::7cd7de46-e492-4b22-8e45-838508e6ae99" providerId="AD" clId="Web-{C8516A57-270F-531B-58FE-A082303CF061}" dt="2023-06-26T14:30:00.640" v="1206" actId="1076"/>
          <ac:spMkLst>
            <pc:docMk/>
            <pc:sldMk cId="1952118747" sldId="435"/>
            <ac:spMk id="67" creationId="{E4D1A008-8C4B-2DBB-9803-7BCB6CEF3DA4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45:35.891" v="1382" actId="1076"/>
          <ac:spMkLst>
            <pc:docMk/>
            <pc:sldMk cId="1952118747" sldId="435"/>
            <ac:spMk id="70" creationId="{74C11BA6-EB8F-11A8-C512-DC550698FAC7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45:35.907" v="1383" actId="1076"/>
          <ac:spMkLst>
            <pc:docMk/>
            <pc:sldMk cId="1952118747" sldId="435"/>
            <ac:spMk id="71" creationId="{29DB7E30-D8A5-EAEF-23AC-C2B962ACA30D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45:35.938" v="1384" actId="1076"/>
          <ac:spMkLst>
            <pc:docMk/>
            <pc:sldMk cId="1952118747" sldId="435"/>
            <ac:spMk id="72" creationId="{F5B67EC5-F9A7-F2AB-10D2-428C1D6F1C33}"/>
          </ac:spMkLst>
        </pc:spChg>
        <pc:spChg chg="mod">
          <ac:chgData name="GEERTS, Julie" userId="S::julie.geerts@enabel.be::7cd7de46-e492-4b22-8e45-838508e6ae99" providerId="AD" clId="Web-{C8516A57-270F-531B-58FE-A082303CF061}" dt="2023-06-26T14:18:49.788" v="963"/>
          <ac:spMkLst>
            <pc:docMk/>
            <pc:sldMk cId="1952118747" sldId="435"/>
            <ac:spMk id="75" creationId="{0A6A8987-DC39-F667-5D2D-7CB593C8496C}"/>
          </ac:spMkLst>
        </pc:spChg>
        <pc:spChg chg="mod topLvl">
          <ac:chgData name="GEERTS, Julie" userId="S::julie.geerts@enabel.be::7cd7de46-e492-4b22-8e45-838508e6ae99" providerId="AD" clId="Web-{C8516A57-270F-531B-58FE-A082303CF061}" dt="2023-06-26T14:19:00.992" v="965"/>
          <ac:spMkLst>
            <pc:docMk/>
            <pc:sldMk cId="1952118747" sldId="435"/>
            <ac:spMk id="78" creationId="{8123C4CF-2774-B4B6-650C-33C9D87103F1}"/>
          </ac:spMkLst>
        </pc:spChg>
        <pc:spChg chg="mod topLvl">
          <ac:chgData name="GEERTS, Julie" userId="S::julie.geerts@enabel.be::7cd7de46-e492-4b22-8e45-838508e6ae99" providerId="AD" clId="Web-{C8516A57-270F-531B-58FE-A082303CF061}" dt="2023-06-26T14:45:36.001" v="1387" actId="1076"/>
          <ac:spMkLst>
            <pc:docMk/>
            <pc:sldMk cId="1952118747" sldId="435"/>
            <ac:spMk id="83" creationId="{CE04D0DC-10CD-1920-DC35-4DC469BA52B2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29:44.874" v="1200" actId="1076"/>
          <ac:spMkLst>
            <pc:docMk/>
            <pc:sldMk cId="1952118747" sldId="435"/>
            <ac:spMk id="87" creationId="{74DC4F8A-EDE4-1B94-5AF2-75DAEC1340EC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29:44.889" v="1201" actId="1076"/>
          <ac:spMkLst>
            <pc:docMk/>
            <pc:sldMk cId="1952118747" sldId="435"/>
            <ac:spMk id="88" creationId="{FC8786C1-40E5-E6AF-FB92-3EB50F74E9EB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29:44.905" v="1202" actId="1076"/>
          <ac:spMkLst>
            <pc:docMk/>
            <pc:sldMk cId="1952118747" sldId="435"/>
            <ac:spMk id="89" creationId="{02F8329A-DF8F-6448-5991-88350FA3254C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29:44.936" v="1203" actId="1076"/>
          <ac:spMkLst>
            <pc:docMk/>
            <pc:sldMk cId="1952118747" sldId="435"/>
            <ac:spMk id="90" creationId="{234D5675-E3F2-9D2E-391F-D4110293823B}"/>
          </ac:spMkLst>
        </pc:spChg>
        <pc:grpChg chg="del">
          <ac:chgData name="GEERTS, Julie" userId="S::julie.geerts@enabel.be::7cd7de46-e492-4b22-8e45-838508e6ae99" providerId="AD" clId="Web-{C8516A57-270F-531B-58FE-A082303CF061}" dt="2023-06-26T14:08:59.377" v="886"/>
          <ac:grpSpMkLst>
            <pc:docMk/>
            <pc:sldMk cId="1952118747" sldId="435"/>
            <ac:grpSpMk id="2" creationId="{09F83598-BC05-1B78-B464-78DF23194225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10:05.145" v="893"/>
          <ac:grpSpMkLst>
            <pc:docMk/>
            <pc:sldMk cId="1952118747" sldId="435"/>
            <ac:grpSpMk id="34" creationId="{A6C69D75-3CE6-78DC-C9E7-B92E9FC397E6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06:32.090" v="834"/>
          <ac:grpSpMkLst>
            <pc:docMk/>
            <pc:sldMk cId="1952118747" sldId="435"/>
            <ac:grpSpMk id="42" creationId="{8819B692-68A3-8236-BFCD-1484F229859B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3:53:33.828" v="682"/>
          <ac:grpSpMkLst>
            <pc:docMk/>
            <pc:sldMk cId="1952118747" sldId="435"/>
            <ac:grpSpMk id="43" creationId="{AEEAA89A-E460-B65C-8612-C847501A576A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00:17.952" v="740"/>
          <ac:grpSpMkLst>
            <pc:docMk/>
            <pc:sldMk cId="1952118747" sldId="435"/>
            <ac:grpSpMk id="44" creationId="{04E47BBC-E304-1815-C019-6FF10890FEC7}"/>
          </ac:grpSpMkLst>
        </pc:grpChg>
        <pc:grpChg chg="del topLvl">
          <ac:chgData name="GEERTS, Julie" userId="S::julie.geerts@enabel.be::7cd7de46-e492-4b22-8e45-838508e6ae99" providerId="AD" clId="Web-{C8516A57-270F-531B-58FE-A082303CF061}" dt="2023-06-26T14:00:31.202" v="743"/>
          <ac:grpSpMkLst>
            <pc:docMk/>
            <pc:sldMk cId="1952118747" sldId="435"/>
            <ac:grpSpMk id="46" creationId="{65107D39-0CFA-8DE4-F8D0-83A056C08F47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3:54:16.892" v="701"/>
          <ac:grpSpMkLst>
            <pc:docMk/>
            <pc:sldMk cId="1952118747" sldId="435"/>
            <ac:grpSpMk id="49" creationId="{BBB4CE37-25F1-E55C-49E9-C6E1162A00A1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45:35.735" v="1375" actId="1076"/>
          <ac:grpSpMkLst>
            <pc:docMk/>
            <pc:sldMk cId="1952118747" sldId="435"/>
            <ac:grpSpMk id="55" creationId="{6B22D835-D7AE-38DD-19C2-B8B2E60E94A9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14:48.608" v="949"/>
          <ac:grpSpMkLst>
            <pc:docMk/>
            <pc:sldMk cId="1952118747" sldId="435"/>
            <ac:grpSpMk id="57" creationId="{2E699019-0157-CAC1-401B-4A57B8A0AA03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02:04.331" v="760"/>
          <ac:grpSpMkLst>
            <pc:docMk/>
            <pc:sldMk cId="1952118747" sldId="435"/>
            <ac:grpSpMk id="60" creationId="{84695D42-5D84-A638-E097-4A30A642CA54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4:02:07.612" v="761"/>
          <ac:grpSpMkLst>
            <pc:docMk/>
            <pc:sldMk cId="1952118747" sldId="435"/>
            <ac:grpSpMk id="61" creationId="{DACDE1A9-459B-DEB1-11E9-558F808B8E72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45:35.876" v="1381" actId="1076"/>
          <ac:grpSpMkLst>
            <pc:docMk/>
            <pc:sldMk cId="1952118747" sldId="435"/>
            <ac:grpSpMk id="69" creationId="{9FA6279A-7765-080E-8F3F-114F3208D047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45:35.954" v="1385" actId="1076"/>
          <ac:grpSpMkLst>
            <pc:docMk/>
            <pc:sldMk cId="1952118747" sldId="435"/>
            <ac:grpSpMk id="74" creationId="{93081025-A49B-B151-E2F2-778FD612A288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4:10:14.614" v="896"/>
          <ac:grpSpMkLst>
            <pc:docMk/>
            <pc:sldMk cId="1952118747" sldId="435"/>
            <ac:grpSpMk id="77" creationId="{EA7530DB-BA8F-EF6B-4E9B-AC9E64A2CA72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45:35.970" v="1386" actId="1076"/>
          <ac:grpSpMkLst>
            <pc:docMk/>
            <pc:sldMk cId="1952118747" sldId="435"/>
            <ac:grpSpMk id="81" creationId="{EE7A3DEF-1036-7D3B-34BA-3DAF12B8CF36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4:15:01.327" v="952"/>
          <ac:grpSpMkLst>
            <pc:docMk/>
            <pc:sldMk cId="1952118747" sldId="435"/>
            <ac:grpSpMk id="82" creationId="{B82621F2-2DCB-F875-8BD3-041616FAF933}"/>
          </ac:grpSpMkLst>
        </pc:grpChg>
        <pc:graphicFrameChg chg="del">
          <ac:chgData name="GEERTS, Julie" userId="S::julie.geerts@enabel.be::7cd7de46-e492-4b22-8e45-838508e6ae99" providerId="AD" clId="Web-{C8516A57-270F-531B-58FE-A082303CF061}" dt="2023-06-26T14:24:50.473" v="1079"/>
          <ac:graphicFrameMkLst>
            <pc:docMk/>
            <pc:sldMk cId="1952118747" sldId="435"/>
            <ac:graphicFrameMk id="68" creationId="{581C0F03-1B23-4C89-9DC6-3CF6E1622479}"/>
          </ac:graphicFrameMkLst>
        </pc:graphicFrameChg>
        <pc:picChg chg="mod">
          <ac:chgData name="GEERTS, Julie" userId="S::julie.geerts@enabel.be::7cd7de46-e492-4b22-8e45-838508e6ae99" providerId="AD" clId="Web-{C8516A57-270F-531B-58FE-A082303CF061}" dt="2023-06-26T14:14:45.639" v="947" actId="1076"/>
          <ac:picMkLst>
            <pc:docMk/>
            <pc:sldMk cId="1952118747" sldId="435"/>
            <ac:picMk id="33" creationId="{807D3C9F-235D-AC74-A3F0-880DA889F53B}"/>
          </ac:picMkLst>
        </pc:picChg>
        <pc:picChg chg="del topLvl">
          <ac:chgData name="GEERTS, Julie" userId="S::julie.geerts@enabel.be::7cd7de46-e492-4b22-8e45-838508e6ae99" providerId="AD" clId="Web-{C8516A57-270F-531B-58FE-A082303CF061}" dt="2023-06-26T13:54:16.892" v="701"/>
          <ac:picMkLst>
            <pc:docMk/>
            <pc:sldMk cId="1952118747" sldId="435"/>
            <ac:picMk id="39" creationId="{7D224D4F-6F3B-E16A-D7B0-F67B98DB6D9C}"/>
          </ac:picMkLst>
        </pc:picChg>
        <pc:picChg chg="mod topLvl">
          <ac:chgData name="GEERTS, Julie" userId="S::julie.geerts@enabel.be::7cd7de46-e492-4b22-8e45-838508e6ae99" providerId="AD" clId="Web-{C8516A57-270F-531B-58FE-A082303CF061}" dt="2023-06-26T14:01:26.736" v="755" actId="1076"/>
          <ac:picMkLst>
            <pc:docMk/>
            <pc:sldMk cId="1952118747" sldId="435"/>
            <ac:picMk id="48" creationId="{F260470C-3A5A-AFC8-15B1-1B92C82F97AC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45:45.532" v="1391" actId="1076"/>
          <ac:picMkLst>
            <pc:docMk/>
            <pc:sldMk cId="1952118747" sldId="435"/>
            <ac:picMk id="50" creationId="{E7073E63-B8D9-B557-EBC0-626920EA9402}"/>
          </ac:picMkLst>
        </pc:picChg>
        <pc:picChg chg="del topLvl">
          <ac:chgData name="GEERTS, Julie" userId="S::julie.geerts@enabel.be::7cd7de46-e492-4b22-8e45-838508e6ae99" providerId="AD" clId="Web-{C8516A57-270F-531B-58FE-A082303CF061}" dt="2023-06-26T14:02:07.612" v="761"/>
          <ac:picMkLst>
            <pc:docMk/>
            <pc:sldMk cId="1952118747" sldId="435"/>
            <ac:picMk id="63" creationId="{1F035A39-6C76-BD9D-93D9-11C92BB9C094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04:29.086" v="775" actId="1076"/>
          <ac:picMkLst>
            <pc:docMk/>
            <pc:sldMk cId="1952118747" sldId="435"/>
            <ac:picMk id="64" creationId="{8D29A32A-536F-07E7-5437-D28895F0EBF0}"/>
          </ac:picMkLst>
        </pc:picChg>
        <pc:picChg chg="add del mod">
          <ac:chgData name="GEERTS, Julie" userId="S::julie.geerts@enabel.be::7cd7de46-e492-4b22-8e45-838508e6ae99" providerId="AD" clId="Web-{C8516A57-270F-531B-58FE-A082303CF061}" dt="2023-06-26T14:12:01.899" v="914"/>
          <ac:picMkLst>
            <pc:docMk/>
            <pc:sldMk cId="1952118747" sldId="435"/>
            <ac:picMk id="73" creationId="{28C4FF6B-5211-48C3-D156-AB1558390884}"/>
          </ac:picMkLst>
        </pc:picChg>
        <pc:picChg chg="mod">
          <ac:chgData name="GEERTS, Julie" userId="S::julie.geerts@enabel.be::7cd7de46-e492-4b22-8e45-838508e6ae99" providerId="AD" clId="Web-{C8516A57-270F-531B-58FE-A082303CF061}" dt="2023-06-26T14:18:53.101" v="964"/>
          <ac:picMkLst>
            <pc:docMk/>
            <pc:sldMk cId="1952118747" sldId="435"/>
            <ac:picMk id="76" creationId="{65EBEDAA-BFDB-FE8D-B113-D7B31B5A4D62}"/>
          </ac:picMkLst>
        </pc:picChg>
        <pc:picChg chg="del topLvl">
          <ac:chgData name="GEERTS, Julie" userId="S::julie.geerts@enabel.be::7cd7de46-e492-4b22-8e45-838508e6ae99" providerId="AD" clId="Web-{C8516A57-270F-531B-58FE-A082303CF061}" dt="2023-06-26T14:10:14.614" v="896"/>
          <ac:picMkLst>
            <pc:docMk/>
            <pc:sldMk cId="1952118747" sldId="435"/>
            <ac:picMk id="79" creationId="{8F2A202A-0880-214B-3B5C-54E271B0CB33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19:07.820" v="968"/>
          <ac:picMkLst>
            <pc:docMk/>
            <pc:sldMk cId="1952118747" sldId="435"/>
            <ac:picMk id="80" creationId="{39F176AF-F0A3-42EF-C437-0FD974224D3A}"/>
          </ac:picMkLst>
        </pc:picChg>
        <pc:picChg chg="del topLvl">
          <ac:chgData name="GEERTS, Julie" userId="S::julie.geerts@enabel.be::7cd7de46-e492-4b22-8e45-838508e6ae99" providerId="AD" clId="Web-{C8516A57-270F-531B-58FE-A082303CF061}" dt="2023-06-26T14:15:01.327" v="952"/>
          <ac:picMkLst>
            <pc:docMk/>
            <pc:sldMk cId="1952118747" sldId="435"/>
            <ac:picMk id="84" creationId="{E1CCE83B-692F-AAE5-60BD-5CBA5BE9B583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45:36.032" v="1388" actId="1076"/>
          <ac:picMkLst>
            <pc:docMk/>
            <pc:sldMk cId="1952118747" sldId="435"/>
            <ac:picMk id="85" creationId="{A5531259-5AD8-D22C-F0AA-C86807631CB9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45:36.048" v="1389" actId="1076"/>
          <ac:picMkLst>
            <pc:docMk/>
            <pc:sldMk cId="1952118747" sldId="435"/>
            <ac:picMk id="86" creationId="{A3291333-5AF8-008E-B282-007B3606834F}"/>
          </ac:picMkLst>
        </pc:picChg>
      </pc:sldChg>
      <pc:sldChg chg="delCm">
        <pc:chgData name="GEERTS, Julie" userId="S::julie.geerts@enabel.be::7cd7de46-e492-4b22-8e45-838508e6ae99" providerId="AD" clId="Web-{C8516A57-270F-531B-58FE-A082303CF061}" dt="2023-06-26T14:43:43.106" v="1333"/>
        <pc:sldMkLst>
          <pc:docMk/>
          <pc:sldMk cId="1358981779" sldId="4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S::julie.geerts@enabel.be::7cd7de46-e492-4b22-8e45-838508e6ae99" providerId="AD" clId="Web-{C8516A57-270F-531B-58FE-A082303CF061}" dt="2023-06-26T14:43:43.106" v="1333"/>
              <pc2:cmMkLst xmlns:pc2="http://schemas.microsoft.com/office/powerpoint/2019/9/main/command">
                <pc:docMk/>
                <pc:sldMk cId="1358981779" sldId="437"/>
                <pc2:cmMk id="{2D5EB223-8BAB-40C0-A65F-3A0AEB7A6F7B}"/>
              </pc2:cmMkLst>
            </pc226:cmChg>
          </p:ext>
        </pc:extLst>
      </pc:sldChg>
      <pc:sldChg chg="addSp delSp modSp">
        <pc:chgData name="GEERTS, Julie" userId="S::julie.geerts@enabel.be::7cd7de46-e492-4b22-8e45-838508e6ae99" providerId="AD" clId="Web-{C8516A57-270F-531B-58FE-A082303CF061}" dt="2023-06-26T14:31:21.564" v="1246" actId="1076"/>
        <pc:sldMkLst>
          <pc:docMk/>
          <pc:sldMk cId="1350240562" sldId="452"/>
        </pc:sldMkLst>
        <pc:spChg chg="del mod topLvl">
          <ac:chgData name="GEERTS, Julie" userId="S::julie.geerts@enabel.be::7cd7de46-e492-4b22-8e45-838508e6ae99" providerId="AD" clId="Web-{C8516A57-270F-531B-58FE-A082303CF061}" dt="2023-06-26T14:27:21.400" v="1143"/>
          <ac:spMkLst>
            <pc:docMk/>
            <pc:sldMk cId="1350240562" sldId="452"/>
            <ac:spMk id="4" creationId="{70069264-BFF2-475A-F4AE-1979D6D8E38F}"/>
          </ac:spMkLst>
        </pc:spChg>
        <pc:spChg chg="add del mod">
          <ac:chgData name="GEERTS, Julie" userId="S::julie.geerts@enabel.be::7cd7de46-e492-4b22-8e45-838508e6ae99" providerId="AD" clId="Web-{C8516A57-270F-531B-58FE-A082303CF061}" dt="2023-06-26T13:08:42.671" v="65"/>
          <ac:spMkLst>
            <pc:docMk/>
            <pc:sldMk cId="1350240562" sldId="452"/>
            <ac:spMk id="5" creationId="{09B1B995-3EAC-9F2B-3A0A-9AB6E7BE19EA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1:15.080" v="1231" actId="1076"/>
          <ac:spMkLst>
            <pc:docMk/>
            <pc:sldMk cId="1350240562" sldId="452"/>
            <ac:spMk id="7" creationId="{519DAA81-8FC5-F84E-F8EB-EE1AB6EA653B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1:15.096" v="1232" actId="1076"/>
          <ac:spMkLst>
            <pc:docMk/>
            <pc:sldMk cId="1350240562" sldId="452"/>
            <ac:spMk id="8" creationId="{0F1E7CC4-D5E5-1821-396C-EF683CDCB357}"/>
          </ac:spMkLst>
        </pc:spChg>
        <pc:spChg chg="add del mod">
          <ac:chgData name="GEERTS, Julie" userId="S::julie.geerts@enabel.be::7cd7de46-e492-4b22-8e45-838508e6ae99" providerId="AD" clId="Web-{C8516A57-270F-531B-58FE-A082303CF061}" dt="2023-06-26T13:28:55.698" v="357"/>
          <ac:spMkLst>
            <pc:docMk/>
            <pc:sldMk cId="1350240562" sldId="452"/>
            <ac:spMk id="9" creationId="{A7E57F8F-A7F4-815D-0B65-5FB96350EFE0}"/>
          </ac:spMkLst>
        </pc:spChg>
        <pc:spChg chg="mod">
          <ac:chgData name="GEERTS, Julie" userId="S::julie.geerts@enabel.be::7cd7de46-e492-4b22-8e45-838508e6ae99" providerId="AD" clId="Web-{C8516A57-270F-531B-58FE-A082303CF061}" dt="2023-06-26T13:59:28.263" v="730" actId="14100"/>
          <ac:spMkLst>
            <pc:docMk/>
            <pc:sldMk cId="1350240562" sldId="452"/>
            <ac:spMk id="11" creationId="{8F8771D5-4E1F-F4E7-320A-6C308C52348D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1:15.111" v="1233" actId="1076"/>
          <ac:spMkLst>
            <pc:docMk/>
            <pc:sldMk cId="1350240562" sldId="452"/>
            <ac:spMk id="12" creationId="{6F58944B-4F1D-D671-B547-5886E6A20BA6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4.877" v="1222" actId="1076"/>
          <ac:spMkLst>
            <pc:docMk/>
            <pc:sldMk cId="1350240562" sldId="452"/>
            <ac:spMk id="15" creationId="{02CA9830-3709-4E4E-7458-1C76B9E2DAB1}"/>
          </ac:spMkLst>
        </pc:spChg>
        <pc:spChg chg="del mod topLvl">
          <ac:chgData name="GEERTS, Julie" userId="S::julie.geerts@enabel.be::7cd7de46-e492-4b22-8e45-838508e6ae99" providerId="AD" clId="Web-{C8516A57-270F-531B-58FE-A082303CF061}" dt="2023-06-26T14:27:00.821" v="1135"/>
          <ac:spMkLst>
            <pc:docMk/>
            <pc:sldMk cId="1350240562" sldId="452"/>
            <ac:spMk id="16" creationId="{94EC7DD0-43B7-61D5-3AF9-C993B27E67CA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21.564" v="1246" actId="1076"/>
          <ac:spMkLst>
            <pc:docMk/>
            <pc:sldMk cId="1350240562" sldId="452"/>
            <ac:spMk id="18" creationId="{BC3E2BA5-DB97-7AC6-9682-E1FBE3419680}"/>
          </ac:spMkLst>
        </pc:spChg>
        <pc:spChg chg="del topLvl">
          <ac:chgData name="GEERTS, Julie" userId="S::julie.geerts@enabel.be::7cd7de46-e492-4b22-8e45-838508e6ae99" providerId="AD" clId="Web-{C8516A57-270F-531B-58FE-A082303CF061}" dt="2023-06-26T13:34:57.336" v="461"/>
          <ac:spMkLst>
            <pc:docMk/>
            <pc:sldMk cId="1350240562" sldId="452"/>
            <ac:spMk id="22" creationId="{2B96291D-5846-F622-8AD8-6987660890FF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4.970" v="1227" actId="1076"/>
          <ac:spMkLst>
            <pc:docMk/>
            <pc:sldMk cId="1350240562" sldId="452"/>
            <ac:spMk id="25" creationId="{2D784AD9-67D5-8454-ED64-47FD72ADE808}"/>
          </ac:spMkLst>
        </pc:spChg>
        <pc:spChg chg="add del mod">
          <ac:chgData name="GEERTS, Julie" userId="S::julie.geerts@enabel.be::7cd7de46-e492-4b22-8e45-838508e6ae99" providerId="AD" clId="Web-{C8516A57-270F-531B-58FE-A082303CF061}" dt="2023-06-26T14:31:14.892" v="1223" actId="1076"/>
          <ac:spMkLst>
            <pc:docMk/>
            <pc:sldMk cId="1350240562" sldId="452"/>
            <ac:spMk id="27" creationId="{74978046-ED8E-2467-A856-0B92AB7B95DA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4.908" v="1224" actId="1076"/>
          <ac:spMkLst>
            <pc:docMk/>
            <pc:sldMk cId="1350240562" sldId="452"/>
            <ac:spMk id="28" creationId="{9C7D691D-FD1C-D679-60C2-4D276251DE9A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4.939" v="1225" actId="1076"/>
          <ac:spMkLst>
            <pc:docMk/>
            <pc:sldMk cId="1350240562" sldId="452"/>
            <ac:spMk id="29" creationId="{024856F4-0E14-0FF7-5A2C-6D80B0A54014}"/>
          </ac:spMkLst>
        </pc:spChg>
        <pc:spChg chg="add mod ord topLvl">
          <ac:chgData name="GEERTS, Julie" userId="S::julie.geerts@enabel.be::7cd7de46-e492-4b22-8e45-838508e6ae99" providerId="AD" clId="Web-{C8516A57-270F-531B-58FE-A082303CF061}" dt="2023-06-26T13:29:31.668" v="362" actId="1076"/>
          <ac:spMkLst>
            <pc:docMk/>
            <pc:sldMk cId="1350240562" sldId="452"/>
            <ac:spMk id="31" creationId="{F4A43E8A-0921-9D48-0B5F-502A34DA2296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1:15.158" v="1235" actId="1076"/>
          <ac:spMkLst>
            <pc:docMk/>
            <pc:sldMk cId="1350240562" sldId="452"/>
            <ac:spMk id="37" creationId="{1291AA72-88FB-C081-2FB4-3C1E0A08464A}"/>
          </ac:spMkLst>
        </pc:spChg>
        <pc:spChg chg="mod">
          <ac:chgData name="GEERTS, Julie" userId="S::julie.geerts@enabel.be::7cd7de46-e492-4b22-8e45-838508e6ae99" providerId="AD" clId="Web-{C8516A57-270F-531B-58FE-A082303CF061}" dt="2023-06-26T13:04:09.943" v="15" actId="20577"/>
          <ac:spMkLst>
            <pc:docMk/>
            <pc:sldMk cId="1350240562" sldId="452"/>
            <ac:spMk id="38" creationId="{CB8E7DD5-77EE-DC0B-041F-F9D1C70258C4}"/>
          </ac:spMkLst>
        </pc:spChg>
        <pc:spChg chg="del mod">
          <ac:chgData name="GEERTS, Julie" userId="S::julie.geerts@enabel.be::7cd7de46-e492-4b22-8e45-838508e6ae99" providerId="AD" clId="Web-{C8516A57-270F-531B-58FE-A082303CF061}" dt="2023-06-26T14:30:05.921" v="1207"/>
          <ac:spMkLst>
            <pc:docMk/>
            <pc:sldMk cId="1350240562" sldId="452"/>
            <ac:spMk id="41" creationId="{D3A057B7-3FF1-A271-AA4C-91A37AD35F3C}"/>
          </ac:spMkLst>
        </pc:spChg>
        <pc:spChg chg="add del mod topLvl">
          <ac:chgData name="GEERTS, Julie" userId="S::julie.geerts@enabel.be::7cd7de46-e492-4b22-8e45-838508e6ae99" providerId="AD" clId="Web-{C8516A57-270F-531B-58FE-A082303CF061}" dt="2023-06-26T14:26:59.883" v="1134"/>
          <ac:spMkLst>
            <pc:docMk/>
            <pc:sldMk cId="1350240562" sldId="452"/>
            <ac:spMk id="45" creationId="{6E55E424-B324-B455-6631-6EAAF7038CAF}"/>
          </ac:spMkLst>
        </pc:spChg>
        <pc:spChg chg="mod topLvl">
          <ac:chgData name="GEERTS, Julie" userId="S::julie.geerts@enabel.be::7cd7de46-e492-4b22-8e45-838508e6ae99" providerId="AD" clId="Web-{C8516A57-270F-531B-58FE-A082303CF061}" dt="2023-06-26T14:31:15.174" v="1236" actId="1076"/>
          <ac:spMkLst>
            <pc:docMk/>
            <pc:sldMk cId="1350240562" sldId="452"/>
            <ac:spMk id="50" creationId="{0BCC7175-FCDB-ECA5-C098-4D80814ACDD5}"/>
          </ac:spMkLst>
        </pc:spChg>
        <pc:spChg chg="del mod">
          <ac:chgData name="GEERTS, Julie" userId="S::julie.geerts@enabel.be::7cd7de46-e492-4b22-8e45-838508e6ae99" providerId="AD" clId="Web-{C8516A57-270F-531B-58FE-A082303CF061}" dt="2023-06-26T14:30:08.249" v="1208"/>
          <ac:spMkLst>
            <pc:docMk/>
            <pc:sldMk cId="1350240562" sldId="452"/>
            <ac:spMk id="51" creationId="{0D2AD00A-3090-8513-A0C5-71283BC1855B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5.002" v="1228" actId="1076"/>
          <ac:spMkLst>
            <pc:docMk/>
            <pc:sldMk cId="1350240562" sldId="452"/>
            <ac:spMk id="52" creationId="{5AAA5E2D-5678-6676-6D88-D52B99B4FC8F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1:15.221" v="1238" actId="1076"/>
          <ac:spMkLst>
            <pc:docMk/>
            <pc:sldMk cId="1350240562" sldId="452"/>
            <ac:spMk id="54" creationId="{9C5E67E8-D745-7F8B-13CD-EE52A693C833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1:15.236" v="1239" actId="1076"/>
          <ac:spMkLst>
            <pc:docMk/>
            <pc:sldMk cId="1350240562" sldId="452"/>
            <ac:spMk id="55" creationId="{0F94810A-80B5-416A-4713-A96910AA0C77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5.017" v="1229" actId="1076"/>
          <ac:spMkLst>
            <pc:docMk/>
            <pc:sldMk cId="1350240562" sldId="452"/>
            <ac:spMk id="56" creationId="{74FD3D16-1A31-BA9F-F52C-94093E6E4640}"/>
          </ac:spMkLst>
        </pc:spChg>
        <pc:spChg chg="del topLvl">
          <ac:chgData name="GEERTS, Julie" userId="S::julie.geerts@enabel.be::7cd7de46-e492-4b22-8e45-838508e6ae99" providerId="AD" clId="Web-{C8516A57-270F-531B-58FE-A082303CF061}" dt="2023-06-26T13:10:53.691" v="200"/>
          <ac:spMkLst>
            <pc:docMk/>
            <pc:sldMk cId="1350240562" sldId="452"/>
            <ac:spMk id="58" creationId="{0F786D53-8B9E-C27D-2157-119001EB4BD4}"/>
          </ac:spMkLst>
        </pc:spChg>
        <pc:spChg chg="del mod">
          <ac:chgData name="GEERTS, Julie" userId="S::julie.geerts@enabel.be::7cd7de46-e492-4b22-8e45-838508e6ae99" providerId="AD" clId="Web-{C8516A57-270F-531B-58FE-A082303CF061}" dt="2023-06-26T13:09:23.891" v="156"/>
          <ac:spMkLst>
            <pc:docMk/>
            <pc:sldMk cId="1350240562" sldId="452"/>
            <ac:spMk id="61" creationId="{0EF2068D-B25A-509D-E260-FF5BF211C865}"/>
          </ac:spMkLst>
        </pc:spChg>
        <pc:spChg chg="mod topLvl">
          <ac:chgData name="GEERTS, Julie" userId="S::julie.geerts@enabel.be::7cd7de46-e492-4b22-8e45-838508e6ae99" providerId="AD" clId="Web-{C8516A57-270F-531B-58FE-A082303CF061}" dt="2023-06-26T13:57:52.416" v="717"/>
          <ac:spMkLst>
            <pc:docMk/>
            <pc:sldMk cId="1350240562" sldId="452"/>
            <ac:spMk id="64" creationId="{96E57CFA-9310-8F2F-A839-A4C217F7636C}"/>
          </ac:spMkLst>
        </pc:spChg>
        <pc:spChg chg="del">
          <ac:chgData name="GEERTS, Julie" userId="S::julie.geerts@enabel.be::7cd7de46-e492-4b22-8e45-838508e6ae99" providerId="AD" clId="Web-{C8516A57-270F-531B-58FE-A082303CF061}" dt="2023-06-26T13:35:02.102" v="462"/>
          <ac:spMkLst>
            <pc:docMk/>
            <pc:sldMk cId="1350240562" sldId="452"/>
            <ac:spMk id="65" creationId="{B259C8CF-5C9B-DDFE-1E18-0E8A5CB15679}"/>
          </ac:spMkLst>
        </pc:spChg>
        <pc:spChg chg="del">
          <ac:chgData name="GEERTS, Julie" userId="S::julie.geerts@enabel.be::7cd7de46-e492-4b22-8e45-838508e6ae99" providerId="AD" clId="Web-{C8516A57-270F-531B-58FE-A082303CF061}" dt="2023-06-26T13:10:26.440" v="193"/>
          <ac:spMkLst>
            <pc:docMk/>
            <pc:sldMk cId="1350240562" sldId="452"/>
            <ac:spMk id="66" creationId="{096911C9-0A94-3FBE-3FDF-345252B14295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05.314" v="1221" actId="20577"/>
          <ac:spMkLst>
            <pc:docMk/>
            <pc:sldMk cId="1350240562" sldId="452"/>
            <ac:spMk id="67" creationId="{E4D1A008-8C4B-2DBB-9803-7BCB6CEF3DA4}"/>
          </ac:spMkLst>
        </pc:spChg>
        <pc:spChg chg="mod">
          <ac:chgData name="GEERTS, Julie" userId="S::julie.geerts@enabel.be::7cd7de46-e492-4b22-8e45-838508e6ae99" providerId="AD" clId="Web-{C8516A57-270F-531B-58FE-A082303CF061}" dt="2023-06-26T14:31:15.049" v="1230" actId="1076"/>
          <ac:spMkLst>
            <pc:docMk/>
            <pc:sldMk cId="1350240562" sldId="452"/>
            <ac:spMk id="76" creationId="{D181D746-459F-750F-2C87-5A42B0680D69}"/>
          </ac:spMkLst>
        </pc:spChg>
        <pc:spChg chg="del mod topLvl">
          <ac:chgData name="GEERTS, Julie" userId="S::julie.geerts@enabel.be::7cd7de46-e492-4b22-8e45-838508e6ae99" providerId="AD" clId="Web-{C8516A57-270F-531B-58FE-A082303CF061}" dt="2023-06-26T14:27:19.775" v="1142"/>
          <ac:spMkLst>
            <pc:docMk/>
            <pc:sldMk cId="1350240562" sldId="452"/>
            <ac:spMk id="78" creationId="{C39EA1D7-0BA7-C772-0793-D323F0667B37}"/>
          </ac:spMkLst>
        </pc:spChg>
        <pc:spChg chg="del topLvl">
          <ac:chgData name="GEERTS, Julie" userId="S::julie.geerts@enabel.be::7cd7de46-e492-4b22-8e45-838508e6ae99" providerId="AD" clId="Web-{C8516A57-270F-531B-58FE-A082303CF061}" dt="2023-06-26T13:35:09.149" v="466"/>
          <ac:spMkLst>
            <pc:docMk/>
            <pc:sldMk cId="1350240562" sldId="452"/>
            <ac:spMk id="79" creationId="{DFC2982A-0C13-A576-BA40-DCA07B6F5B0A}"/>
          </ac:spMkLst>
        </pc:spChg>
        <pc:spChg chg="del mod">
          <ac:chgData name="GEERTS, Julie" userId="S::julie.geerts@enabel.be::7cd7de46-e492-4b22-8e45-838508e6ae99" providerId="AD" clId="Web-{C8516A57-270F-531B-58FE-A082303CF061}" dt="2023-06-26T13:49:40.445" v="674"/>
          <ac:spMkLst>
            <pc:docMk/>
            <pc:sldMk cId="1350240562" sldId="452"/>
            <ac:spMk id="81" creationId="{DFBAE47B-4093-5A0B-66AD-09909A069C2A}"/>
          </ac:spMkLst>
        </pc:spChg>
        <pc:spChg chg="mod">
          <ac:chgData name="GEERTS, Julie" userId="S::julie.geerts@enabel.be::7cd7de46-e492-4b22-8e45-838508e6ae99" providerId="AD" clId="Web-{C8516A57-270F-531B-58FE-A082303CF061}" dt="2023-06-26T14:27:44.947" v="1148"/>
          <ac:spMkLst>
            <pc:docMk/>
            <pc:sldMk cId="1350240562" sldId="452"/>
            <ac:spMk id="85" creationId="{66D5FA3C-7168-A187-9AEE-CF1694ECF99C}"/>
          </ac:spMkLst>
        </pc:spChg>
        <pc:spChg chg="mod">
          <ac:chgData name="GEERTS, Julie" userId="S::julie.geerts@enabel.be::7cd7de46-e492-4b22-8e45-838508e6ae99" providerId="AD" clId="Web-{C8516A57-270F-531B-58FE-A082303CF061}" dt="2023-06-26T14:27:55.948" v="1151"/>
          <ac:spMkLst>
            <pc:docMk/>
            <pc:sldMk cId="1350240562" sldId="452"/>
            <ac:spMk id="88" creationId="{0305222E-0A51-5141-0A5B-D2CE0FC0FC2F}"/>
          </ac:spMkLst>
        </pc:spChg>
        <pc:spChg chg="add">
          <ac:chgData name="GEERTS, Julie" userId="S::julie.geerts@enabel.be::7cd7de46-e492-4b22-8e45-838508e6ae99" providerId="AD" clId="Web-{C8516A57-270F-531B-58FE-A082303CF061}" dt="2023-06-26T14:30:19.500" v="1210"/>
          <ac:spMkLst>
            <pc:docMk/>
            <pc:sldMk cId="1350240562" sldId="452"/>
            <ac:spMk id="91" creationId="{36D74933-78D8-692D-F832-02EA10D02164}"/>
          </ac:spMkLst>
        </pc:spChg>
        <pc:spChg chg="add">
          <ac:chgData name="GEERTS, Julie" userId="S::julie.geerts@enabel.be::7cd7de46-e492-4b22-8e45-838508e6ae99" providerId="AD" clId="Web-{C8516A57-270F-531B-58FE-A082303CF061}" dt="2023-06-26T14:30:19.531" v="1211"/>
          <ac:spMkLst>
            <pc:docMk/>
            <pc:sldMk cId="1350240562" sldId="452"/>
            <ac:spMk id="93" creationId="{8D25E1C0-D0E4-8894-13AE-353A89FF394C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0:52.251" v="1215" actId="1076"/>
          <ac:spMkLst>
            <pc:docMk/>
            <pc:sldMk cId="1350240562" sldId="452"/>
            <ac:spMk id="95" creationId="{8409EA26-A789-8636-EA68-B1BCC37BD311}"/>
          </ac:spMkLst>
        </pc:spChg>
        <pc:spChg chg="add">
          <ac:chgData name="GEERTS, Julie" userId="S::julie.geerts@enabel.be::7cd7de46-e492-4b22-8e45-838508e6ae99" providerId="AD" clId="Web-{C8516A57-270F-531B-58FE-A082303CF061}" dt="2023-06-26T14:30:19.578" v="1213"/>
          <ac:spMkLst>
            <pc:docMk/>
            <pc:sldMk cId="1350240562" sldId="452"/>
            <ac:spMk id="97" creationId="{D41E6768-6747-F90E-E837-77FC7909E77D}"/>
          </ac:spMkLst>
        </pc:spChg>
        <pc:grpChg chg="del">
          <ac:chgData name="GEERTS, Julie" userId="S::julie.geerts@enabel.be::7cd7de46-e492-4b22-8e45-838508e6ae99" providerId="AD" clId="Web-{C8516A57-270F-531B-58FE-A082303CF061}" dt="2023-06-26T13:34:57.336" v="461"/>
          <ac:grpSpMkLst>
            <pc:docMk/>
            <pc:sldMk cId="1350240562" sldId="452"/>
            <ac:grpSpMk id="2" creationId="{09F83598-BC05-1B78-B464-78DF23194225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3:34:55.211" v="460"/>
          <ac:grpSpMkLst>
            <pc:docMk/>
            <pc:sldMk cId="1350240562" sldId="452"/>
            <ac:grpSpMk id="17" creationId="{BF153B10-7C28-ED94-979E-2C32522A985A}"/>
          </ac:grpSpMkLst>
        </pc:grpChg>
        <pc:grpChg chg="mod">
          <ac:chgData name="GEERTS, Julie" userId="S::julie.geerts@enabel.be::7cd7de46-e492-4b22-8e45-838508e6ae99" providerId="AD" clId="Web-{C8516A57-270F-531B-58FE-A082303CF061}" dt="2023-06-26T14:31:19.455" v="1245" actId="1076"/>
          <ac:grpSpMkLst>
            <pc:docMk/>
            <pc:sldMk cId="1350240562" sldId="452"/>
            <ac:grpSpMk id="19" creationId="{BC10F9F4-CD5D-A8F3-2F6B-37C62D2B4120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3:29:06.464" v="358"/>
          <ac:grpSpMkLst>
            <pc:docMk/>
            <pc:sldMk cId="1350240562" sldId="452"/>
            <ac:grpSpMk id="33" creationId="{300A511F-7F6B-48CC-2362-10A9080508E5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3:38:27.687" v="513"/>
          <ac:grpSpMkLst>
            <pc:docMk/>
            <pc:sldMk cId="1350240562" sldId="452"/>
            <ac:grpSpMk id="34" creationId="{A6C69D75-3CE6-78DC-C9E7-B92E9FC397E6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1:15.142" v="1234" actId="1076"/>
          <ac:grpSpMkLst>
            <pc:docMk/>
            <pc:sldMk cId="1350240562" sldId="452"/>
            <ac:grpSpMk id="35" creationId="{A52B121E-59EA-9B30-E5E1-0B252A53F581}"/>
          </ac:grpSpMkLst>
        </pc:grpChg>
        <pc:grpChg chg="add del">
          <ac:chgData name="GEERTS, Julie" userId="S::julie.geerts@enabel.be::7cd7de46-e492-4b22-8e45-838508e6ae99" providerId="AD" clId="Web-{C8516A57-270F-531B-58FE-A082303CF061}" dt="2023-06-26T13:08:57.031" v="89"/>
          <ac:grpSpMkLst>
            <pc:docMk/>
            <pc:sldMk cId="1350240562" sldId="452"/>
            <ac:grpSpMk id="42" creationId="{8819B692-68A3-8236-BFCD-1484F229859B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3:33:38.083" v="440"/>
          <ac:grpSpMkLst>
            <pc:docMk/>
            <pc:sldMk cId="1350240562" sldId="452"/>
            <ac:grpSpMk id="43" creationId="{F6BA096D-805A-7F57-D6D6-696125ACF966}"/>
          </ac:grpSpMkLst>
        </pc:grpChg>
        <pc:grpChg chg="add del">
          <ac:chgData name="GEERTS, Julie" userId="S::julie.geerts@enabel.be::7cd7de46-e492-4b22-8e45-838508e6ae99" providerId="AD" clId="Web-{C8516A57-270F-531B-58FE-A082303CF061}" dt="2023-06-26T13:10:35.644" v="196"/>
          <ac:grpSpMkLst>
            <pc:docMk/>
            <pc:sldMk cId="1350240562" sldId="452"/>
            <ac:grpSpMk id="44" creationId="{04E47BBC-E304-1815-C019-6FF10890FEC7}"/>
          </ac:grpSpMkLst>
        </pc:grpChg>
        <pc:grpChg chg="del topLvl">
          <ac:chgData name="GEERTS, Julie" userId="S::julie.geerts@enabel.be::7cd7de46-e492-4b22-8e45-838508e6ae99" providerId="AD" clId="Web-{C8516A57-270F-531B-58FE-A082303CF061}" dt="2023-06-26T13:10:39.409" v="197"/>
          <ac:grpSpMkLst>
            <pc:docMk/>
            <pc:sldMk cId="1350240562" sldId="452"/>
            <ac:grpSpMk id="46" creationId="{65107D39-0CFA-8DE4-F8D0-83A056C08F47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3:10:53.691" v="200"/>
          <ac:grpSpMkLst>
            <pc:docMk/>
            <pc:sldMk cId="1350240562" sldId="452"/>
            <ac:grpSpMk id="60" creationId="{84695D42-5D84-A638-E097-4A30A642CA54}"/>
          </ac:grpSpMkLst>
        </pc:grpChg>
        <pc:grpChg chg="add del mod">
          <ac:chgData name="GEERTS, Julie" userId="S::julie.geerts@enabel.be::7cd7de46-e492-4b22-8e45-838508e6ae99" providerId="AD" clId="Web-{C8516A57-270F-531B-58FE-A082303CF061}" dt="2023-06-26T13:58:19.370" v="720"/>
          <ac:grpSpMkLst>
            <pc:docMk/>
            <pc:sldMk cId="1350240562" sldId="452"/>
            <ac:grpSpMk id="62" creationId="{B566A54E-13EF-F0AB-7D2A-F3F388054EE8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1:15.267" v="1241" actId="1076"/>
          <ac:grpSpMkLst>
            <pc:docMk/>
            <pc:sldMk cId="1350240562" sldId="452"/>
            <ac:grpSpMk id="73" creationId="{23136672-1949-B7E4-E94D-89CBA45275D1}"/>
          </ac:grpSpMkLst>
        </pc:grpChg>
        <pc:grpChg chg="add del">
          <ac:chgData name="GEERTS, Julie" userId="S::julie.geerts@enabel.be::7cd7de46-e492-4b22-8e45-838508e6ae99" providerId="AD" clId="Web-{C8516A57-270F-531B-58FE-A082303CF061}" dt="2023-06-26T13:35:09.149" v="466"/>
          <ac:grpSpMkLst>
            <pc:docMk/>
            <pc:sldMk cId="1350240562" sldId="452"/>
            <ac:grpSpMk id="77" creationId="{AB3255C4-9EF1-57A9-BFD8-A7437A15A9E3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1:15.299" v="1242" actId="1076"/>
          <ac:grpSpMkLst>
            <pc:docMk/>
            <pc:sldMk cId="1350240562" sldId="452"/>
            <ac:grpSpMk id="83" creationId="{12C55184-EFC8-31F5-DFCA-93F7E4C4E3F0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1:15.314" v="1243" actId="1076"/>
          <ac:grpSpMkLst>
            <pc:docMk/>
            <pc:sldMk cId="1350240562" sldId="452"/>
            <ac:grpSpMk id="84" creationId="{F8A0F30C-45C2-CF5E-8F82-F34C585DD7C4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1:15.346" v="1244" actId="1076"/>
          <ac:grpSpMkLst>
            <pc:docMk/>
            <pc:sldMk cId="1350240562" sldId="452"/>
            <ac:grpSpMk id="87" creationId="{95DD3142-1411-961D-A362-3CB0103DDE01}"/>
          </ac:grpSpMkLst>
        </pc:grpChg>
        <pc:picChg chg="mod">
          <ac:chgData name="GEERTS, Julie" userId="S::julie.geerts@enabel.be::7cd7de46-e492-4b22-8e45-838508e6ae99" providerId="AD" clId="Web-{C8516A57-270F-531B-58FE-A082303CF061}" dt="2023-06-26T13:59:31.419" v="731" actId="1076"/>
          <ac:picMkLst>
            <pc:docMk/>
            <pc:sldMk cId="1350240562" sldId="452"/>
            <ac:picMk id="13" creationId="{568731DA-FC47-12D8-2F69-897D08FD8767}"/>
          </ac:picMkLst>
        </pc:picChg>
        <pc:picChg chg="add mod ord">
          <ac:chgData name="GEERTS, Julie" userId="S::julie.geerts@enabel.be::7cd7de46-e492-4b22-8e45-838508e6ae99" providerId="AD" clId="Web-{C8516A57-270F-531B-58FE-A082303CF061}" dt="2023-06-26T14:31:15.189" v="1237" actId="1076"/>
          <ac:picMkLst>
            <pc:docMk/>
            <pc:sldMk cId="1350240562" sldId="452"/>
            <ac:picMk id="14" creationId="{890AB27C-B756-F19D-11BA-2C616CC7D054}"/>
          </ac:picMkLst>
        </pc:picChg>
        <pc:picChg chg="del">
          <ac:chgData name="GEERTS, Julie" userId="S::julie.geerts@enabel.be::7cd7de46-e492-4b22-8e45-838508e6ae99" providerId="AD" clId="Web-{C8516A57-270F-531B-58FE-A082303CF061}" dt="2023-06-26T13:34:55.211" v="460"/>
          <ac:picMkLst>
            <pc:docMk/>
            <pc:sldMk cId="1350240562" sldId="452"/>
            <ac:picMk id="24" creationId="{A73A2CB0-2274-B602-2949-02ECCC91C71B}"/>
          </ac:picMkLst>
        </pc:picChg>
        <pc:picChg chg="add mod topLvl">
          <ac:chgData name="GEERTS, Julie" userId="S::julie.geerts@enabel.be::7cd7de46-e492-4b22-8e45-838508e6ae99" providerId="AD" clId="Web-{C8516A57-270F-531B-58FE-A082303CF061}" dt="2023-06-26T13:30:20.857" v="371" actId="1076"/>
          <ac:picMkLst>
            <pc:docMk/>
            <pc:sldMk cId="1350240562" sldId="452"/>
            <ac:picMk id="30" creationId="{5BEB191B-43A5-0828-F362-E6BE3B2918C5}"/>
          </ac:picMkLst>
        </pc:picChg>
        <pc:picChg chg="del topLvl">
          <ac:chgData name="GEERTS, Julie" userId="S::julie.geerts@enabel.be::7cd7de46-e492-4b22-8e45-838508e6ae99" providerId="AD" clId="Web-{C8516A57-270F-531B-58FE-A082303CF061}" dt="2023-06-26T13:33:38.083" v="440"/>
          <ac:picMkLst>
            <pc:docMk/>
            <pc:sldMk cId="1350240562" sldId="452"/>
            <ac:picMk id="53" creationId="{A3FCDAF2-F254-A2DF-E085-B41441AA3E76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31:15.252" v="1240" actId="1076"/>
          <ac:picMkLst>
            <pc:docMk/>
            <pc:sldMk cId="1350240562" sldId="452"/>
            <ac:picMk id="57" creationId="{CE1D1D5A-02F1-A711-ABD8-49A17FFC6DE1}"/>
          </ac:picMkLst>
        </pc:picChg>
        <pc:picChg chg="del">
          <ac:chgData name="GEERTS, Julie" userId="S::julie.geerts@enabel.be::7cd7de46-e492-4b22-8e45-838508e6ae99" providerId="AD" clId="Web-{C8516A57-270F-531B-58FE-A082303CF061}" dt="2023-06-26T13:10:48.660" v="199"/>
          <ac:picMkLst>
            <pc:docMk/>
            <pc:sldMk cId="1350240562" sldId="452"/>
            <ac:picMk id="59" creationId="{2655456D-6AE1-3D77-F176-BA27CD0B6F57}"/>
          </ac:picMkLst>
        </pc:picChg>
        <pc:picChg chg="del">
          <ac:chgData name="GEERTS, Julie" userId="S::julie.geerts@enabel.be::7cd7de46-e492-4b22-8e45-838508e6ae99" providerId="AD" clId="Web-{C8516A57-270F-531B-58FE-A082303CF061}" dt="2023-06-26T13:09:13.453" v="146"/>
          <ac:picMkLst>
            <pc:docMk/>
            <pc:sldMk cId="1350240562" sldId="452"/>
            <ac:picMk id="63" creationId="{D663E143-FE7D-3CA3-7762-5C2EEA1B64DA}"/>
          </ac:picMkLst>
        </pc:picChg>
        <pc:picChg chg="add del mod topLvl">
          <ac:chgData name="GEERTS, Julie" userId="S::julie.geerts@enabel.be::7cd7de46-e492-4b22-8e45-838508e6ae99" providerId="AD" clId="Web-{C8516A57-270F-531B-58FE-A082303CF061}" dt="2023-06-26T13:57:52.416" v="717"/>
          <ac:picMkLst>
            <pc:docMk/>
            <pc:sldMk cId="1350240562" sldId="452"/>
            <ac:picMk id="68" creationId="{45BA6562-BF7C-4BC5-5660-EE4421116A27}"/>
          </ac:picMkLst>
        </pc:picChg>
        <pc:picChg chg="add del mod">
          <ac:chgData name="GEERTS, Julie" userId="S::julie.geerts@enabel.be::7cd7de46-e492-4b22-8e45-838508e6ae99" providerId="AD" clId="Web-{C8516A57-270F-531B-58FE-A082303CF061}" dt="2023-06-26T13:56:30.569" v="716"/>
          <ac:picMkLst>
            <pc:docMk/>
            <pc:sldMk cId="1350240562" sldId="452"/>
            <ac:picMk id="69" creationId="{6256DD81-C840-04E6-87CA-71F1BDB0DD2B}"/>
          </ac:picMkLst>
        </pc:picChg>
        <pc:picChg chg="del">
          <ac:chgData name="GEERTS, Julie" userId="S::julie.geerts@enabel.be::7cd7de46-e492-4b22-8e45-838508e6ae99" providerId="AD" clId="Web-{C8516A57-270F-531B-58FE-A082303CF061}" dt="2023-06-26T13:35:07.102" v="465"/>
          <ac:picMkLst>
            <pc:docMk/>
            <pc:sldMk cId="1350240562" sldId="452"/>
            <ac:picMk id="80" creationId="{A2E49105-EF24-D99A-A66F-F499ACC0A1A6}"/>
          </ac:picMkLst>
        </pc:picChg>
        <pc:picChg chg="mod">
          <ac:chgData name="GEERTS, Julie" userId="S::julie.geerts@enabel.be::7cd7de46-e492-4b22-8e45-838508e6ae99" providerId="AD" clId="Web-{C8516A57-270F-531B-58FE-A082303CF061}" dt="2023-06-26T14:27:49.245" v="1150"/>
          <ac:picMkLst>
            <pc:docMk/>
            <pc:sldMk cId="1350240562" sldId="452"/>
            <ac:picMk id="86" creationId="{4FEDA5E1-FE1F-E571-3ED7-55939CF6B1D1}"/>
          </ac:picMkLst>
        </pc:picChg>
        <pc:cxnChg chg="mod">
          <ac:chgData name="GEERTS, Julie" userId="S::julie.geerts@enabel.be::7cd7de46-e492-4b22-8e45-838508e6ae99" providerId="AD" clId="Web-{C8516A57-270F-531B-58FE-A082303CF061}" dt="2023-06-26T14:31:14.955" v="1226" actId="1076"/>
          <ac:cxnSpMkLst>
            <pc:docMk/>
            <pc:sldMk cId="1350240562" sldId="452"/>
            <ac:cxnSpMk id="10" creationId="{3E34DA04-DAFD-B9CA-43C3-A19A3BDCF602}"/>
          </ac:cxnSpMkLst>
        </pc:cxnChg>
      </pc:sldChg>
      <pc:sldChg chg="addSp delSp modSp delCm">
        <pc:chgData name="GEERTS, Julie" userId="S::julie.geerts@enabel.be::7cd7de46-e492-4b22-8e45-838508e6ae99" providerId="AD" clId="Web-{C8516A57-270F-531B-58FE-A082303CF061}" dt="2023-06-26T14:46:41.409" v="1410" actId="1076"/>
        <pc:sldMkLst>
          <pc:docMk/>
          <pc:sldMk cId="2661284137" sldId="453"/>
        </pc:sldMkLst>
        <pc:spChg chg="mod">
          <ac:chgData name="GEERTS, Julie" userId="S::julie.geerts@enabel.be::7cd7de46-e492-4b22-8e45-838508e6ae99" providerId="AD" clId="Web-{C8516A57-270F-531B-58FE-A082303CF061}" dt="2023-06-26T14:46:38.987" v="1409" actId="1076"/>
          <ac:spMkLst>
            <pc:docMk/>
            <pc:sldMk cId="2661284137" sldId="453"/>
            <ac:spMk id="5" creationId="{B4C4E775-03E1-6410-EAA8-A934C6A3A5E3}"/>
          </ac:spMkLst>
        </pc:spChg>
        <pc:spChg chg="add del mod">
          <ac:chgData name="GEERTS, Julie" userId="S::julie.geerts@enabel.be::7cd7de46-e492-4b22-8e45-838508e6ae99" providerId="AD" clId="Web-{C8516A57-270F-531B-58FE-A082303CF061}" dt="2023-06-26T14:46:11.846" v="1401"/>
          <ac:spMkLst>
            <pc:docMk/>
            <pc:sldMk cId="2661284137" sldId="453"/>
            <ac:spMk id="2237" creationId="{10DA2E5B-386E-18CB-7180-7472ADBF02A6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46:34.581" v="1408" actId="1076"/>
          <ac:spMkLst>
            <pc:docMk/>
            <pc:sldMk cId="2661284137" sldId="453"/>
            <ac:spMk id="2334" creationId="{3F9BBB98-BC83-C397-1F87-63F18B6E9E13}"/>
          </ac:spMkLst>
        </pc:spChg>
        <pc:grpChg chg="mod">
          <ac:chgData name="GEERTS, Julie" userId="S::julie.geerts@enabel.be::7cd7de46-e492-4b22-8e45-838508e6ae99" providerId="AD" clId="Web-{C8516A57-270F-531B-58FE-A082303CF061}" dt="2023-06-26T14:46:41.409" v="1410" actId="1076"/>
          <ac:grpSpMkLst>
            <pc:docMk/>
            <pc:sldMk cId="2661284137" sldId="453"/>
            <ac:grpSpMk id="9" creationId="{25AA06E1-7786-83E2-7E82-9AABA3B38649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ERTS, Julie" userId="S::julie.geerts@enabel.be::7cd7de46-e492-4b22-8e45-838508e6ae99" providerId="AD" clId="Web-{C8516A57-270F-531B-58FE-A082303CF061}" dt="2023-06-26T14:46:00.705" v="1392"/>
              <pc2:cmMkLst xmlns:pc2="http://schemas.microsoft.com/office/powerpoint/2019/9/main/command">
                <pc:docMk/>
                <pc:sldMk cId="2661284137" sldId="453"/>
                <pc2:cmMk id="{7717C699-8992-42D6-BFF4-6DB3822B6C5B}"/>
              </pc2:cmMkLst>
            </pc226:cmChg>
          </p:ext>
        </pc:extLst>
      </pc:sldChg>
      <pc:sldChg chg="modSp">
        <pc:chgData name="GEERTS, Julie" userId="S::julie.geerts@enabel.be::7cd7de46-e492-4b22-8e45-838508e6ae99" providerId="AD" clId="Web-{C8516A57-270F-531B-58FE-A082303CF061}" dt="2023-06-26T14:42:30.416" v="1332" actId="1076"/>
        <pc:sldMkLst>
          <pc:docMk/>
          <pc:sldMk cId="1844884040" sldId="454"/>
        </pc:sldMkLst>
        <pc:spChg chg="mod">
          <ac:chgData name="GEERTS, Julie" userId="S::julie.geerts@enabel.be::7cd7de46-e492-4b22-8e45-838508e6ae99" providerId="AD" clId="Web-{C8516A57-270F-531B-58FE-A082303CF061}" dt="2023-06-26T14:41:33.774" v="1320" actId="1076"/>
          <ac:spMkLst>
            <pc:docMk/>
            <pc:sldMk cId="1844884040" sldId="454"/>
            <ac:spMk id="7" creationId="{519D9F07-9FED-4248-DDD0-2DFC6706CE6D}"/>
          </ac:spMkLst>
        </pc:spChg>
        <pc:spChg chg="mod">
          <ac:chgData name="GEERTS, Julie" userId="S::julie.geerts@enabel.be::7cd7de46-e492-4b22-8e45-838508e6ae99" providerId="AD" clId="Web-{C8516A57-270F-531B-58FE-A082303CF061}" dt="2023-06-26T14:42:12.884" v="1327" actId="1076"/>
          <ac:spMkLst>
            <pc:docMk/>
            <pc:sldMk cId="1844884040" sldId="454"/>
            <ac:spMk id="8" creationId="{87CD0FBD-1E93-DA9D-F537-C08756F86F98}"/>
          </ac:spMkLst>
        </pc:spChg>
        <pc:picChg chg="mod">
          <ac:chgData name="GEERTS, Julie" userId="S::julie.geerts@enabel.be::7cd7de46-e492-4b22-8e45-838508e6ae99" providerId="AD" clId="Web-{C8516A57-270F-531B-58FE-A082303CF061}" dt="2023-06-26T14:41:53.681" v="1322" actId="1076"/>
          <ac:picMkLst>
            <pc:docMk/>
            <pc:sldMk cId="1844884040" sldId="454"/>
            <ac:picMk id="1026" creationId="{CE456BF4-CBBC-2D0F-5E2A-B5AE7E658BF4}"/>
          </ac:picMkLst>
        </pc:picChg>
        <pc:picChg chg="mod">
          <ac:chgData name="GEERTS, Julie" userId="S::julie.geerts@enabel.be::7cd7de46-e492-4b22-8e45-838508e6ae99" providerId="AD" clId="Web-{C8516A57-270F-531B-58FE-A082303CF061}" dt="2023-06-26T14:42:21.666" v="1330" actId="1076"/>
          <ac:picMkLst>
            <pc:docMk/>
            <pc:sldMk cId="1844884040" sldId="454"/>
            <ac:picMk id="1028" creationId="{163D48B2-4785-54E4-EFB9-F156F93A80A9}"/>
          </ac:picMkLst>
        </pc:picChg>
        <pc:picChg chg="mod ord">
          <ac:chgData name="GEERTS, Julie" userId="S::julie.geerts@enabel.be::7cd7de46-e492-4b22-8e45-838508e6ae99" providerId="AD" clId="Web-{C8516A57-270F-531B-58FE-A082303CF061}" dt="2023-06-26T14:42:30.416" v="1332" actId="1076"/>
          <ac:picMkLst>
            <pc:docMk/>
            <pc:sldMk cId="1844884040" sldId="454"/>
            <ac:picMk id="1030" creationId="{D074DBA9-26AC-E93E-3A0F-63E80D6B8D8E}"/>
          </ac:picMkLst>
        </pc:picChg>
      </pc:sldChg>
      <pc:sldChg chg="add del replId">
        <pc:chgData name="GEERTS, Julie" userId="S::julie.geerts@enabel.be::7cd7de46-e492-4b22-8e45-838508e6ae99" providerId="AD" clId="Web-{C8516A57-270F-531B-58FE-A082303CF061}" dt="2023-06-26T13:50:10.415" v="681"/>
        <pc:sldMkLst>
          <pc:docMk/>
          <pc:sldMk cId="664405826" sldId="456"/>
        </pc:sldMkLst>
      </pc:sldChg>
      <pc:sldChg chg="addSp delSp modSp">
        <pc:chgData name="GEERTS, Julie" userId="S::julie.geerts@enabel.be::7cd7de46-e492-4b22-8e45-838508e6ae99" providerId="AD" clId="Web-{C8516A57-270F-531B-58FE-A082303CF061}" dt="2023-06-26T14:35:10.119" v="1319" actId="1076"/>
        <pc:sldMkLst>
          <pc:docMk/>
          <pc:sldMk cId="2676297039" sldId="457"/>
        </pc:sldMkLst>
        <pc:spChg chg="mod">
          <ac:chgData name="GEERTS, Julie" userId="S::julie.geerts@enabel.be::7cd7de46-e492-4b22-8e45-838508e6ae99" providerId="AD" clId="Web-{C8516A57-270F-531B-58FE-A082303CF061}" dt="2023-06-26T14:35:10.119" v="1319" actId="1076"/>
          <ac:spMkLst>
            <pc:docMk/>
            <pc:sldMk cId="2676297039" sldId="457"/>
            <ac:spMk id="5" creationId="{B4C4E775-03E1-6410-EAA8-A934C6A3A5E3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088" v="1294" actId="1076"/>
          <ac:spMkLst>
            <pc:docMk/>
            <pc:sldMk cId="2676297039" sldId="457"/>
            <ac:spMk id="15" creationId="{02CA9830-3709-4E4E-7458-1C76B9E2DAB1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213" v="1302" actId="1076"/>
          <ac:spMkLst>
            <pc:docMk/>
            <pc:sldMk cId="2676297039" sldId="457"/>
            <ac:spMk id="18" creationId="{5F347135-CB41-45F7-3C4A-C20DE35597CA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182" v="1300" actId="1076"/>
          <ac:spMkLst>
            <pc:docMk/>
            <pc:sldMk cId="2676297039" sldId="457"/>
            <ac:spMk id="20" creationId="{658F612F-B41F-A664-C6DD-7358C6C02DD1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104" v="1295" actId="1076"/>
          <ac:spMkLst>
            <pc:docMk/>
            <pc:sldMk cId="2676297039" sldId="457"/>
            <ac:spMk id="27" creationId="{74978046-ED8E-2467-A856-0B92AB7B95DA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197" v="1301" actId="1076"/>
          <ac:spMkLst>
            <pc:docMk/>
            <pc:sldMk cId="2676297039" sldId="457"/>
            <ac:spMk id="28" creationId="{7E70270F-E875-35BE-F267-F04A9C9C9954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119" v="1296" actId="1076"/>
          <ac:spMkLst>
            <pc:docMk/>
            <pc:sldMk cId="2676297039" sldId="457"/>
            <ac:spMk id="29" creationId="{024856F4-0E14-0FF7-5A2C-6D80B0A54014}"/>
          </ac:spMkLst>
        </pc:spChg>
        <pc:spChg chg="del">
          <ac:chgData name="GEERTS, Julie" userId="S::julie.geerts@enabel.be::7cd7de46-e492-4b22-8e45-838508e6ae99" providerId="AD" clId="Web-{C8516A57-270F-531B-58FE-A082303CF061}" dt="2023-06-26T14:34:54.369" v="1293"/>
          <ac:spMkLst>
            <pc:docMk/>
            <pc:sldMk cId="2676297039" sldId="457"/>
            <ac:spMk id="41" creationId="{D3A057B7-3FF1-A271-AA4C-91A37AD35F3C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244" v="1304" actId="1076"/>
          <ac:spMkLst>
            <pc:docMk/>
            <pc:sldMk cId="2676297039" sldId="457"/>
            <ac:spMk id="49" creationId="{B81F9CD8-539C-1B3F-BBE4-9507CE3448A1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260" v="1305" actId="1076"/>
          <ac:spMkLst>
            <pc:docMk/>
            <pc:sldMk cId="2676297039" sldId="457"/>
            <ac:spMk id="51" creationId="{95EBCFF8-BEA2-492B-D521-F623CF3B8822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150" v="1298" actId="1076"/>
          <ac:spMkLst>
            <pc:docMk/>
            <pc:sldMk cId="2676297039" sldId="457"/>
            <ac:spMk id="52" creationId="{5AAA5E2D-5678-6676-6D88-D52B99B4FC8F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275" v="1306" actId="1076"/>
          <ac:spMkLst>
            <pc:docMk/>
            <pc:sldMk cId="2676297039" sldId="457"/>
            <ac:spMk id="55" creationId="{F9C4A5DE-EF26-5972-A0DE-9D3CB21FE3ED}"/>
          </ac:spMkLst>
        </pc:spChg>
        <pc:spChg chg="mod">
          <ac:chgData name="GEERTS, Julie" userId="S::julie.geerts@enabel.be::7cd7de46-e492-4b22-8e45-838508e6ae99" providerId="AD" clId="Web-{C8516A57-270F-531B-58FE-A082303CF061}" dt="2023-06-26T14:35:02.166" v="1299" actId="1076"/>
          <ac:spMkLst>
            <pc:docMk/>
            <pc:sldMk cId="2676297039" sldId="457"/>
            <ac:spMk id="56" creationId="{74FD3D16-1A31-BA9F-F52C-94093E6E4640}"/>
          </ac:spMkLst>
        </pc:spChg>
        <pc:spChg chg="del">
          <ac:chgData name="GEERTS, Julie" userId="S::julie.geerts@enabel.be::7cd7de46-e492-4b22-8e45-838508e6ae99" providerId="AD" clId="Web-{C8516A57-270F-531B-58FE-A082303CF061}" dt="2023-06-26T14:31:53.941" v="1247"/>
          <ac:spMkLst>
            <pc:docMk/>
            <pc:sldMk cId="2676297039" sldId="457"/>
            <ac:spMk id="65" creationId="{B259C8CF-5C9B-DDFE-1E18-0E8A5CB15679}"/>
          </ac:spMkLst>
        </pc:spChg>
        <pc:spChg chg="del">
          <ac:chgData name="GEERTS, Julie" userId="S::julie.geerts@enabel.be::7cd7de46-e492-4b22-8e45-838508e6ae99" providerId="AD" clId="Web-{C8516A57-270F-531B-58FE-A082303CF061}" dt="2023-06-26T14:31:55.238" v="1248"/>
          <ac:spMkLst>
            <pc:docMk/>
            <pc:sldMk cId="2676297039" sldId="457"/>
            <ac:spMk id="66" creationId="{096911C9-0A94-3FBE-3FDF-345252B14295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322" v="1309" actId="1076"/>
          <ac:spMkLst>
            <pc:docMk/>
            <pc:sldMk cId="2676297039" sldId="457"/>
            <ac:spMk id="70" creationId="{8F8D825A-E463-8CF5-206A-28F9D6E627B0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338" v="1310" actId="1076"/>
          <ac:spMkLst>
            <pc:docMk/>
            <pc:sldMk cId="2676297039" sldId="457"/>
            <ac:spMk id="72" creationId="{A3178BD3-B154-1027-A85E-3ED14FE4C74A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354" v="1311" actId="1076"/>
          <ac:spMkLst>
            <pc:docMk/>
            <pc:sldMk cId="2676297039" sldId="457"/>
            <ac:spMk id="74" creationId="{2ECAB0DD-83EF-C27C-C3F1-F5784F7AEE6E}"/>
          </ac:spMkLst>
        </pc:spChg>
        <pc:spChg chg="add mod">
          <ac:chgData name="GEERTS, Julie" userId="S::julie.geerts@enabel.be::7cd7de46-e492-4b22-8e45-838508e6ae99" providerId="AD" clId="Web-{C8516A57-270F-531B-58FE-A082303CF061}" dt="2023-06-26T14:35:02.369" v="1312" actId="1076"/>
          <ac:spMkLst>
            <pc:docMk/>
            <pc:sldMk cId="2676297039" sldId="457"/>
            <ac:spMk id="76" creationId="{7F0537DF-D5EE-B9BF-E088-371FA5B4DDC9}"/>
          </ac:spMkLst>
        </pc:spChg>
        <pc:grpChg chg="del">
          <ac:chgData name="GEERTS, Julie" userId="S::julie.geerts@enabel.be::7cd7de46-e492-4b22-8e45-838508e6ae99" providerId="AD" clId="Web-{C8516A57-270F-531B-58FE-A082303CF061}" dt="2023-06-26T14:33:43.944" v="1279"/>
          <ac:grpSpMkLst>
            <pc:docMk/>
            <pc:sldMk cId="2676297039" sldId="457"/>
            <ac:grpSpMk id="2" creationId="{09F83598-BC05-1B78-B464-78DF23194225}"/>
          </ac:grpSpMkLst>
        </pc:grpChg>
        <pc:grpChg chg="mod">
          <ac:chgData name="GEERTS, Julie" userId="S::julie.geerts@enabel.be::7cd7de46-e492-4b22-8e45-838508e6ae99" providerId="AD" clId="Web-{C8516A57-270F-531B-58FE-A082303CF061}" dt="2023-06-26T14:35:08.182" v="1318" actId="1076"/>
          <ac:grpSpMkLst>
            <pc:docMk/>
            <pc:sldMk cId="2676297039" sldId="457"/>
            <ac:grpSpMk id="9" creationId="{25AA06E1-7786-83E2-7E82-9AABA3B38649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34:08.992" v="1283"/>
          <ac:grpSpMkLst>
            <pc:docMk/>
            <pc:sldMk cId="2676297039" sldId="457"/>
            <ac:grpSpMk id="34" creationId="{A6C69D75-3CE6-78DC-C9E7-B92E9FC397E6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5:02.229" v="1303" actId="1076"/>
          <ac:grpSpMkLst>
            <pc:docMk/>
            <pc:sldMk cId="2676297039" sldId="457"/>
            <ac:grpSpMk id="36" creationId="{DEB9DDB8-3E45-C85A-A64A-ED9AEFB9E5B5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31:56.941" v="1250"/>
          <ac:grpSpMkLst>
            <pc:docMk/>
            <pc:sldMk cId="2676297039" sldId="457"/>
            <ac:grpSpMk id="42" creationId="{8819B692-68A3-8236-BFCD-1484F229859B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31:55.972" v="1249"/>
          <ac:grpSpMkLst>
            <pc:docMk/>
            <pc:sldMk cId="2676297039" sldId="457"/>
            <ac:grpSpMk id="43" creationId="{AEEAA89A-E460-B65C-8612-C847501A576A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32:19.520" v="1263"/>
          <ac:grpSpMkLst>
            <pc:docMk/>
            <pc:sldMk cId="2676297039" sldId="457"/>
            <ac:grpSpMk id="44" creationId="{04E47BBC-E304-1815-C019-6FF10890FEC7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33:47.398" v="1280"/>
          <ac:grpSpMkLst>
            <pc:docMk/>
            <pc:sldMk cId="2676297039" sldId="457"/>
            <ac:grpSpMk id="57" creationId="{2E699019-0157-CAC1-401B-4A57B8A0AA03}"/>
          </ac:grpSpMkLst>
        </pc:grpChg>
        <pc:grpChg chg="del">
          <ac:chgData name="GEERTS, Julie" userId="S::julie.geerts@enabel.be::7cd7de46-e492-4b22-8e45-838508e6ae99" providerId="AD" clId="Web-{C8516A57-270F-531B-58FE-A082303CF061}" dt="2023-06-26T14:32:58.599" v="1270"/>
          <ac:grpSpMkLst>
            <pc:docMk/>
            <pc:sldMk cId="2676297039" sldId="457"/>
            <ac:grpSpMk id="60" creationId="{84695D42-5D84-A638-E097-4A30A642CA54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5:02.307" v="1308" actId="1076"/>
          <ac:grpSpMkLst>
            <pc:docMk/>
            <pc:sldMk cId="2676297039" sldId="457"/>
            <ac:grpSpMk id="68" creationId="{2B0AF714-68E7-4620-8C06-168E0A287A9D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5:02.400" v="1315" actId="1076"/>
          <ac:grpSpMkLst>
            <pc:docMk/>
            <pc:sldMk cId="2676297039" sldId="457"/>
            <ac:grpSpMk id="84" creationId="{74B56CFF-C7D8-3DBB-52B5-0E4E0C9BA61C}"/>
          </ac:grpSpMkLst>
        </pc:grpChg>
        <pc:grpChg chg="add mod">
          <ac:chgData name="GEERTS, Julie" userId="S::julie.geerts@enabel.be::7cd7de46-e492-4b22-8e45-838508e6ae99" providerId="AD" clId="Web-{C8516A57-270F-531B-58FE-A082303CF061}" dt="2023-06-26T14:35:02.432" v="1316" actId="1076"/>
          <ac:grpSpMkLst>
            <pc:docMk/>
            <pc:sldMk cId="2676297039" sldId="457"/>
            <ac:grpSpMk id="88" creationId="{5C9D6ED4-6BEB-C218-FCC4-A0BF9BFAFA99}"/>
          </ac:grpSpMkLst>
        </pc:grpChg>
        <pc:picChg chg="add mod">
          <ac:chgData name="GEERTS, Julie" userId="S::julie.geerts@enabel.be::7cd7de46-e492-4b22-8e45-838508e6ae99" providerId="AD" clId="Web-{C8516A57-270F-531B-58FE-A082303CF061}" dt="2023-06-26T14:35:02.291" v="1307" actId="1076"/>
          <ac:picMkLst>
            <pc:docMk/>
            <pc:sldMk cId="2676297039" sldId="457"/>
            <ac:picMk id="62" creationId="{9337490F-F36D-A3C5-D20F-5B330F8E3BE6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35:02.385" v="1313" actId="1076"/>
          <ac:picMkLst>
            <pc:docMk/>
            <pc:sldMk cId="2676297039" sldId="457"/>
            <ac:picMk id="78" creationId="{7B468E4D-6A91-4C70-C3CC-ECFAF1BADAF5}"/>
          </ac:picMkLst>
        </pc:picChg>
        <pc:picChg chg="add mod">
          <ac:chgData name="GEERTS, Julie" userId="S::julie.geerts@enabel.be::7cd7de46-e492-4b22-8e45-838508e6ae99" providerId="AD" clId="Web-{C8516A57-270F-531B-58FE-A082303CF061}" dt="2023-06-26T14:35:02.385" v="1314" actId="1076"/>
          <ac:picMkLst>
            <pc:docMk/>
            <pc:sldMk cId="2676297039" sldId="457"/>
            <ac:picMk id="80" creationId="{A76C7A02-E953-6095-AA44-45F7703845D1}"/>
          </ac:picMkLst>
        </pc:picChg>
        <pc:cxnChg chg="mod">
          <ac:chgData name="GEERTS, Julie" userId="S::julie.geerts@enabel.be::7cd7de46-e492-4b22-8e45-838508e6ae99" providerId="AD" clId="Web-{C8516A57-270F-531B-58FE-A082303CF061}" dt="2023-06-26T14:35:02.135" v="1297" actId="1076"/>
          <ac:cxnSpMkLst>
            <pc:docMk/>
            <pc:sldMk cId="2676297039" sldId="457"/>
            <ac:cxnSpMk id="10" creationId="{3E34DA04-DAFD-B9CA-43C3-A19A3BDCF602}"/>
          </ac:cxnSpMkLst>
        </pc:cxnChg>
      </pc:sldChg>
    </pc:docChg>
  </pc:docChgLst>
  <pc:docChgLst>
    <pc:chgData name="KHAMMAL, Ghizlane" userId="S::ghizlane.khammal@enabel.be::dd45d676-136e-4e17-a2bc-178b1353212d" providerId="AD" clId="Web-{DA99A450-536C-44E9-EF85-22ADAE069B9A}"/>
    <pc:docChg chg="modSld">
      <pc:chgData name="KHAMMAL, Ghizlane" userId="S::ghizlane.khammal@enabel.be::dd45d676-136e-4e17-a2bc-178b1353212d" providerId="AD" clId="Web-{DA99A450-536C-44E9-EF85-22ADAE069B9A}" dt="2023-06-26T13:20:30.468" v="34" actId="20577"/>
      <pc:docMkLst>
        <pc:docMk/>
      </pc:docMkLst>
      <pc:sldChg chg="addSp modSp">
        <pc:chgData name="KHAMMAL, Ghizlane" userId="S::ghizlane.khammal@enabel.be::dd45d676-136e-4e17-a2bc-178b1353212d" providerId="AD" clId="Web-{DA99A450-536C-44E9-EF85-22ADAE069B9A}" dt="2023-06-26T13:20:30.468" v="34" actId="20577"/>
        <pc:sldMkLst>
          <pc:docMk/>
          <pc:sldMk cId="3288131885" sldId="302"/>
        </pc:sldMkLst>
        <pc:spChg chg="mod">
          <ac:chgData name="KHAMMAL, Ghizlane" userId="S::ghizlane.khammal@enabel.be::dd45d676-136e-4e17-a2bc-178b1353212d" providerId="AD" clId="Web-{DA99A450-536C-44E9-EF85-22ADAE069B9A}" dt="2023-06-26T13:17:18.804" v="3" actId="20577"/>
          <ac:spMkLst>
            <pc:docMk/>
            <pc:sldMk cId="3288131885" sldId="302"/>
            <ac:spMk id="5" creationId="{DA071FA2-232C-0012-7ED8-8162A0A7471F}"/>
          </ac:spMkLst>
        </pc:spChg>
        <pc:spChg chg="add mod">
          <ac:chgData name="KHAMMAL, Ghizlane" userId="S::ghizlane.khammal@enabel.be::dd45d676-136e-4e17-a2bc-178b1353212d" providerId="AD" clId="Web-{DA99A450-536C-44E9-EF85-22ADAE069B9A}" dt="2023-06-26T13:20:30.468" v="34" actId="20577"/>
          <ac:spMkLst>
            <pc:docMk/>
            <pc:sldMk cId="3288131885" sldId="302"/>
            <ac:spMk id="18" creationId="{354D7BAD-CCFC-071A-17B5-49E47DB9C0BE}"/>
          </ac:spMkLst>
        </pc:spChg>
        <pc:graphicFrameChg chg="mod">
          <ac:chgData name="KHAMMAL, Ghizlane" userId="S::ghizlane.khammal@enabel.be::dd45d676-136e-4e17-a2bc-178b1353212d" providerId="AD" clId="Web-{DA99A450-536C-44E9-EF85-22ADAE069B9A}" dt="2023-06-26T13:17:18.601" v="1" actId="1076"/>
          <ac:graphicFrameMkLst>
            <pc:docMk/>
            <pc:sldMk cId="3288131885" sldId="302"/>
            <ac:graphicFrameMk id="1312" creationId="{106173B7-AA3D-3F2B-1B13-33DA563D22D0}"/>
          </ac:graphicFrameMkLst>
        </pc:graphicFrameChg>
      </pc:sldChg>
    </pc:docChg>
  </pc:docChgLst>
  <pc:docChgLst>
    <pc:chgData name="OUSSI, Naima" userId="S::naima.oussi@enabel.be::c92e3fc9-d954-402a-bee3-0c11474f3a33" providerId="AD" clId="Web-{BE6279C9-0596-6139-E8F6-A22D04FB6D4E}"/>
    <pc:docChg chg="modSld">
      <pc:chgData name="OUSSI, Naima" userId="S::naima.oussi@enabel.be::c92e3fc9-d954-402a-bee3-0c11474f3a33" providerId="AD" clId="Web-{BE6279C9-0596-6139-E8F6-A22D04FB6D4E}" dt="2023-06-23T12:43:17.527" v="26" actId="14100"/>
      <pc:docMkLst>
        <pc:docMk/>
      </pc:docMkLst>
      <pc:sldChg chg="addSp delSp modSp">
        <pc:chgData name="OUSSI, Naima" userId="S::naima.oussi@enabel.be::c92e3fc9-d954-402a-bee3-0c11474f3a33" providerId="AD" clId="Web-{BE6279C9-0596-6139-E8F6-A22D04FB6D4E}" dt="2023-06-23T12:43:17.527" v="26" actId="14100"/>
        <pc:sldMkLst>
          <pc:docMk/>
          <pc:sldMk cId="537697240" sldId="409"/>
        </pc:sldMkLst>
        <pc:grpChg chg="mod">
          <ac:chgData name="OUSSI, Naima" userId="S::naima.oussi@enabel.be::c92e3fc9-d954-402a-bee3-0c11474f3a33" providerId="AD" clId="Web-{BE6279C9-0596-6139-E8F6-A22D04FB6D4E}" dt="2023-06-23T12:34:36.050" v="16" actId="14100"/>
          <ac:grpSpMkLst>
            <pc:docMk/>
            <pc:sldMk cId="537697240" sldId="409"/>
            <ac:grpSpMk id="12" creationId="{21E1F021-D276-2A29-C697-B80D4D49B263}"/>
          </ac:grpSpMkLst>
        </pc:grpChg>
        <pc:picChg chg="add del mod">
          <ac:chgData name="OUSSI, Naima" userId="S::naima.oussi@enabel.be::c92e3fc9-d954-402a-bee3-0c11474f3a33" providerId="AD" clId="Web-{BE6279C9-0596-6139-E8F6-A22D04FB6D4E}" dt="2023-06-23T12:27:24.670" v="9"/>
          <ac:picMkLst>
            <pc:docMk/>
            <pc:sldMk cId="537697240" sldId="409"/>
            <ac:picMk id="2" creationId="{801E0E6E-9FD3-5D59-CAC4-A18E67F5BB70}"/>
          </ac:picMkLst>
        </pc:picChg>
        <pc:picChg chg="add del mod">
          <ac:chgData name="OUSSI, Naima" userId="S::naima.oussi@enabel.be::c92e3fc9-d954-402a-bee3-0c11474f3a33" providerId="AD" clId="Web-{BE6279C9-0596-6139-E8F6-A22D04FB6D4E}" dt="2023-06-23T12:35:03.770" v="18"/>
          <ac:picMkLst>
            <pc:docMk/>
            <pc:sldMk cId="537697240" sldId="409"/>
            <ac:picMk id="4" creationId="{2A268386-7746-C177-0482-B87C558F92EA}"/>
          </ac:picMkLst>
        </pc:picChg>
        <pc:picChg chg="add mod">
          <ac:chgData name="OUSSI, Naima" userId="S::naima.oussi@enabel.be::c92e3fc9-d954-402a-bee3-0c11474f3a33" providerId="AD" clId="Web-{BE6279C9-0596-6139-E8F6-A22D04FB6D4E}" dt="2023-06-23T12:43:17.527" v="26" actId="14100"/>
          <ac:picMkLst>
            <pc:docMk/>
            <pc:sldMk cId="537697240" sldId="409"/>
            <ac:picMk id="8" creationId="{E89934B8-269B-03C8-F533-4BF4BE9149D5}"/>
          </ac:picMkLst>
        </pc:picChg>
        <pc:picChg chg="del">
          <ac:chgData name="OUSSI, Naima" userId="S::naima.oussi@enabel.be::c92e3fc9-d954-402a-bee3-0c11474f3a33" providerId="AD" clId="Web-{BE6279C9-0596-6139-E8F6-A22D04FB6D4E}" dt="2023-06-23T12:25:15.117" v="0"/>
          <ac:picMkLst>
            <pc:docMk/>
            <pc:sldMk cId="537697240" sldId="409"/>
            <ac:picMk id="10" creationId="{2E2C47AC-35C6-1540-D03A-E5FC4ECD0C3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6T14:03:03.786" idx="1">
    <p:pos x="6312" y="4061"/>
    <p:text>La fiche spécifique de la boîte à outils peut être distribuée 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54DC-9650-4D42-A2D5-16B8149CFB5F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B549-7680-4EF5-A7EF-EA2FFF05F51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2116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b91235b4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1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Ministry text Attention! </a:t>
            </a:r>
            <a:endParaRPr/>
          </a:p>
        </p:txBody>
      </p:sp>
      <p:sp>
        <p:nvSpPr>
          <p:cNvPr id="171" name="Google Shape;171;g24b91235b4f_0_13:notes"/>
          <p:cNvSpPr txBox="1"/>
          <p:nvPr/>
        </p:nvSpPr>
        <p:spPr>
          <a:xfrm>
            <a:off x="3884760" y="0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7/18/2018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24b91235b4f_0_13:notes"/>
          <p:cNvSpPr txBox="1"/>
          <p:nvPr/>
        </p:nvSpPr>
        <p:spPr>
          <a:xfrm>
            <a:off x="3884760" y="8685360"/>
            <a:ext cx="29715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24b91235b4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26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23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680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24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3774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>
            <a:extLst>
              <a:ext uri="{FF2B5EF4-FFF2-40B4-BE49-F238E27FC236}">
                <a16:creationId xmlns:a16="http://schemas.microsoft.com/office/drawing/2014/main" id="{64C32FCA-3484-D461-5905-180426138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26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5691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27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3543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15.000 euros minimum et 25.000 euros maximum</a:t>
            </a: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667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15.000 euros minimum et 25.000 euros maximum</a:t>
            </a: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3725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Les ou. Ils.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15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3852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Genre :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Promotion de l’égalité de genre et l’autonomisation des femmes ;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Inclusion des femmes et des jeunes dans les mécanismes de participation citoyenne ;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Etc.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Mécanismes de participation citoyenne :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;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Etc.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Environnement :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Développement d’action participative en lien avec la promotion ou la protection de l’environnement.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Petit aménagement urbain.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Etc.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Jeunes.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4378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Environnement :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Développement d’action participative en lien avec la promotion ou la protection de l’environnement.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Petit aménagement urbain.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Etc.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fr-FR" sz="18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Jeunes.  </a:t>
            </a:r>
            <a:endParaRPr lang="fr-FR" sz="18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895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Différents</a:t>
            </a:r>
            <a:r>
              <a:rPr lang="en-US">
                <a:ea typeface="Calibri"/>
                <a:cs typeface="Calibri"/>
              </a:rPr>
              <a:t> CTOS </a:t>
            </a:r>
            <a:r>
              <a:rPr lang="en-US" err="1">
                <a:ea typeface="Calibri"/>
                <a:cs typeface="Calibri"/>
              </a:rPr>
              <a:t>installés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progressivement</a:t>
            </a:r>
            <a:r>
              <a:rPr lang="en-US">
                <a:ea typeface="Calibri"/>
                <a:cs typeface="Calibri"/>
              </a:rPr>
              <a:t> dans </a:t>
            </a:r>
            <a:r>
              <a:rPr lang="en-US" err="1">
                <a:ea typeface="Calibri"/>
                <a:cs typeface="Calibri"/>
              </a:rPr>
              <a:t>chaque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région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ajustés</a:t>
            </a:r>
            <a:r>
              <a:rPr lang="en-US">
                <a:ea typeface="Calibri"/>
                <a:cs typeface="Calibri"/>
              </a:rPr>
              <a:t> aux </a:t>
            </a:r>
            <a:r>
              <a:rPr lang="en-US" err="1">
                <a:ea typeface="Calibri"/>
                <a:cs typeface="Calibri"/>
              </a:rPr>
              <a:t>particularités</a:t>
            </a:r>
            <a:r>
              <a:rPr lang="en-US">
                <a:ea typeface="Calibri"/>
                <a:cs typeface="Calibri"/>
              </a:rPr>
              <a:t> des communes.</a:t>
            </a:r>
            <a:endParaRPr lang="fr-FR"/>
          </a:p>
          <a:p>
            <a:r>
              <a:rPr lang="en-US" err="1">
                <a:ea typeface="Calibri"/>
                <a:cs typeface="Calibri"/>
              </a:rPr>
              <a:t>Résultat</a:t>
            </a:r>
            <a:r>
              <a:rPr lang="en-US">
                <a:ea typeface="Calibri"/>
                <a:cs typeface="Calibri"/>
              </a:rPr>
              <a:t> : dialogue </a:t>
            </a:r>
            <a:r>
              <a:rPr lang="en-US" err="1">
                <a:ea typeface="Calibri"/>
                <a:cs typeface="Calibri"/>
              </a:rPr>
              <a:t>enclenché</a:t>
            </a:r>
            <a:r>
              <a:rPr lang="en-US">
                <a:ea typeface="Calibri"/>
                <a:cs typeface="Calibri"/>
              </a:rPr>
              <a:t> au </a:t>
            </a:r>
            <a:r>
              <a:rPr lang="en-US" err="1">
                <a:ea typeface="Calibri"/>
                <a:cs typeface="Calibri"/>
              </a:rPr>
              <a:t>niveau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chaque</a:t>
            </a:r>
            <a:r>
              <a:rPr lang="en-US">
                <a:ea typeface="Calibri"/>
                <a:cs typeface="Calibri"/>
              </a:rPr>
              <a:t> CTOS.  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18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9555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19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1435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2B549-7680-4EF5-A7EF-EA2FFF05F517}" type="slidenum">
              <a:rPr lang="fr-MA" smtClean="0"/>
              <a:t>20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2121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BD4D1-C4C5-60EB-0EEB-5167DD50D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41DEDD-5608-EB17-31AA-717B1B3D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191E6-B7C1-4E6D-93CE-7A658138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E7EBB-0AAF-9BA6-D995-17DB1AAE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C3196-BCF8-9C20-6968-8CBC3CD5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30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077C9-4982-188A-A221-6BFB8A4C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1F9CE6-A963-6303-6A9C-575A6A1D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16CC3-7DD9-6BC8-DAD7-4DE5DB75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1F572-F98E-9CCE-C19D-7F707455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610F79-7531-425E-2F39-D8829318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6867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100486-0972-9898-A7DF-1232EF631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403D98-86F3-2FA8-E25F-ACE16118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212010-C8A0-E4FE-526B-DF251E78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6DF92E-14BF-7721-A6F1-C8FDF224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702A0A-4583-EAC9-26FD-E5187635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5954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9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F6F91-A34B-D90A-1C96-D3066D662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B3218F-7D5F-7DAF-8FF0-5BF0654C4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652858-17CF-5667-E732-1A49D42C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0F5C5B-9419-D6C4-8F67-FD0C5B0E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8413D-C1FA-5AFA-4303-B8D90ACA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79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902DD-7189-F744-8DFA-06DA1197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DE512-B688-6E3C-0230-8660BFC5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80F4D9-1227-FB59-AF6A-93CADE6C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0AEF9-5FC0-7432-4D3F-56D0EF66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45902-2756-B574-35A3-CF416496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38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465CA-F96A-52AE-9C0B-9D9F7E12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90C22C-B87C-156C-1D17-EF79C0FE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34517D-9232-7197-BF16-6C4AA9CA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4EF24A-DDC3-AB8E-1FC1-95DF6152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660B2-3209-0783-18D7-024AC51F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216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E3828-F5F4-74C9-BA10-80863209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CF5AF-5A4C-5DD7-8F75-94DE516C0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A04F19-F639-C815-6BAF-2C0FC09AB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E3AEA1-BFEB-BC1A-29D4-88FE7931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630FFC-E3F6-6643-7096-014251CD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F145F-03B2-AB80-04D4-405F096D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636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6049F-EF57-4E80-B5C6-57375109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BD3A5D-21BB-892A-FEA9-3F1F3FC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C76371-F5F0-F87E-9918-024E1E7D8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458ABA-28EC-7CDD-8A4D-90307D58F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73CE5B-D24C-CA87-C81F-FB3B85023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C3FF7D-EB7D-6616-EA07-4D23B1F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179608-2A56-9E46-2F64-2DE3F8BD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43B1F0-B2D7-E1C9-B9AC-F014AA5B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9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DE732-2827-D91A-21DA-9067E094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25D81-0217-1007-92B6-1D253849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C4E876-09BA-6027-6BF5-1C606032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E6F36F-5A02-81B6-3B14-192435D4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36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0A82D6-E2C6-9A66-6AB3-4A16BF4E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2FF092-8203-EBE8-2C0D-394FFB55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D88B6B-B0D8-995B-B86E-EAEA46C3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5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C9805-C89C-A67C-813F-F94F1681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3688D-5A5B-113C-D393-AD60388B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86D81-483E-6F2F-1F5A-26531241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8C8AE0-E2F2-0928-DA68-00793CB3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92E7C-ACA7-58C2-16E2-C2A7459C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287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52D54-30E3-E8E7-442C-0C0464B4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18AFF-C808-C3D3-7102-F65E7840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4565ED-3C50-AD36-5FA6-0D36B6567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43FB9E-A5FE-5320-A23F-32B7430D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DED25A-4CF7-1CDA-F62A-715D4250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8AC6E5-0CC0-AB5E-A9A3-67DEED5D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1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4224D-60D3-4BD8-8B72-30018C3B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4E9F95-2C34-511D-8065-A1F6AC58B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D578B7-876E-D151-BCBC-706C1435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BDE56E-7222-67AB-1FBB-C1C590BD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3599B5-A807-D96B-A5EB-7070D3AD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D5434B-F358-399D-98B0-B4787B31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67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99DCD-85CD-62DC-FDC6-C82565E8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A2E85E-436E-6518-3E72-72BFA7FB9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F6AD52-5591-B01E-27AD-9C7BBDFB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3B77D-D87C-B948-F167-D48ECED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94EF9-B505-7FA7-243C-1E61EB52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92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E9D747-2556-B063-362D-526BD0E0B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920255-0A15-469C-893F-30A02A53B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9881E-7C8C-07D7-9F30-7A37152B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03B31-B9F1-72F7-D5D3-BE44004F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93A45-7CEA-3F29-D168-849BFC87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540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565" y="1887794"/>
            <a:ext cx="6616513" cy="1651666"/>
          </a:xfrm>
        </p:spPr>
        <p:txBody>
          <a:bodyPr anchor="b">
            <a:normAutofit/>
          </a:bodyPr>
          <a:lstStyle>
            <a:lvl1pPr marL="92075" indent="0" algn="l">
              <a:defRPr sz="4400">
                <a:solidFill>
                  <a:srgbClr val="D81A1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5565" y="3670864"/>
            <a:ext cx="6616513" cy="1166607"/>
          </a:xfrm>
        </p:spPr>
        <p:txBody>
          <a:bodyPr>
            <a:normAutofit/>
          </a:bodyPr>
          <a:lstStyle>
            <a:lvl1pPr marL="92075" indent="0" algn="l">
              <a:buNone/>
              <a:defRPr sz="2400">
                <a:solidFill>
                  <a:srgbClr val="5857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769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99302" y="1825625"/>
            <a:ext cx="8637789" cy="4351338"/>
          </a:xfrm>
        </p:spPr>
        <p:txBody>
          <a:bodyPr/>
          <a:lstStyle>
            <a:lvl1pPr marL="268288" indent="-268288">
              <a:tabLst/>
              <a:defRPr/>
            </a:lvl1pPr>
            <a:lvl2pPr marL="628650" indent="-171450">
              <a:tabLst>
                <a:tab pos="360363" algn="l"/>
              </a:tabLst>
              <a:defRPr/>
            </a:lvl2pPr>
            <a:lvl3pPr marL="1081088" indent="-166688">
              <a:tabLst>
                <a:tab pos="360363" algn="l"/>
              </a:tabLst>
              <a:defRPr/>
            </a:lvl3pPr>
            <a:lvl4pPr marL="1524000" indent="-152400">
              <a:tabLst>
                <a:tab pos="360363" algn="l"/>
              </a:tabLst>
              <a:defRPr/>
            </a:lvl4pPr>
            <a:lvl5pPr marL="1976438" indent="-147638">
              <a:tabLst>
                <a:tab pos="360363" algn="l"/>
              </a:tabLst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96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799302" y="1825625"/>
            <a:ext cx="4220498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431925" indent="-60325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264891" cy="4351338"/>
          </a:xfrm>
        </p:spPr>
        <p:txBody>
          <a:bodyPr/>
          <a:lstStyle>
            <a:lvl1pPr marL="268288" indent="-268288">
              <a:defRPr/>
            </a:lvl1pPr>
            <a:lvl2pPr marL="628650" indent="-171450">
              <a:defRPr/>
            </a:lvl2pPr>
            <a:lvl3pPr marL="1081088" indent="-166688">
              <a:defRPr/>
            </a:lvl3pPr>
            <a:lvl4pPr marL="1524000" indent="-152400">
              <a:defRPr/>
            </a:lvl4pPr>
            <a:lvl5pPr marL="1976438" indent="-147638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5C545CE-72B3-4E12-8B98-DFF48004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9018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5CF8457-64FC-4063-9862-B0916BDE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765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194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4144" y="2057400"/>
            <a:ext cx="4331853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998" y="2057400"/>
            <a:ext cx="433185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5FE63B-9C10-455C-A818-4D3606BB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45461"/>
            <a:ext cx="8637789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04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B16C6-DB7B-FCAA-C3FF-323A0BCD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2CB57E-DEDB-8078-F9F3-D8D63556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D3B8D-3D46-FBCE-657E-8C77A02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77775-814A-AD51-8194-879BCFD5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F1313-ABAD-5903-7ED1-CC48AE9E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982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EA752-AE75-6F94-8958-4EC7889D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3B29C-DC80-999E-B063-0A01E1A8E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490431-BA8B-6FE3-27ED-2A620951C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802150-6434-96A5-BE89-A753BC9D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A05BF-7440-5D02-75DD-B0FA6151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48F5DD-E8FB-26FE-2CA6-6AF670A4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3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46314-E874-86E8-346E-5EDC7EA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D521D-9663-9EFD-BA91-EA0EE24B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FB33C2-2C30-73CE-3CD5-2ED4B7F01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52A745-0AF1-7140-9D9A-C6EA4489D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1F4DD7-5B87-E266-EB10-BFC40D44B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F94DED-1A17-B71A-C6F0-F2DCA817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FED370-4435-9DAA-B045-71B22ACE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48A0E-C9CA-B18A-89C0-71E82AAF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26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B875B-4802-AB6C-567E-19F3DA65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170AE1-69BC-9F3C-5CB2-716F6AA9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80378D-60F0-47B2-4C43-AE075FBE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12341D-DFB1-47F0-CD8E-8A7FFF71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754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4170A7-8670-073C-EEC6-B3184FBF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2D626B-D6D6-CD86-AF89-0EBB7722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52089-EA18-EF05-325E-E84C8B43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8872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86D7D-CFE1-37C2-7587-0A8646F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7F1BB-B164-AAC3-4BC3-BD0A1DAF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53214D-CF3C-3661-4CB5-733295CB5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47B3C0-1B2E-DC1B-DD92-A631402C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A900DD-5FE5-E1FA-3383-53A6E4F8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6C421-7277-1BC2-BA88-BEE564CE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4464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1CBFB-F14B-E100-27B5-6DB36F4E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F1FC336-AA7F-5568-15D6-F034915C4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F36DFD-8508-392D-2B01-EB4FD1AA4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C5FFFC-A356-FFD6-5CAA-1A5EE43C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ED7340-7AC8-ECE9-5006-C7516CBA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3AD2DE-B67A-7D90-A60E-CDC92357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919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E48874-4D59-6554-5B2C-C858C854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B610AC-9FF3-CE5F-02E0-B29DD911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668CF-E10D-0D36-3CE4-CBF2D1B38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48F9-04BE-4AE9-98B0-59D6C4741C2C}" type="datetimeFigureOut">
              <a:rPr lang="fr-MA" smtClean="0"/>
              <a:t>08/11/2023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6EFDA5-7CD0-AB0C-059D-92AFDA409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833A1-1FDB-3352-B7A2-67911905F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BCEC-6AEB-4262-8D86-257EA637557E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8872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E0EE40-EC17-CC5F-3F7E-FB8C409D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2295B-276D-77B2-CB8A-E0F4F3788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CDFCAD-255E-F3C5-117A-FF2C1BB76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5317-0CAD-4CEC-A3CE-1593384487CF}" type="datetimeFigureOut">
              <a:rPr lang="fr-FR" smtClean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221332-7D3C-D48F-0134-14F66BC0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3BE562-7940-5744-6A6D-317D628DF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69F4-AEE2-4C8A-80A6-6EB8A7E63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1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Troisième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5389CC9-17CE-4DF9-8474-521CFDDE49E8}" type="datetimeFigureOut">
              <a:rPr lang="fr-BE" smtClean="0"/>
              <a:pPr/>
              <a:t>08-11-23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8C414BF-7573-4B63-9595-FD7681D9969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47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81A1A"/>
          </a:solidFill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rgbClr val="D81A1C"/>
        </a:buClr>
        <a:buFont typeface="Arial" panose="020B0604020202020204" pitchFamily="34" charset="0"/>
        <a:buChar char="•"/>
        <a:defRPr sz="2800" kern="1200">
          <a:solidFill>
            <a:srgbClr val="58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58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58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abel.be/" TargetMode="External"/><Relationship Id="rId2" Type="http://schemas.openxmlformats.org/officeDocument/2006/relationships/hyperlink" Target="mailto:subsides.tadafor@enabel.be" TargetMode="Externa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abel.be/" TargetMode="External"/><Relationship Id="rId2" Type="http://schemas.openxmlformats.org/officeDocument/2006/relationships/hyperlink" Target="https://www.enabel.be/fr/subsides/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6D75A-58AA-DD29-ED96-358881F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501"/>
            <a:ext cx="12315304" cy="60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Google Shape;180;g24b91235b4f_0_13"/>
          <p:cNvSpPr txBox="1"/>
          <p:nvPr/>
        </p:nvSpPr>
        <p:spPr>
          <a:xfrm>
            <a:off x="1102929" y="2188001"/>
            <a:ext cx="5926784" cy="99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91404" rIns="91404" bIns="91404" anchor="t" anchorCtr="0">
            <a:noAutofit/>
          </a:bodyPr>
          <a:lstStyle/>
          <a:p>
            <a:r>
              <a:rPr lang="fr-FR" sz="4800" b="1">
                <a:solidFill>
                  <a:srgbClr val="164194"/>
                </a:solidFill>
                <a:latin typeface="Calibri"/>
                <a:cs typeface="Calibri"/>
                <a:sym typeface="Calibri"/>
              </a:rPr>
              <a:t>Appel à projets de cocréation</a:t>
            </a:r>
            <a:endParaRPr lang="fr-FR"/>
          </a:p>
          <a:p>
            <a:pPr marL="1828165">
              <a:buClr>
                <a:srgbClr val="000000"/>
              </a:buClr>
              <a:buSzPts val="1300"/>
            </a:pPr>
            <a:endParaRPr sz="4800">
              <a:solidFill>
                <a:srgbClr val="164194"/>
              </a:solidFill>
              <a:latin typeface="Calibri"/>
              <a:ea typeface="Calibri"/>
              <a:cs typeface="Calibri"/>
            </a:endParaRPr>
          </a:p>
          <a:p>
            <a:pPr marL="1828165">
              <a:buClr>
                <a:srgbClr val="000000"/>
              </a:buClr>
              <a:buSzPts val="1300"/>
            </a:pPr>
            <a:endParaRPr sz="4800">
              <a:solidFill>
                <a:srgbClr val="16419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80;g24b91235b4f_0_13">
            <a:extLst>
              <a:ext uri="{FF2B5EF4-FFF2-40B4-BE49-F238E27FC236}">
                <a16:creationId xmlns:a16="http://schemas.microsoft.com/office/drawing/2014/main" id="{9CEF6E21-C6CC-90AB-F060-F2DAD21D4142}"/>
              </a:ext>
            </a:extLst>
          </p:cNvPr>
          <p:cNvSpPr txBox="1"/>
          <p:nvPr/>
        </p:nvSpPr>
        <p:spPr>
          <a:xfrm>
            <a:off x="1172835" y="4024751"/>
            <a:ext cx="3645618" cy="65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91404" rIns="91404" bIns="91404" anchor="t" anchorCtr="0">
            <a:noAutofit/>
          </a:bodyPr>
          <a:lstStyle/>
          <a:p>
            <a:pPr>
              <a:buClr>
                <a:srgbClr val="000000"/>
              </a:buClr>
              <a:buSzPts val="5600"/>
            </a:pPr>
            <a:r>
              <a:rPr lang="fr-FR" sz="2600" b="1">
                <a:solidFill>
                  <a:srgbClr val="16419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18 octobre 2023 </a:t>
            </a:r>
            <a:endParaRPr sz="2600">
              <a:solidFill>
                <a:srgbClr val="16419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828434">
              <a:buClr>
                <a:srgbClr val="000000"/>
              </a:buClr>
              <a:buSzPts val="1300"/>
            </a:pPr>
            <a:endParaRPr sz="2600">
              <a:solidFill>
                <a:srgbClr val="1641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434">
              <a:buClr>
                <a:srgbClr val="000000"/>
              </a:buClr>
              <a:buSzPts val="1300"/>
            </a:pPr>
            <a:endParaRPr sz="2600">
              <a:solidFill>
                <a:srgbClr val="164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75D310-4822-AB99-563E-4638EFEA6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r="6022" b="6758"/>
          <a:stretch/>
        </p:blipFill>
        <p:spPr>
          <a:xfrm>
            <a:off x="9633699" y="278837"/>
            <a:ext cx="1705332" cy="6642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A93C34-FC1B-FEF6-C82B-B9721CB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9" y="250957"/>
            <a:ext cx="952257" cy="7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A0BD6D-00DF-391D-F486-9F22D4C69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57" y="214957"/>
            <a:ext cx="1069164" cy="75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D7B713-AC91-129C-4ECF-2925622E9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93" y="302644"/>
            <a:ext cx="187303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Documents à remettre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phase :</a:t>
            </a:r>
          </a:p>
          <a:p>
            <a:pPr lvl="1"/>
            <a:r>
              <a:rPr lang="fr-FR" dirty="0"/>
              <a:t>Annexe A2 – Dossier de demande de subsides = Proposition d’action</a:t>
            </a:r>
          </a:p>
          <a:p>
            <a:pPr lvl="1"/>
            <a:r>
              <a:rPr lang="fr-FR" dirty="0"/>
              <a:t>Annexe B : Budget</a:t>
            </a:r>
          </a:p>
          <a:p>
            <a:pPr lvl="1"/>
            <a:r>
              <a:rPr lang="fr-FR" dirty="0"/>
              <a:t>Annexe C : Cadre logique</a:t>
            </a:r>
          </a:p>
          <a:p>
            <a:pPr lvl="1"/>
            <a:r>
              <a:rPr lang="fr-FR" dirty="0"/>
              <a:t>Document justifiant que l’association est en règle en matière de paiement des cotisations sociales</a:t>
            </a:r>
          </a:p>
          <a:p>
            <a:pPr lvl="1"/>
            <a:r>
              <a:rPr lang="fr-FR" dirty="0"/>
              <a:t>Document justifiant que l’association est en règle en matière de paiement des impôts et taxes</a:t>
            </a:r>
          </a:p>
          <a:p>
            <a:pPr lvl="1"/>
            <a:r>
              <a:rPr lang="fr-FR" dirty="0"/>
              <a:t>Dernier récépissé de dépôt</a:t>
            </a:r>
          </a:p>
          <a:p>
            <a:pPr lvl="1"/>
            <a:r>
              <a:rPr lang="fr-FR" dirty="0"/>
              <a:t>Casier judiciaire au nom du représentant légal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39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Critères d’évaluation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Phase 1 – Note conceptuelle : </a:t>
            </a:r>
            <a:r>
              <a:rPr lang="fr-FR" dirty="0" err="1"/>
              <a:t>Cfr</a:t>
            </a:r>
            <a:r>
              <a:rPr lang="fr-FR" dirty="0"/>
              <a:t>. Annexe F1 Grille de vérification et d’évaluation d’une note conceptuelle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Phase 2 – Proposition d’action : </a:t>
            </a:r>
            <a:r>
              <a:rPr lang="fr-FR" dirty="0" err="1"/>
              <a:t>Cfr</a:t>
            </a:r>
            <a:r>
              <a:rPr lang="fr-FR" dirty="0"/>
              <a:t>. Annexe F2 Grille de vérification et d’évaluation d’une proposition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13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93;p2">
            <a:extLst>
              <a:ext uri="{FF2B5EF4-FFF2-40B4-BE49-F238E27FC236}">
                <a16:creationId xmlns:a16="http://schemas.microsoft.com/office/drawing/2014/main" id="{B163BC20-BB63-AF66-0D9A-0C0569362E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707" r="24684"/>
          <a:stretch/>
        </p:blipFill>
        <p:spPr>
          <a:xfrm>
            <a:off x="6095999" y="0"/>
            <a:ext cx="6181817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6;p2">
            <a:extLst>
              <a:ext uri="{FF2B5EF4-FFF2-40B4-BE49-F238E27FC236}">
                <a16:creationId xmlns:a16="http://schemas.microsoft.com/office/drawing/2014/main" id="{1400D892-5202-E9B1-AA69-C5472DFEF7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" y="12422"/>
            <a:ext cx="6092122" cy="15944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;p2">
            <a:extLst>
              <a:ext uri="{FF2B5EF4-FFF2-40B4-BE49-F238E27FC236}">
                <a16:creationId xmlns:a16="http://schemas.microsoft.com/office/drawing/2014/main" id="{DBEED7DE-A2C6-8827-D059-92DDD9EA9793}"/>
              </a:ext>
            </a:extLst>
          </p:cNvPr>
          <p:cNvSpPr/>
          <p:nvPr/>
        </p:nvSpPr>
        <p:spPr>
          <a:xfrm>
            <a:off x="6095999" y="-23774"/>
            <a:ext cx="6181817" cy="6881774"/>
          </a:xfrm>
          <a:prstGeom prst="rect">
            <a:avLst/>
          </a:prstGeom>
          <a:solidFill>
            <a:srgbClr val="243F92">
              <a:alpha val="30000"/>
            </a:srgbClr>
          </a:solidFill>
          <a:ln>
            <a:noFill/>
          </a:ln>
        </p:spPr>
        <p:txBody>
          <a:bodyPr spcFirstLastPara="1" wrap="square" lIns="91404" tIns="91404" rIns="91404" bIns="91404" anchor="ctr" anchorCtr="0">
            <a:noAutofit/>
          </a:bodyPr>
          <a:lstStyle/>
          <a:p>
            <a:endParaRPr/>
          </a:p>
        </p:txBody>
      </p:sp>
      <p:sp>
        <p:nvSpPr>
          <p:cNvPr id="6" name="Google Shape;198;p2">
            <a:extLst>
              <a:ext uri="{FF2B5EF4-FFF2-40B4-BE49-F238E27FC236}">
                <a16:creationId xmlns:a16="http://schemas.microsoft.com/office/drawing/2014/main" id="{7723959C-ED4E-9CC9-D6FB-3EF508B82898}"/>
              </a:ext>
            </a:extLst>
          </p:cNvPr>
          <p:cNvSpPr txBox="1"/>
          <p:nvPr/>
        </p:nvSpPr>
        <p:spPr>
          <a:xfrm>
            <a:off x="10212391" y="6333934"/>
            <a:ext cx="1744096" cy="32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91404" rIns="91404" bIns="91404" anchor="t" anchorCtr="0">
            <a:spAutoFit/>
          </a:bodyPr>
          <a:lstStyle/>
          <a:p>
            <a:pPr algn="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Photo: Agadir, 2023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5275EA-767C-A68A-85A4-5CB70B155649}"/>
              </a:ext>
            </a:extLst>
          </p:cNvPr>
          <p:cNvSpPr txBox="1"/>
          <p:nvPr/>
        </p:nvSpPr>
        <p:spPr>
          <a:xfrm>
            <a:off x="543672" y="2028618"/>
            <a:ext cx="500783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164194"/>
                </a:solidFill>
              </a:rPr>
              <a:t>Projet de </a:t>
            </a:r>
            <a:r>
              <a:rPr lang="fr-FR" sz="2400" b="1" err="1">
                <a:solidFill>
                  <a:srgbClr val="164194"/>
                </a:solidFill>
              </a:rPr>
              <a:t>co-création</a:t>
            </a:r>
            <a:r>
              <a:rPr lang="fr-FR" sz="2400" b="1">
                <a:solidFill>
                  <a:srgbClr val="164194"/>
                </a:solidFill>
              </a:rPr>
              <a:t> ? </a:t>
            </a:r>
          </a:p>
          <a:p>
            <a:endParaRPr lang="fr-FR" sz="2400" b="1">
              <a:solidFill>
                <a:srgbClr val="164194"/>
              </a:solidFill>
            </a:endParaRPr>
          </a:p>
          <a:p>
            <a:pPr algn="just"/>
            <a:r>
              <a:rPr lang="fr-FR" sz="2400">
                <a:solidFill>
                  <a:srgbClr val="404040"/>
                </a:solidFill>
                <a:latin typeface="Georgia" panose="02040502050405020303" pitchFamily="18" charset="0"/>
              </a:rPr>
              <a:t>Selon </a:t>
            </a:r>
            <a:r>
              <a:rPr lang="fr-BE" sz="2400">
                <a:solidFill>
                  <a:srgbClr val="404040"/>
                </a:solidFill>
                <a:latin typeface="Georgia" panose="02040502050405020303" pitchFamily="18" charset="0"/>
              </a:rPr>
              <a:t>le projet </a:t>
            </a:r>
            <a:r>
              <a:rPr lang="fr-BE" sz="2400" err="1">
                <a:solidFill>
                  <a:srgbClr val="404040"/>
                </a:solidFill>
                <a:latin typeface="Georgia" panose="02040502050405020303" pitchFamily="18" charset="0"/>
              </a:rPr>
              <a:t>Tadafor</a:t>
            </a:r>
            <a:r>
              <a:rPr lang="fr-BE" sz="2400">
                <a:solidFill>
                  <a:srgbClr val="404040"/>
                </a:solidFill>
                <a:latin typeface="Georgia" panose="02040502050405020303" pitchFamily="18" charset="0"/>
              </a:rPr>
              <a:t> = projets définis, mis en œuvre, suivis et évalués dans un </a:t>
            </a:r>
            <a:r>
              <a:rPr lang="fr-BE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cadre de création collective entre les organisations de la société civile (y compris des OSC membres des IEECAG) et la commune.</a:t>
            </a:r>
            <a:r>
              <a:rPr lang="fr-BE" sz="2400" b="0" i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fr-MA" sz="2400" b="1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5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4C4E775-03E1-6410-EAA8-A934C6A3A5E3}"/>
              </a:ext>
            </a:extLst>
          </p:cNvPr>
          <p:cNvSpPr txBox="1"/>
          <p:nvPr/>
        </p:nvSpPr>
        <p:spPr>
          <a:xfrm>
            <a:off x="2086703" y="669869"/>
            <a:ext cx="455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164194"/>
                </a:solidFill>
              </a:rPr>
              <a:t>Informations générales</a:t>
            </a:r>
            <a:endParaRPr lang="fr-MA" sz="3200" b="1">
              <a:solidFill>
                <a:srgbClr val="164194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6020722-0ECD-1D62-FF42-2B8408973B42}"/>
              </a:ext>
            </a:extLst>
          </p:cNvPr>
          <p:cNvGrpSpPr/>
          <p:nvPr/>
        </p:nvGrpSpPr>
        <p:grpSpPr>
          <a:xfrm>
            <a:off x="1297910" y="676380"/>
            <a:ext cx="612000" cy="612000"/>
            <a:chOff x="570125" y="714480"/>
            <a:chExt cx="683331" cy="684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EA9C21A-6A10-7A3E-3768-BA6CBF816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125" y="714480"/>
              <a:ext cx="683331" cy="684000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6" name="Graphique 5" descr="Marteau de président">
              <a:extLst>
                <a:ext uri="{FF2B5EF4-FFF2-40B4-BE49-F238E27FC236}">
                  <a16:creationId xmlns:a16="http://schemas.microsoft.com/office/drawing/2014/main" id="{C384CE23-FA46-D562-C98C-291E67D3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9790" y="784704"/>
              <a:ext cx="504000" cy="504000"/>
            </a:xfrm>
            <a:prstGeom prst="rect">
              <a:avLst/>
            </a:prstGeom>
          </p:spPr>
        </p:pic>
      </p:grpSp>
      <p:sp>
        <p:nvSpPr>
          <p:cNvPr id="3" name="Google Shape;224;g24ce94527cf_0_111">
            <a:extLst>
              <a:ext uri="{FF2B5EF4-FFF2-40B4-BE49-F238E27FC236}">
                <a16:creationId xmlns:a16="http://schemas.microsoft.com/office/drawing/2014/main" id="{68D007F0-491C-97E5-8945-05103E676548}"/>
              </a:ext>
            </a:extLst>
          </p:cNvPr>
          <p:cNvSpPr/>
          <p:nvPr/>
        </p:nvSpPr>
        <p:spPr>
          <a:xfrm>
            <a:off x="-18076" y="0"/>
            <a:ext cx="278921" cy="327803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AA53DF-8184-A81F-241E-B40565415B52}"/>
              </a:ext>
            </a:extLst>
          </p:cNvPr>
          <p:cNvSpPr/>
          <p:nvPr/>
        </p:nvSpPr>
        <p:spPr>
          <a:xfrm>
            <a:off x="260847" y="1"/>
            <a:ext cx="3103790" cy="327803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MA" sz="1500" b="1"/>
              <a:t>Appel à projet de cocréation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84ED6399-EC13-51AE-6D85-65CAC47B3C5B}"/>
              </a:ext>
            </a:extLst>
          </p:cNvPr>
          <p:cNvSpPr/>
          <p:nvPr/>
        </p:nvSpPr>
        <p:spPr>
          <a:xfrm>
            <a:off x="287474" y="2496046"/>
            <a:ext cx="3598458" cy="1389651"/>
          </a:xfrm>
          <a:prstGeom prst="flowChartAlternateProcess">
            <a:avLst/>
          </a:prstGeom>
          <a:solidFill>
            <a:srgbClr val="F9B233"/>
          </a:solidFill>
          <a:ln>
            <a:solidFill>
              <a:srgbClr val="F9B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MA">
              <a:ea typeface="Calibri"/>
              <a:cs typeface="Calibri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4389791-5EDA-6DB0-C058-76B7894C37D7}"/>
              </a:ext>
            </a:extLst>
          </p:cNvPr>
          <p:cNvSpPr txBox="1"/>
          <p:nvPr/>
        </p:nvSpPr>
        <p:spPr>
          <a:xfrm>
            <a:off x="456330" y="2592482"/>
            <a:ext cx="3445064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500" b="1">
                <a:solidFill>
                  <a:schemeClr val="bg1"/>
                </a:solidFill>
                <a:ea typeface="Calibri"/>
                <a:cs typeface="Calibri"/>
              </a:rPr>
              <a:t>Budget : </a:t>
            </a:r>
          </a:p>
          <a:p>
            <a:pPr algn="ctr"/>
            <a:r>
              <a:rPr lang="fr-FR" sz="2500" b="1">
                <a:solidFill>
                  <a:schemeClr val="bg1"/>
                </a:solidFill>
                <a:ea typeface="Calibri"/>
                <a:cs typeface="Calibri"/>
              </a:rPr>
              <a:t>entre 15.000 €  et 25.000 €    </a:t>
            </a:r>
          </a:p>
        </p:txBody>
      </p:sp>
      <p:sp>
        <p:nvSpPr>
          <p:cNvPr id="28" name="Organigramme : Alternative 24">
            <a:extLst>
              <a:ext uri="{FF2B5EF4-FFF2-40B4-BE49-F238E27FC236}">
                <a16:creationId xmlns:a16="http://schemas.microsoft.com/office/drawing/2014/main" id="{E099B1D9-BF88-8703-CC2D-7417FF804571}"/>
              </a:ext>
            </a:extLst>
          </p:cNvPr>
          <p:cNvSpPr/>
          <p:nvPr/>
        </p:nvSpPr>
        <p:spPr>
          <a:xfrm>
            <a:off x="4410509" y="2552696"/>
            <a:ext cx="3274778" cy="1302335"/>
          </a:xfrm>
          <a:prstGeom prst="flowChartAlternateProcess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MA">
              <a:ea typeface="Calibri"/>
              <a:cs typeface="Calibri"/>
            </a:endParaRPr>
          </a:p>
        </p:txBody>
      </p:sp>
      <p:sp>
        <p:nvSpPr>
          <p:cNvPr id="30" name="Organigramme : Alternative 24">
            <a:extLst>
              <a:ext uri="{FF2B5EF4-FFF2-40B4-BE49-F238E27FC236}">
                <a16:creationId xmlns:a16="http://schemas.microsoft.com/office/drawing/2014/main" id="{845B5DF5-FC04-D537-977F-26587EC40C1A}"/>
              </a:ext>
            </a:extLst>
          </p:cNvPr>
          <p:cNvSpPr/>
          <p:nvPr/>
        </p:nvSpPr>
        <p:spPr>
          <a:xfrm>
            <a:off x="7971879" y="637206"/>
            <a:ext cx="2862712" cy="4569450"/>
          </a:xfrm>
          <a:prstGeom prst="flowChartAlternateProcess">
            <a:avLst/>
          </a:prstGeom>
          <a:solidFill>
            <a:srgbClr val="76B82A"/>
          </a:solidFill>
          <a:ln>
            <a:solidFill>
              <a:srgbClr val="76B8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MA">
              <a:ea typeface="Calibri"/>
              <a:cs typeface="Calibri"/>
            </a:endParaRPr>
          </a:p>
        </p:txBody>
      </p:sp>
      <p:sp>
        <p:nvSpPr>
          <p:cNvPr id="32" name="Ovaal 30">
            <a:extLst>
              <a:ext uri="{FF2B5EF4-FFF2-40B4-BE49-F238E27FC236}">
                <a16:creationId xmlns:a16="http://schemas.microsoft.com/office/drawing/2014/main" id="{438EA350-F569-1F66-D95A-BFC72CC92CAA}"/>
              </a:ext>
            </a:extLst>
          </p:cNvPr>
          <p:cNvSpPr/>
          <p:nvPr/>
        </p:nvSpPr>
        <p:spPr>
          <a:xfrm>
            <a:off x="1856984" y="2050815"/>
            <a:ext cx="579203" cy="560921"/>
          </a:xfrm>
          <a:prstGeom prst="ellipse">
            <a:avLst/>
          </a:prstGeom>
          <a:solidFill>
            <a:srgbClr val="F9B23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6">
            <a:extLst>
              <a:ext uri="{FF2B5EF4-FFF2-40B4-BE49-F238E27FC236}">
                <a16:creationId xmlns:a16="http://schemas.microsoft.com/office/drawing/2014/main" id="{989C9A28-3095-DBDE-E63C-CEB1485AEE19}"/>
              </a:ext>
            </a:extLst>
          </p:cNvPr>
          <p:cNvSpPr txBox="1"/>
          <p:nvPr/>
        </p:nvSpPr>
        <p:spPr>
          <a:xfrm>
            <a:off x="4545057" y="2741339"/>
            <a:ext cx="30056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MA" sz="2400" b="1">
                <a:solidFill>
                  <a:srgbClr val="FFFFFF"/>
                </a:solidFill>
              </a:rPr>
              <a:t>Durée : </a:t>
            </a:r>
          </a:p>
          <a:p>
            <a:pPr algn="ctr"/>
            <a:r>
              <a:rPr lang="fr-MA" sz="2400" b="1">
                <a:solidFill>
                  <a:srgbClr val="FFFFFF"/>
                </a:solidFill>
                <a:cs typeface="Calibri"/>
              </a:rPr>
              <a:t>6 à 10 mois</a:t>
            </a:r>
            <a:endParaRPr lang="nl-NL" sz="2400" b="1">
              <a:cs typeface="Calibri"/>
            </a:endParaRPr>
          </a:p>
        </p:txBody>
      </p:sp>
      <p:sp>
        <p:nvSpPr>
          <p:cNvPr id="35" name="Ovaal 49">
            <a:extLst>
              <a:ext uri="{FF2B5EF4-FFF2-40B4-BE49-F238E27FC236}">
                <a16:creationId xmlns:a16="http://schemas.microsoft.com/office/drawing/2014/main" id="{3F609F38-9393-D8F6-5F0A-DFD0955CD7AE}"/>
              </a:ext>
            </a:extLst>
          </p:cNvPr>
          <p:cNvSpPr/>
          <p:nvPr/>
        </p:nvSpPr>
        <p:spPr>
          <a:xfrm>
            <a:off x="5656151" y="2051017"/>
            <a:ext cx="579203" cy="560921"/>
          </a:xfrm>
          <a:prstGeom prst="ellipse">
            <a:avLst/>
          </a:prstGeom>
          <a:solidFill>
            <a:srgbClr val="243F9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53">
            <a:extLst>
              <a:ext uri="{FF2B5EF4-FFF2-40B4-BE49-F238E27FC236}">
                <a16:creationId xmlns:a16="http://schemas.microsoft.com/office/drawing/2014/main" id="{0C53323D-BA8B-7B8B-AE02-D81B5BDA1E33}"/>
              </a:ext>
            </a:extLst>
          </p:cNvPr>
          <p:cNvSpPr txBox="1"/>
          <p:nvPr/>
        </p:nvSpPr>
        <p:spPr>
          <a:xfrm>
            <a:off x="7998742" y="739212"/>
            <a:ext cx="2855538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MA" sz="2000" b="1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fr-MA" sz="2400" b="1">
                <a:solidFill>
                  <a:srgbClr val="FFFFFF"/>
                </a:solidFill>
                <a:ea typeface="Calibri"/>
                <a:cs typeface="Calibri"/>
              </a:rPr>
              <a:t>Couverture géographique :</a:t>
            </a:r>
          </a:p>
          <a:p>
            <a:pPr algn="ctr"/>
            <a:endParaRPr lang="fr-MA" sz="2400" b="1">
              <a:solidFill>
                <a:srgbClr val="FFFFFF"/>
              </a:solidFill>
              <a:ea typeface="Calibri"/>
              <a:cs typeface="Calibri"/>
            </a:endParaRPr>
          </a:p>
          <a:p>
            <a:pPr algn="ctr" fontAlgn="base"/>
            <a:r>
              <a:rPr lang="fr-BE" sz="2400" b="1">
                <a:solidFill>
                  <a:srgbClr val="FFFFFF"/>
                </a:solidFill>
                <a:cs typeface="Calibri"/>
              </a:rPr>
              <a:t>Settat, Mohammedia, Berkane, Oujda, </a:t>
            </a:r>
            <a:r>
              <a:rPr lang="fr-BE" sz="2400" b="1" err="1">
                <a:solidFill>
                  <a:srgbClr val="FFFFFF"/>
                </a:solidFill>
                <a:cs typeface="Calibri"/>
              </a:rPr>
              <a:t>Jerada</a:t>
            </a:r>
            <a:r>
              <a:rPr lang="fr-BE" sz="2400" b="1">
                <a:solidFill>
                  <a:srgbClr val="FFFFFF"/>
                </a:solidFill>
                <a:cs typeface="Calibri"/>
              </a:rPr>
              <a:t>  Tiznit , Tata, Taroudant, Beni Mellal, </a:t>
            </a:r>
            <a:r>
              <a:rPr lang="fr-BE" sz="2400" b="1" err="1">
                <a:solidFill>
                  <a:srgbClr val="FFFFFF"/>
                </a:solidFill>
                <a:cs typeface="Calibri"/>
              </a:rPr>
              <a:t>Azilal</a:t>
            </a:r>
            <a:r>
              <a:rPr lang="fr-BE" sz="2400" b="1">
                <a:solidFill>
                  <a:srgbClr val="FFFFFF"/>
                </a:solidFill>
                <a:cs typeface="Calibri"/>
              </a:rPr>
              <a:t>, Larache, Al Hoceima.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endParaRPr lang="fr-BE" sz="2400" b="1">
              <a:solidFill>
                <a:srgbClr val="FFFFFF"/>
              </a:solidFill>
              <a:cs typeface="Calibri"/>
            </a:endParaRPr>
          </a:p>
          <a:p>
            <a:pPr algn="ctr" fontAlgn="base"/>
            <a:r>
              <a:rPr lang="fr-BE" sz="2400" b="1">
                <a:solidFill>
                  <a:srgbClr val="FFFFFF"/>
                </a:solidFill>
                <a:cs typeface="Calibri"/>
              </a:rPr>
              <a:t>Demandeurs : OSC </a:t>
            </a:r>
          </a:p>
          <a:p>
            <a:pPr algn="ctr"/>
            <a:endParaRPr lang="fr-MA" sz="2000" b="1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fr-MA" sz="2000" b="1">
                <a:solidFill>
                  <a:srgbClr val="FFFFFF"/>
                </a:solidFill>
                <a:cs typeface="Calibri"/>
              </a:rPr>
              <a:t> </a:t>
            </a:r>
            <a:endParaRPr lang="nl-NL" sz="2000" b="1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9" name="Graphique 38" descr="Tête avec engrenages">
            <a:extLst>
              <a:ext uri="{FF2B5EF4-FFF2-40B4-BE49-F238E27FC236}">
                <a16:creationId xmlns:a16="http://schemas.microsoft.com/office/drawing/2014/main" id="{CF28CDC1-7395-9EE7-28BB-AA773DB0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347" y="1874464"/>
            <a:ext cx="360000" cy="360000"/>
          </a:xfrm>
          <a:prstGeom prst="rect">
            <a:avLst/>
          </a:prstGeom>
        </p:spPr>
      </p:pic>
      <p:sp>
        <p:nvSpPr>
          <p:cNvPr id="38" name="Ovaal 54">
            <a:extLst>
              <a:ext uri="{FF2B5EF4-FFF2-40B4-BE49-F238E27FC236}">
                <a16:creationId xmlns:a16="http://schemas.microsoft.com/office/drawing/2014/main" id="{04B4BC78-1C98-C7D0-A899-A132CF72A203}"/>
              </a:ext>
            </a:extLst>
          </p:cNvPr>
          <p:cNvSpPr/>
          <p:nvPr/>
        </p:nvSpPr>
        <p:spPr>
          <a:xfrm>
            <a:off x="9137004" y="327803"/>
            <a:ext cx="579203" cy="560921"/>
          </a:xfrm>
          <a:prstGeom prst="ellipse">
            <a:avLst/>
          </a:prstGeom>
          <a:solidFill>
            <a:srgbClr val="76B82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Graphique 1" descr="Pièces">
            <a:extLst>
              <a:ext uri="{FF2B5EF4-FFF2-40B4-BE49-F238E27FC236}">
                <a16:creationId xmlns:a16="http://schemas.microsoft.com/office/drawing/2014/main" id="{B79FF5D6-E04C-134B-1C8C-317435B37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6912" y="2123500"/>
            <a:ext cx="396000" cy="396000"/>
          </a:xfrm>
          <a:prstGeom prst="rect">
            <a:avLst/>
          </a:prstGeom>
        </p:spPr>
      </p:pic>
      <p:pic>
        <p:nvPicPr>
          <p:cNvPr id="4" name="Graphique 9" descr="Ampoule et engrenage">
            <a:extLst>
              <a:ext uri="{FF2B5EF4-FFF2-40B4-BE49-F238E27FC236}">
                <a16:creationId xmlns:a16="http://schemas.microsoft.com/office/drawing/2014/main" id="{604BFC4C-AFD8-242F-2CAB-BDAE37915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2085" y="2085087"/>
            <a:ext cx="531046" cy="530526"/>
          </a:xfrm>
          <a:prstGeom prst="rect">
            <a:avLst/>
          </a:prstGeom>
        </p:spPr>
      </p:pic>
      <p:pic>
        <p:nvPicPr>
          <p:cNvPr id="9" name="Graphic 86" descr="Kaart met speld met effen opvulling">
            <a:extLst>
              <a:ext uri="{FF2B5EF4-FFF2-40B4-BE49-F238E27FC236}">
                <a16:creationId xmlns:a16="http://schemas.microsoft.com/office/drawing/2014/main" id="{718E7BC9-C33C-6FCE-F20B-6B6E58A472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35148" y="418760"/>
            <a:ext cx="378620" cy="3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4C4E775-03E1-6410-EAA8-A934C6A3A5E3}"/>
              </a:ext>
            </a:extLst>
          </p:cNvPr>
          <p:cNvSpPr txBox="1"/>
          <p:nvPr/>
        </p:nvSpPr>
        <p:spPr>
          <a:xfrm>
            <a:off x="2086703" y="669869"/>
            <a:ext cx="45526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>
                <a:solidFill>
                  <a:srgbClr val="164194"/>
                </a:solidFill>
              </a:rPr>
              <a:t>Points d'attention</a:t>
            </a:r>
            <a:endParaRPr lang="fr-MA" sz="3200" b="1">
              <a:solidFill>
                <a:srgbClr val="164194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6020722-0ECD-1D62-FF42-2B8408973B42}"/>
              </a:ext>
            </a:extLst>
          </p:cNvPr>
          <p:cNvGrpSpPr/>
          <p:nvPr/>
        </p:nvGrpSpPr>
        <p:grpSpPr>
          <a:xfrm>
            <a:off x="1297910" y="676380"/>
            <a:ext cx="612000" cy="612000"/>
            <a:chOff x="570125" y="714480"/>
            <a:chExt cx="683331" cy="684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EA9C21A-6A10-7A3E-3768-BA6CBF816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125" y="714480"/>
              <a:ext cx="683331" cy="684000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6" name="Graphique 5" descr="Marteau de président">
              <a:extLst>
                <a:ext uri="{FF2B5EF4-FFF2-40B4-BE49-F238E27FC236}">
                  <a16:creationId xmlns:a16="http://schemas.microsoft.com/office/drawing/2014/main" id="{C384CE23-FA46-D562-C98C-291E67D3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9790" y="784704"/>
              <a:ext cx="504000" cy="504000"/>
            </a:xfrm>
            <a:prstGeom prst="rect">
              <a:avLst/>
            </a:prstGeom>
          </p:spPr>
        </p:pic>
      </p:grpSp>
      <p:sp>
        <p:nvSpPr>
          <p:cNvPr id="3" name="Google Shape;224;g24ce94527cf_0_111">
            <a:extLst>
              <a:ext uri="{FF2B5EF4-FFF2-40B4-BE49-F238E27FC236}">
                <a16:creationId xmlns:a16="http://schemas.microsoft.com/office/drawing/2014/main" id="{68D007F0-491C-97E5-8945-05103E676548}"/>
              </a:ext>
            </a:extLst>
          </p:cNvPr>
          <p:cNvSpPr/>
          <p:nvPr/>
        </p:nvSpPr>
        <p:spPr>
          <a:xfrm>
            <a:off x="-18076" y="0"/>
            <a:ext cx="278921" cy="327803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AA53DF-8184-A81F-241E-B40565415B52}"/>
              </a:ext>
            </a:extLst>
          </p:cNvPr>
          <p:cNvSpPr/>
          <p:nvPr/>
        </p:nvSpPr>
        <p:spPr>
          <a:xfrm>
            <a:off x="260847" y="1"/>
            <a:ext cx="3103790" cy="327803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MA" sz="1500" b="1"/>
              <a:t>Appel à projet de cocréation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84ED6399-EC13-51AE-6D85-65CAC47B3C5B}"/>
              </a:ext>
            </a:extLst>
          </p:cNvPr>
          <p:cNvSpPr/>
          <p:nvPr/>
        </p:nvSpPr>
        <p:spPr>
          <a:xfrm>
            <a:off x="1248147" y="1840164"/>
            <a:ext cx="3632577" cy="4653740"/>
          </a:xfrm>
          <a:prstGeom prst="flowChartAlternateProcess">
            <a:avLst/>
          </a:prstGeom>
          <a:solidFill>
            <a:srgbClr val="F9B233"/>
          </a:solidFill>
          <a:ln>
            <a:solidFill>
              <a:srgbClr val="F9B2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MA">
              <a:ea typeface="Calibri"/>
              <a:cs typeface="Calibri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4389791-5EDA-6DB0-C058-76B7894C37D7}"/>
              </a:ext>
            </a:extLst>
          </p:cNvPr>
          <p:cNvSpPr txBox="1"/>
          <p:nvPr/>
        </p:nvSpPr>
        <p:spPr>
          <a:xfrm>
            <a:off x="365380" y="2161568"/>
            <a:ext cx="34450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500" b="1" dirty="0">
                <a:solidFill>
                  <a:schemeClr val="bg1"/>
                </a:solidFill>
                <a:ea typeface="Calibri"/>
                <a:cs typeface="Calibri"/>
              </a:rPr>
              <a:t>Budget : </a:t>
            </a:r>
          </a:p>
          <a:p>
            <a:pPr algn="ctr"/>
            <a:r>
              <a:rPr lang="fr-FR" sz="2500" b="1" dirty="0">
                <a:solidFill>
                  <a:schemeClr val="bg1"/>
                </a:solidFill>
                <a:ea typeface="Calibri"/>
                <a:cs typeface="Calibri"/>
              </a:rPr>
              <a:t>   </a:t>
            </a:r>
          </a:p>
        </p:txBody>
      </p:sp>
      <p:sp>
        <p:nvSpPr>
          <p:cNvPr id="28" name="Organigramme : Alternative 24">
            <a:extLst>
              <a:ext uri="{FF2B5EF4-FFF2-40B4-BE49-F238E27FC236}">
                <a16:creationId xmlns:a16="http://schemas.microsoft.com/office/drawing/2014/main" id="{E099B1D9-BF88-8703-CC2D-7417FF804571}"/>
              </a:ext>
            </a:extLst>
          </p:cNvPr>
          <p:cNvSpPr/>
          <p:nvPr/>
        </p:nvSpPr>
        <p:spPr>
          <a:xfrm>
            <a:off x="6555767" y="1824815"/>
            <a:ext cx="3320270" cy="4202483"/>
          </a:xfrm>
          <a:prstGeom prst="flowChartAlternateProcess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MA">
              <a:ea typeface="Calibri"/>
              <a:cs typeface="Calibri"/>
            </a:endParaRPr>
          </a:p>
        </p:txBody>
      </p:sp>
      <p:sp>
        <p:nvSpPr>
          <p:cNvPr id="32" name="Ovaal 30">
            <a:extLst>
              <a:ext uri="{FF2B5EF4-FFF2-40B4-BE49-F238E27FC236}">
                <a16:creationId xmlns:a16="http://schemas.microsoft.com/office/drawing/2014/main" id="{438EA350-F569-1F66-D95A-BFC72CC92CAA}"/>
              </a:ext>
            </a:extLst>
          </p:cNvPr>
          <p:cNvSpPr/>
          <p:nvPr/>
        </p:nvSpPr>
        <p:spPr>
          <a:xfrm>
            <a:off x="2683088" y="1520101"/>
            <a:ext cx="579203" cy="560921"/>
          </a:xfrm>
          <a:prstGeom prst="ellipse">
            <a:avLst/>
          </a:prstGeom>
          <a:solidFill>
            <a:srgbClr val="F9B23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6">
            <a:extLst>
              <a:ext uri="{FF2B5EF4-FFF2-40B4-BE49-F238E27FC236}">
                <a16:creationId xmlns:a16="http://schemas.microsoft.com/office/drawing/2014/main" id="{989C9A28-3095-DBDE-E63C-CEB1485AEE19}"/>
              </a:ext>
            </a:extLst>
          </p:cNvPr>
          <p:cNvSpPr txBox="1"/>
          <p:nvPr/>
        </p:nvSpPr>
        <p:spPr>
          <a:xfrm>
            <a:off x="6926307" y="1873506"/>
            <a:ext cx="300568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MA" sz="2400" b="1" dirty="0">
                <a:solidFill>
                  <a:srgbClr val="FFFFFF"/>
                </a:solidFill>
              </a:rPr>
              <a:t>Demandeurs : </a:t>
            </a:r>
          </a:p>
          <a:p>
            <a:pPr algn="ctr"/>
            <a:r>
              <a:rPr lang="fr-MA" sz="2400" b="1" dirty="0">
                <a:solidFill>
                  <a:srgbClr val="FFFFFF"/>
                </a:solidFill>
                <a:cs typeface="Calibri"/>
              </a:rPr>
              <a:t>Les OSC </a:t>
            </a:r>
            <a:endParaRPr lang="fr-MA" sz="24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endParaRPr lang="fr-MA" sz="24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fr-MA" sz="2400" b="1" dirty="0">
                <a:solidFill>
                  <a:srgbClr val="FFFFFF"/>
                </a:solidFill>
                <a:ea typeface="Calibri"/>
                <a:cs typeface="Calibri"/>
              </a:rPr>
              <a:t>Associés : </a:t>
            </a:r>
          </a:p>
          <a:p>
            <a:pPr algn="ctr"/>
            <a:r>
              <a:rPr lang="fr-MA" sz="2400" b="1" dirty="0">
                <a:solidFill>
                  <a:srgbClr val="FFFFFF"/>
                </a:solidFill>
                <a:ea typeface="Calibri"/>
                <a:cs typeface="Calibri"/>
              </a:rPr>
              <a:t>Les communes. </a:t>
            </a:r>
          </a:p>
          <a:p>
            <a:pPr algn="ctr"/>
            <a:endParaRPr lang="fr-MA" sz="2400" b="1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r>
              <a:rPr lang="fr-MA" sz="2400" b="1" dirty="0">
                <a:solidFill>
                  <a:srgbClr val="FFFFFF"/>
                </a:solidFill>
                <a:ea typeface="Calibri"/>
                <a:cs typeface="Calibri"/>
              </a:rPr>
              <a:t>Pourquoi ? Enabel ne peut pas transférer d'argent aux communes. 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57A6C98-B618-285D-F414-751D398A6DED}"/>
              </a:ext>
            </a:extLst>
          </p:cNvPr>
          <p:cNvGrpSpPr/>
          <p:nvPr/>
        </p:nvGrpSpPr>
        <p:grpSpPr>
          <a:xfrm>
            <a:off x="8002177" y="1314923"/>
            <a:ext cx="579203" cy="560921"/>
            <a:chOff x="5370753" y="1635469"/>
            <a:chExt cx="579203" cy="560921"/>
          </a:xfrm>
        </p:grpSpPr>
        <p:sp>
          <p:nvSpPr>
            <p:cNvPr id="35" name="Ovaal 49">
              <a:extLst>
                <a:ext uri="{FF2B5EF4-FFF2-40B4-BE49-F238E27FC236}">
                  <a16:creationId xmlns:a16="http://schemas.microsoft.com/office/drawing/2014/main" id="{3F609F38-9393-D8F6-5F0A-DFD0955CD7AE}"/>
                </a:ext>
              </a:extLst>
            </p:cNvPr>
            <p:cNvSpPr/>
            <p:nvPr/>
          </p:nvSpPr>
          <p:spPr>
            <a:xfrm>
              <a:off x="5370753" y="1635469"/>
              <a:ext cx="579203" cy="560921"/>
            </a:xfrm>
            <a:prstGeom prst="ellipse">
              <a:avLst/>
            </a:prstGeom>
            <a:solidFill>
              <a:srgbClr val="243F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Graphic 29" descr="Chatten met effen opvulling">
              <a:extLst>
                <a:ext uri="{FF2B5EF4-FFF2-40B4-BE49-F238E27FC236}">
                  <a16:creationId xmlns:a16="http://schemas.microsoft.com/office/drawing/2014/main" id="{F21B9A25-E48A-C4FD-68A2-8AA29DD82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59314" y="1721146"/>
              <a:ext cx="401655" cy="423018"/>
            </a:xfrm>
            <a:prstGeom prst="rect">
              <a:avLst/>
            </a:prstGeom>
          </p:spPr>
        </p:pic>
      </p:grpSp>
      <p:sp>
        <p:nvSpPr>
          <p:cNvPr id="37" name="Tekstvak 53">
            <a:extLst>
              <a:ext uri="{FF2B5EF4-FFF2-40B4-BE49-F238E27FC236}">
                <a16:creationId xmlns:a16="http://schemas.microsoft.com/office/drawing/2014/main" id="{0C53323D-BA8B-7B8B-AE02-D81B5BDA1E33}"/>
              </a:ext>
            </a:extLst>
          </p:cNvPr>
          <p:cNvSpPr txBox="1"/>
          <p:nvPr/>
        </p:nvSpPr>
        <p:spPr>
          <a:xfrm>
            <a:off x="7998742" y="739212"/>
            <a:ext cx="285553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MA" sz="2000" b="1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endParaRPr lang="fr-MA" sz="2000" b="1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endParaRPr lang="nl-NL" sz="2000" b="1">
              <a:solidFill>
                <a:srgbClr val="FFFFFF"/>
              </a:solidFill>
              <a:cs typeface="Calibri"/>
            </a:endParaRPr>
          </a:p>
        </p:txBody>
      </p:sp>
      <p:pic>
        <p:nvPicPr>
          <p:cNvPr id="39" name="Graphique 38" descr="Tête avec engrenages">
            <a:extLst>
              <a:ext uri="{FF2B5EF4-FFF2-40B4-BE49-F238E27FC236}">
                <a16:creationId xmlns:a16="http://schemas.microsoft.com/office/drawing/2014/main" id="{CF28CDC1-7395-9EE7-28BB-AA773DB05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2689" y="1620561"/>
            <a:ext cx="360000" cy="36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74AB98-30E2-7372-1253-99CA4D7974A5}"/>
              </a:ext>
            </a:extLst>
          </p:cNvPr>
          <p:cNvSpPr txBox="1"/>
          <p:nvPr/>
        </p:nvSpPr>
        <p:spPr>
          <a:xfrm>
            <a:off x="1501918" y="2626801"/>
            <a:ext cx="3456070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ea typeface="Calibri"/>
                <a:cs typeface="Calibri"/>
              </a:rPr>
              <a:t>Le projet Tadafor financera le projet présenté à hauteur de 90% des dépenses éligibles. Les 10% restants seront à charge de l’organisation de la société civile bénéficiaire du subside.</a:t>
            </a:r>
            <a:r>
              <a:rPr lang="fr-FR" sz="1800" b="0" i="0" dirty="0">
                <a:solidFill>
                  <a:srgbClr val="404040"/>
                </a:solidFill>
                <a:effectLst/>
                <a:latin typeface="Georgia"/>
              </a:rPr>
              <a:t> </a:t>
            </a:r>
            <a:r>
              <a:rPr lang="fr-FR" sz="1800" b="1" i="0" dirty="0">
                <a:solidFill>
                  <a:srgbClr val="404040"/>
                </a:solidFill>
                <a:effectLst/>
                <a:latin typeface="Georgia"/>
              </a:rPr>
              <a:t> </a:t>
            </a:r>
            <a:endParaRPr lang="fr-FR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0091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34548696-2540-8999-804B-EB3AA06E83FC}"/>
              </a:ext>
            </a:extLst>
          </p:cNvPr>
          <p:cNvGrpSpPr/>
          <p:nvPr/>
        </p:nvGrpSpPr>
        <p:grpSpPr>
          <a:xfrm>
            <a:off x="1176616" y="638733"/>
            <a:ext cx="720000" cy="720000"/>
            <a:chOff x="570125" y="649876"/>
            <a:chExt cx="683331" cy="684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EA9C21A-6A10-7A3E-3768-BA6CBF8160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125" y="649876"/>
              <a:ext cx="683331" cy="684000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6" name="Graphique 5" descr="Poignée de main">
              <a:extLst>
                <a:ext uri="{FF2B5EF4-FFF2-40B4-BE49-F238E27FC236}">
                  <a16:creationId xmlns:a16="http://schemas.microsoft.com/office/drawing/2014/main" id="{CDDCB9D5-CA61-63AE-3457-28B9C12F3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790" y="726190"/>
              <a:ext cx="540000" cy="540000"/>
            </a:xfrm>
            <a:prstGeom prst="rect">
              <a:avLst/>
            </a:prstGeom>
          </p:spPr>
        </p:pic>
      </p:grpSp>
      <p:sp>
        <p:nvSpPr>
          <p:cNvPr id="3" name="Google Shape;224;g24ce94527cf_0_111">
            <a:extLst>
              <a:ext uri="{FF2B5EF4-FFF2-40B4-BE49-F238E27FC236}">
                <a16:creationId xmlns:a16="http://schemas.microsoft.com/office/drawing/2014/main" id="{3D6418AD-D6A8-EFBD-3BC9-C56412145471}"/>
              </a:ext>
            </a:extLst>
          </p:cNvPr>
          <p:cNvSpPr/>
          <p:nvPr/>
        </p:nvSpPr>
        <p:spPr>
          <a:xfrm>
            <a:off x="-18076" y="0"/>
            <a:ext cx="278921" cy="327803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322EE-2237-F026-105A-F34DDFF563AD}"/>
              </a:ext>
            </a:extLst>
          </p:cNvPr>
          <p:cNvSpPr/>
          <p:nvPr/>
        </p:nvSpPr>
        <p:spPr>
          <a:xfrm>
            <a:off x="260847" y="1"/>
            <a:ext cx="3103790" cy="327803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500" b="1"/>
              <a:t>Appel à projet de cocréation </a:t>
            </a:r>
            <a:endParaRPr lang="fr-MA" sz="1500" b="1"/>
          </a:p>
        </p:txBody>
      </p:sp>
      <p:sp>
        <p:nvSpPr>
          <p:cNvPr id="1565" name="TextBox 1564">
            <a:extLst>
              <a:ext uri="{FF2B5EF4-FFF2-40B4-BE49-F238E27FC236}">
                <a16:creationId xmlns:a16="http://schemas.microsoft.com/office/drawing/2014/main" id="{EA5A5601-F17A-9EC5-077B-75842FC44C1E}"/>
              </a:ext>
            </a:extLst>
          </p:cNvPr>
          <p:cNvSpPr txBox="1"/>
          <p:nvPr/>
        </p:nvSpPr>
        <p:spPr>
          <a:xfrm>
            <a:off x="410817" y="3018497"/>
            <a:ext cx="2693621" cy="1464231"/>
          </a:xfrm>
          <a:prstGeom prst="roundRect">
            <a:avLst/>
          </a:prstGeom>
          <a:noFill/>
          <a:ln w="19050">
            <a:solidFill>
              <a:srgbClr val="16419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404040"/>
                </a:solidFill>
                <a:latin typeface="Georgia" panose="02040502050405020303" pitchFamily="18" charset="0"/>
              </a:rPr>
              <a:t>P</a:t>
            </a:r>
            <a:r>
              <a:rPr lang="fr-FR" sz="20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rojets qui découlent des plans d’ouverture des communes. </a:t>
            </a:r>
            <a:endParaRPr lang="fr-BE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570" name="TextBox 1569">
            <a:extLst>
              <a:ext uri="{FF2B5EF4-FFF2-40B4-BE49-F238E27FC236}">
                <a16:creationId xmlns:a16="http://schemas.microsoft.com/office/drawing/2014/main" id="{46140800-75DD-7A0D-A734-59BF52A945B0}"/>
              </a:ext>
            </a:extLst>
          </p:cNvPr>
          <p:cNvSpPr txBox="1"/>
          <p:nvPr/>
        </p:nvSpPr>
        <p:spPr>
          <a:xfrm>
            <a:off x="3998627" y="3019538"/>
            <a:ext cx="3289866" cy="1464231"/>
          </a:xfrm>
          <a:prstGeom prst="roundRect">
            <a:avLst/>
          </a:prstGeom>
          <a:noFill/>
          <a:ln w="19050">
            <a:solidFill>
              <a:srgbClr val="F9B23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404040"/>
                </a:solidFill>
                <a:latin typeface="Georgia" panose="02040502050405020303" pitchFamily="18" charset="0"/>
              </a:rPr>
              <a:t>Projets qui découlent des </a:t>
            </a:r>
            <a:r>
              <a:rPr lang="fr-FR" sz="20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plans d’action de participation citoyenne validés par les communes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</p:txBody>
      </p:sp>
      <p:sp>
        <p:nvSpPr>
          <p:cNvPr id="1571" name="TextBox 1570">
            <a:extLst>
              <a:ext uri="{FF2B5EF4-FFF2-40B4-BE49-F238E27FC236}">
                <a16:creationId xmlns:a16="http://schemas.microsoft.com/office/drawing/2014/main" id="{86A454E8-E76B-582B-92FA-5590E7E62A8B}"/>
              </a:ext>
            </a:extLst>
          </p:cNvPr>
          <p:cNvSpPr txBox="1"/>
          <p:nvPr/>
        </p:nvSpPr>
        <p:spPr>
          <a:xfrm>
            <a:off x="8030305" y="2837465"/>
            <a:ext cx="2837074" cy="2145268"/>
          </a:xfrm>
          <a:prstGeom prst="roundRect">
            <a:avLst/>
          </a:prstGeom>
          <a:noFill/>
          <a:ln w="19050">
            <a:solidFill>
              <a:srgbClr val="76B8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404040"/>
                </a:solidFill>
                <a:latin typeface="Georgia" panose="02040502050405020303" pitchFamily="18" charset="0"/>
              </a:rPr>
              <a:t>Projets qui s’inscrivent en dehors des</a:t>
            </a:r>
            <a:r>
              <a:rPr lang="fr-FR" sz="20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 plans, à l’initiative conjointe des communes et des OSC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1866CD7-5FF2-256A-B1A8-E6D6A734B5D0}"/>
              </a:ext>
            </a:extLst>
          </p:cNvPr>
          <p:cNvGrpSpPr/>
          <p:nvPr/>
        </p:nvGrpSpPr>
        <p:grpSpPr>
          <a:xfrm>
            <a:off x="1945374" y="2217623"/>
            <a:ext cx="576000" cy="576000"/>
            <a:chOff x="1411741" y="2338469"/>
            <a:chExt cx="576000" cy="576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44CCB9C-56DA-EB67-1E2D-A80BD90BB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1741" y="2338469"/>
              <a:ext cx="576000" cy="576000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16" name="Graphic 16" descr="Hof met effen opvulling">
              <a:extLst>
                <a:ext uri="{FF2B5EF4-FFF2-40B4-BE49-F238E27FC236}">
                  <a16:creationId xmlns:a16="http://schemas.microsoft.com/office/drawing/2014/main" id="{33948379-061F-5391-1191-E33C76CE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2928" y="2411272"/>
              <a:ext cx="432000" cy="403200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F7BB4B6A-6E83-4187-DF0B-7A818F584190}"/>
              </a:ext>
            </a:extLst>
          </p:cNvPr>
          <p:cNvSpPr txBox="1"/>
          <p:nvPr/>
        </p:nvSpPr>
        <p:spPr>
          <a:xfrm>
            <a:off x="2210065" y="624838"/>
            <a:ext cx="9422445" cy="1123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000" b="1">
                <a:solidFill>
                  <a:srgbClr val="164194"/>
                </a:solidFill>
              </a:rPr>
              <a:t>Objectif : soutenir des projets de cocréation entre organisations de la société civile et communes.</a:t>
            </a:r>
            <a:endParaRPr lang="fr-MA" sz="3000" b="1">
              <a:solidFill>
                <a:srgbClr val="164194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D201FA3-63EA-C6C7-DFC9-47BE551786FB}"/>
              </a:ext>
            </a:extLst>
          </p:cNvPr>
          <p:cNvGrpSpPr/>
          <p:nvPr/>
        </p:nvGrpSpPr>
        <p:grpSpPr>
          <a:xfrm>
            <a:off x="5270369" y="2064416"/>
            <a:ext cx="2235951" cy="838015"/>
            <a:chOff x="3729955" y="2077526"/>
            <a:chExt cx="2235951" cy="838015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C28CD58-47AF-14A6-79CA-A72AFC563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9955" y="2316795"/>
              <a:ext cx="541881" cy="598746"/>
            </a:xfrm>
            <a:prstGeom prst="ellips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15" name="Graphic 53" descr="Universele toegang met effen opvulling">
              <a:extLst>
                <a:ext uri="{FF2B5EF4-FFF2-40B4-BE49-F238E27FC236}">
                  <a16:creationId xmlns:a16="http://schemas.microsoft.com/office/drawing/2014/main" id="{56D794DF-E4D5-E973-4296-70005366A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4856" y="2077526"/>
              <a:ext cx="411050" cy="411050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C18F66D-6AA3-CF06-8F4C-44DBB65FA981}"/>
              </a:ext>
            </a:extLst>
          </p:cNvPr>
          <p:cNvGrpSpPr/>
          <p:nvPr/>
        </p:nvGrpSpPr>
        <p:grpSpPr>
          <a:xfrm>
            <a:off x="9139636" y="2204026"/>
            <a:ext cx="576000" cy="576000"/>
            <a:chOff x="6177445" y="2109859"/>
            <a:chExt cx="576000" cy="576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9361664-7C2D-E488-35A4-C9AB74AFF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7445" y="2109859"/>
              <a:ext cx="576000" cy="576000"/>
            </a:xfrm>
            <a:prstGeom prst="ellipse">
              <a:avLst/>
            </a:prstGeom>
            <a:solidFill>
              <a:srgbClr val="76B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9" name="Graphic 29" descr="Chatten met effen opvulling">
              <a:extLst>
                <a:ext uri="{FF2B5EF4-FFF2-40B4-BE49-F238E27FC236}">
                  <a16:creationId xmlns:a16="http://schemas.microsoft.com/office/drawing/2014/main" id="{FDD5F397-DE92-361D-201C-8FD2CC670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96731" y="2232848"/>
              <a:ext cx="340464" cy="358572"/>
            </a:xfrm>
            <a:prstGeom prst="rect">
              <a:avLst/>
            </a:prstGeom>
          </p:spPr>
        </p:pic>
      </p:grp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BCEBFA9-9353-86A5-3320-D4942DBEF3DA}"/>
              </a:ext>
            </a:extLst>
          </p:cNvPr>
          <p:cNvCxnSpPr/>
          <p:nvPr/>
        </p:nvCxnSpPr>
        <p:spPr>
          <a:xfrm flipH="1">
            <a:off x="2584040" y="1773395"/>
            <a:ext cx="417283" cy="35992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ABF7C7D-A1BD-71D4-1404-10F7ECDC0F51}"/>
              </a:ext>
            </a:extLst>
          </p:cNvPr>
          <p:cNvCxnSpPr>
            <a:cxnSpLocks/>
          </p:cNvCxnSpPr>
          <p:nvPr/>
        </p:nvCxnSpPr>
        <p:spPr>
          <a:xfrm>
            <a:off x="5523138" y="1919302"/>
            <a:ext cx="0" cy="300939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F1E7471-828E-8868-AD03-35933EA5D78F}"/>
              </a:ext>
            </a:extLst>
          </p:cNvPr>
          <p:cNvCxnSpPr>
            <a:cxnSpLocks/>
          </p:cNvCxnSpPr>
          <p:nvPr/>
        </p:nvCxnSpPr>
        <p:spPr>
          <a:xfrm>
            <a:off x="8827931" y="1880047"/>
            <a:ext cx="340761" cy="31179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C6B0729-001D-4830-F3A1-88F167327681}"/>
              </a:ext>
            </a:extLst>
          </p:cNvPr>
          <p:cNvSpPr txBox="1"/>
          <p:nvPr/>
        </p:nvSpPr>
        <p:spPr>
          <a:xfrm>
            <a:off x="1896616" y="5429509"/>
            <a:ext cx="726212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b="1" i="0">
                <a:solidFill>
                  <a:srgbClr val="404040"/>
                </a:solidFill>
                <a:effectLst/>
                <a:latin typeface="Georgia" panose="02040502050405020303" pitchFamily="18" charset="0"/>
                <a:sym typeface="Wingdings" panose="05000000000000000000" pitchFamily="2" charset="2"/>
              </a:rPr>
              <a:t> </a:t>
            </a:r>
            <a:r>
              <a:rPr lang="fr-FR" sz="2500" b="1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Dans tous les cas, l’aspect de cocréation autour d’un projet commun devra être clairement démontré. </a:t>
            </a:r>
            <a:endParaRPr lang="fr-FR" sz="2500" b="1"/>
          </a:p>
        </p:txBody>
      </p:sp>
      <p:pic>
        <p:nvPicPr>
          <p:cNvPr id="2" name="Graphic 80" descr="Tandwielen met effen opvulling">
            <a:extLst>
              <a:ext uri="{FF2B5EF4-FFF2-40B4-BE49-F238E27FC236}">
                <a16:creationId xmlns:a16="http://schemas.microsoft.com/office/drawing/2014/main" id="{EAC0F242-4EB6-8F8E-F4E5-C90AAE16F5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7549" y="2381950"/>
            <a:ext cx="461963" cy="4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7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260845" y="1483151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4623601" y="730248"/>
            <a:ext cx="3488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>
                <a:solidFill>
                  <a:srgbClr val="164194"/>
                </a:solidFill>
              </a:rPr>
              <a:t>Secteurs visés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59206D-3FBC-AACD-EC01-567B12F12FF2}"/>
              </a:ext>
            </a:extLst>
          </p:cNvPr>
          <p:cNvSpPr txBox="1"/>
          <p:nvPr/>
        </p:nvSpPr>
        <p:spPr>
          <a:xfrm>
            <a:off x="712658" y="2313340"/>
            <a:ext cx="9068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fr-FR" sz="2400" b="1" i="0">
                <a:solidFill>
                  <a:srgbClr val="404040"/>
                </a:solidFill>
                <a:effectLst/>
                <a:latin typeface="Georgia" panose="02040502050405020303" pitchFamily="18" charset="0"/>
                <a:sym typeface="Wingdings" panose="05000000000000000000" pitchFamily="2" charset="2"/>
              </a:rPr>
              <a:t>Mécanismes de participation citoyenne : </a:t>
            </a:r>
          </a:p>
          <a:p>
            <a:pPr algn="just" rtl="0" fontAlgn="base"/>
            <a:endParaRPr lang="fr-FR" sz="2400" b="1" i="0">
              <a:solidFill>
                <a:srgbClr val="404040"/>
              </a:solidFill>
              <a:effectLst/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algn="just" rtl="0" fontAlgn="base"/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- Développement d’action de participation citoyenne liées au digital ; </a:t>
            </a:r>
            <a:endParaRPr lang="fr-FR" sz="240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 rtl="0" fontAlgn="base"/>
            <a:r>
              <a:rPr lang="fr-FR" sz="24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 </a:t>
            </a:r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Innovation dans la mise en œuvre des outils existants ;  </a:t>
            </a:r>
            <a:endParaRPr lang="fr-FR" sz="240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 rtl="0" fontAlgn="base"/>
            <a:r>
              <a:rPr lang="fr-FR" sz="24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 </a:t>
            </a:r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Opérationnalisation d’un des mécanismes de dialogue et de concertation entre OSC et communes </a:t>
            </a:r>
            <a:r>
              <a:rPr lang="fr-FR" sz="2400">
                <a:solidFill>
                  <a:srgbClr val="40404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;</a:t>
            </a:r>
          </a:p>
          <a:p>
            <a:pPr algn="just" rtl="0" fontAlgn="base"/>
            <a:r>
              <a:rPr lang="fr-FR" sz="2400">
                <a:solidFill>
                  <a:srgbClr val="40404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- Etc. </a:t>
            </a:r>
          </a:p>
        </p:txBody>
      </p:sp>
      <p:pic>
        <p:nvPicPr>
          <p:cNvPr id="33" name="Graphique 32" descr="Cercles avec flèches">
            <a:extLst>
              <a:ext uri="{FF2B5EF4-FFF2-40B4-BE49-F238E27FC236}">
                <a16:creationId xmlns:a16="http://schemas.microsoft.com/office/drawing/2014/main" id="{4EF95852-BCCB-A207-3EEB-19986DB5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967" y="3178400"/>
            <a:ext cx="1428232" cy="1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260845" y="1483151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4623601" y="730248"/>
            <a:ext cx="3488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>
                <a:solidFill>
                  <a:srgbClr val="164194"/>
                </a:solidFill>
              </a:rPr>
              <a:t>Secteurs visés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0A7C-78B5-2344-D4AF-798526920983}"/>
              </a:ext>
            </a:extLst>
          </p:cNvPr>
          <p:cNvSpPr txBox="1"/>
          <p:nvPr/>
        </p:nvSpPr>
        <p:spPr>
          <a:xfrm>
            <a:off x="530801" y="1776357"/>
            <a:ext cx="95806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>
                <a:solidFill>
                  <a:srgbClr val="40404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A</a:t>
            </a:r>
            <a:r>
              <a:rPr lang="fr-FR" sz="2400" b="1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ppui aux processus participatifs locaux sur les questions genre, des jeunes et de l’environnement</a:t>
            </a:r>
            <a:r>
              <a:rPr lang="fr-FR" sz="2400">
                <a:solidFill>
                  <a:srgbClr val="404040"/>
                </a:solidFill>
                <a:latin typeface="Georgia" panose="02040502050405020303" pitchFamily="18" charset="0"/>
              </a:rPr>
              <a:t> : </a:t>
            </a:r>
            <a:endParaRPr lang="fr-FR" sz="2400" b="0" i="0">
              <a:solidFill>
                <a:srgbClr val="40404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/>
            <a:endParaRPr lang="fr-FR" sz="240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algn="just" rtl="0" fontAlgn="base"/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- Promotion de l’égalité de genre et </a:t>
            </a:r>
            <a:r>
              <a:rPr lang="fr-FR" sz="2400">
                <a:solidFill>
                  <a:srgbClr val="404040"/>
                </a:solidFill>
                <a:latin typeface="Georgia" panose="02040502050405020303" pitchFamily="18" charset="0"/>
              </a:rPr>
              <a:t>de</a:t>
            </a:r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 l’autonomisation des femmes ; </a:t>
            </a:r>
          </a:p>
          <a:p>
            <a:pPr algn="just" rtl="0" fontAlgn="base"/>
            <a:r>
              <a:rPr lang="fr-FR" sz="2400">
                <a:solidFill>
                  <a:srgbClr val="404040"/>
                </a:solidFill>
                <a:latin typeface="Georgia" panose="02040502050405020303" pitchFamily="18" charset="0"/>
              </a:rPr>
              <a:t>- </a:t>
            </a:r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Inclusion des femmes et des jeunes dans les mécanismes de participation citoyenne ; </a:t>
            </a:r>
            <a:endParaRPr lang="fr-FR" sz="24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/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- Développement d’action participative en lien avec la promotion ou la protection de l’environnement. </a:t>
            </a:r>
            <a:endParaRPr lang="fr-FR" sz="24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 rtl="0" fontAlgn="base"/>
            <a:r>
              <a:rPr lang="fr-FR" sz="2400" b="0" i="0"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- Petit aménagement urbain.  </a:t>
            </a:r>
            <a:endParaRPr lang="fr-FR" sz="2400" b="0" i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fr-FR" sz="240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240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MA" sz="2400"/>
          </a:p>
        </p:txBody>
      </p:sp>
      <p:pic>
        <p:nvPicPr>
          <p:cNvPr id="33" name="Graphique 32" descr="Cercles avec flèches">
            <a:extLst>
              <a:ext uri="{FF2B5EF4-FFF2-40B4-BE49-F238E27FC236}">
                <a16:creationId xmlns:a16="http://schemas.microsoft.com/office/drawing/2014/main" id="{4EF95852-BCCB-A207-3EEB-19986DB5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967" y="3178400"/>
            <a:ext cx="1428232" cy="1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568C1F97-D032-512C-249D-2680FF7F2392}"/>
              </a:ext>
            </a:extLst>
          </p:cNvPr>
          <p:cNvSpPr txBox="1"/>
          <p:nvPr/>
        </p:nvSpPr>
        <p:spPr>
          <a:xfrm>
            <a:off x="7183772" y="1714787"/>
            <a:ext cx="1924071" cy="1464231"/>
          </a:xfrm>
          <a:prstGeom prst="round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>
                <a:solidFill>
                  <a:srgbClr val="243F92"/>
                </a:solidFill>
                <a:cs typeface="Calibri"/>
              </a:rPr>
              <a:t>Soumission des propositions complètes </a:t>
            </a:r>
            <a:endParaRPr lang="fr-FR" sz="2000" b="1">
              <a:solidFill>
                <a:srgbClr val="243F92"/>
              </a:solidFill>
            </a:endParaRPr>
          </a:p>
          <a:p>
            <a:pPr algn="ctr"/>
            <a:r>
              <a:rPr lang="fr-FR" sz="2000">
                <a:cs typeface="Calibri"/>
              </a:rPr>
              <a:t>15 février 2024</a:t>
            </a:r>
          </a:p>
        </p:txBody>
      </p:sp>
      <p:sp>
        <p:nvSpPr>
          <p:cNvPr id="3" name="Google Shape;224;g24ce94527cf_0_111">
            <a:extLst>
              <a:ext uri="{FF2B5EF4-FFF2-40B4-BE49-F238E27FC236}">
                <a16:creationId xmlns:a16="http://schemas.microsoft.com/office/drawing/2014/main" id="{68D007F0-491C-97E5-8945-05103E676548}"/>
              </a:ext>
            </a:extLst>
          </p:cNvPr>
          <p:cNvSpPr/>
          <p:nvPr/>
        </p:nvSpPr>
        <p:spPr>
          <a:xfrm>
            <a:off x="-18076" y="0"/>
            <a:ext cx="278921" cy="327803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AA53DF-8184-A81F-241E-B40565415B52}"/>
              </a:ext>
            </a:extLst>
          </p:cNvPr>
          <p:cNvSpPr/>
          <p:nvPr/>
        </p:nvSpPr>
        <p:spPr>
          <a:xfrm>
            <a:off x="260847" y="2"/>
            <a:ext cx="2697336" cy="31156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500" b="1">
                <a:ea typeface="+mn-lt"/>
                <a:cs typeface="+mn-lt"/>
              </a:rPr>
              <a:t>Appel à projet de cocréation </a:t>
            </a:r>
            <a:endParaRPr lang="en-US"/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8B31D066-0589-A308-6E9B-186C1620C609}"/>
              </a:ext>
            </a:extLst>
          </p:cNvPr>
          <p:cNvSpPr txBox="1"/>
          <p:nvPr/>
        </p:nvSpPr>
        <p:spPr>
          <a:xfrm>
            <a:off x="2033225" y="767173"/>
            <a:ext cx="782329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>
                <a:solidFill>
                  <a:srgbClr val="164194"/>
                </a:solidFill>
                <a:cs typeface="Calibri"/>
              </a:rPr>
              <a:t>Processus en différentes phases</a:t>
            </a:r>
          </a:p>
        </p:txBody>
      </p:sp>
      <p:grpSp>
        <p:nvGrpSpPr>
          <p:cNvPr id="16" name="Groupe 7">
            <a:extLst>
              <a:ext uri="{FF2B5EF4-FFF2-40B4-BE49-F238E27FC236}">
                <a16:creationId xmlns:a16="http://schemas.microsoft.com/office/drawing/2014/main" id="{1E8D1B34-49F0-A583-5D6F-332656DCF097}"/>
              </a:ext>
            </a:extLst>
          </p:cNvPr>
          <p:cNvGrpSpPr/>
          <p:nvPr/>
        </p:nvGrpSpPr>
        <p:grpSpPr>
          <a:xfrm>
            <a:off x="1122213" y="676762"/>
            <a:ext cx="648000" cy="648000"/>
            <a:chOff x="570125" y="649876"/>
            <a:chExt cx="683331" cy="684000"/>
          </a:xfrm>
        </p:grpSpPr>
        <p:sp>
          <p:nvSpPr>
            <p:cNvPr id="14" name="Ellipse 10">
              <a:extLst>
                <a:ext uri="{FF2B5EF4-FFF2-40B4-BE49-F238E27FC236}">
                  <a16:creationId xmlns:a16="http://schemas.microsoft.com/office/drawing/2014/main" id="{A15087D4-AE29-E6D2-E43A-AAFD2F14D6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125" y="649876"/>
              <a:ext cx="683331" cy="684000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  <p:pic>
          <p:nvPicPr>
            <p:cNvPr id="15" name="Graphique 5" descr="Poignée de main">
              <a:extLst>
                <a:ext uri="{FF2B5EF4-FFF2-40B4-BE49-F238E27FC236}">
                  <a16:creationId xmlns:a16="http://schemas.microsoft.com/office/drawing/2014/main" id="{35A8C2E2-D286-C19B-FD1B-CC147CC9F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790" y="726190"/>
              <a:ext cx="540000" cy="540000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C8A9A45-0AED-88B7-81D6-C38555DF36FE}"/>
              </a:ext>
            </a:extLst>
          </p:cNvPr>
          <p:cNvSpPr txBox="1"/>
          <p:nvPr/>
        </p:nvSpPr>
        <p:spPr>
          <a:xfrm>
            <a:off x="666972" y="1990851"/>
            <a:ext cx="1972275" cy="146423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>
                <a:solidFill>
                  <a:srgbClr val="243F92"/>
                </a:solidFill>
                <a:cs typeface="Calibri"/>
              </a:rPr>
              <a:t>Lancement de l’appel :</a:t>
            </a:r>
          </a:p>
          <a:p>
            <a:pPr algn="ctr"/>
            <a:r>
              <a:rPr lang="fr-FR" sz="2000">
                <a:cs typeface="Calibri"/>
              </a:rPr>
              <a:t>17 octobre 2023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4A41E2-4E9A-B909-FDBE-AAB28476C469}"/>
              </a:ext>
            </a:extLst>
          </p:cNvPr>
          <p:cNvSpPr txBox="1"/>
          <p:nvPr/>
        </p:nvSpPr>
        <p:spPr>
          <a:xfrm>
            <a:off x="5493343" y="3874176"/>
            <a:ext cx="1976128" cy="180474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>
                <a:solidFill>
                  <a:srgbClr val="243F92"/>
                </a:solidFill>
                <a:cs typeface="Calibri"/>
              </a:rPr>
              <a:t>Sélection des notes conceptuelles</a:t>
            </a:r>
          </a:p>
          <a:p>
            <a:pPr algn="ctr"/>
            <a:r>
              <a:rPr lang="fr-FR" sz="2000">
                <a:ea typeface="+mn-lt"/>
                <a:cs typeface="Calibri"/>
              </a:rPr>
              <a:t>31 décembre 2023</a:t>
            </a:r>
            <a:endParaRPr lang="fr-FR" sz="2000">
              <a:ea typeface="+mn-lt"/>
              <a:cs typeface="+mn-lt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EC03FD5-A9FD-911B-8A5A-63000EBB1891}"/>
              </a:ext>
            </a:extLst>
          </p:cNvPr>
          <p:cNvCxnSpPr>
            <a:cxnSpLocks/>
          </p:cNvCxnSpPr>
          <p:nvPr/>
        </p:nvCxnSpPr>
        <p:spPr>
          <a:xfrm>
            <a:off x="738290" y="3619938"/>
            <a:ext cx="8743196" cy="0"/>
          </a:xfrm>
          <a:prstGeom prst="straightConnector1">
            <a:avLst/>
          </a:prstGeom>
          <a:ln w="57150">
            <a:solidFill>
              <a:srgbClr val="243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BC3BD9F1-0D87-FC73-0A74-63A8F54D0D55}"/>
              </a:ext>
            </a:extLst>
          </p:cNvPr>
          <p:cNvSpPr/>
          <p:nvPr/>
        </p:nvSpPr>
        <p:spPr>
          <a:xfrm>
            <a:off x="1584179" y="3537509"/>
            <a:ext cx="179744" cy="164857"/>
          </a:xfrm>
          <a:prstGeom prst="ellipse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2E91D8C-8132-E556-0E4E-204E4A42C5C1}"/>
              </a:ext>
            </a:extLst>
          </p:cNvPr>
          <p:cNvSpPr/>
          <p:nvPr/>
        </p:nvSpPr>
        <p:spPr>
          <a:xfrm>
            <a:off x="2958183" y="3533155"/>
            <a:ext cx="179744" cy="164857"/>
          </a:xfrm>
          <a:prstGeom prst="ellipse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0B75224-878F-0016-212F-159CE0298339}"/>
              </a:ext>
            </a:extLst>
          </p:cNvPr>
          <p:cNvSpPr/>
          <p:nvPr/>
        </p:nvSpPr>
        <p:spPr>
          <a:xfrm>
            <a:off x="4946739" y="3533155"/>
            <a:ext cx="179744" cy="164857"/>
          </a:xfrm>
          <a:prstGeom prst="ellipse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6B6F91D-32E3-E6D4-48ED-27B17724799A}"/>
              </a:ext>
            </a:extLst>
          </p:cNvPr>
          <p:cNvSpPr/>
          <p:nvPr/>
        </p:nvSpPr>
        <p:spPr>
          <a:xfrm>
            <a:off x="6515989" y="3533154"/>
            <a:ext cx="179744" cy="164857"/>
          </a:xfrm>
          <a:prstGeom prst="ellipse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A8FC40F-683F-9D1D-8164-218ABD25B3F1}"/>
              </a:ext>
            </a:extLst>
          </p:cNvPr>
          <p:cNvSpPr/>
          <p:nvPr/>
        </p:nvSpPr>
        <p:spPr>
          <a:xfrm>
            <a:off x="8165647" y="3533154"/>
            <a:ext cx="179744" cy="164857"/>
          </a:xfrm>
          <a:prstGeom prst="ellipse">
            <a:avLst/>
          </a:prstGeom>
          <a:solidFill>
            <a:srgbClr val="243F92"/>
          </a:solidFill>
          <a:ln>
            <a:solidFill>
              <a:srgbClr val="243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2156C-EAA5-A054-A578-1EB56AE84C00}"/>
              </a:ext>
            </a:extLst>
          </p:cNvPr>
          <p:cNvSpPr/>
          <p:nvPr/>
        </p:nvSpPr>
        <p:spPr>
          <a:xfrm>
            <a:off x="9812458" y="0"/>
            <a:ext cx="2631061" cy="6923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2DB3A6-95AB-CE9F-5D22-83450326DA5B}"/>
              </a:ext>
            </a:extLst>
          </p:cNvPr>
          <p:cNvSpPr txBox="1"/>
          <p:nvPr/>
        </p:nvSpPr>
        <p:spPr>
          <a:xfrm>
            <a:off x="10024765" y="2911529"/>
            <a:ext cx="2083294" cy="1328023"/>
          </a:xfrm>
          <a:prstGeom prst="round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>
                <a:solidFill>
                  <a:srgbClr val="243F92"/>
                </a:solidFill>
                <a:cs typeface="Calibri"/>
              </a:rPr>
              <a:t>Démarrage des projets : </a:t>
            </a:r>
            <a:endParaRPr lang="fr-FR" sz="2400" b="1">
              <a:solidFill>
                <a:srgbClr val="243F92"/>
              </a:solidFill>
            </a:endParaRPr>
          </a:p>
          <a:p>
            <a:pPr algn="ctr"/>
            <a:r>
              <a:rPr lang="fr-FR" sz="2400">
                <a:cs typeface="Calibri"/>
              </a:rPr>
              <a:t>Mars 2024</a:t>
            </a:r>
            <a:endParaRPr lang="fr-FR" sz="2400">
              <a:ea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AAF1CF-9761-7760-4893-1D028E582992}"/>
              </a:ext>
            </a:extLst>
          </p:cNvPr>
          <p:cNvSpPr txBox="1"/>
          <p:nvPr/>
        </p:nvSpPr>
        <p:spPr>
          <a:xfrm>
            <a:off x="2005522" y="3844565"/>
            <a:ext cx="2020753" cy="212651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>
                <a:solidFill>
                  <a:srgbClr val="243F92"/>
                </a:solidFill>
                <a:cs typeface="Calibri"/>
              </a:rPr>
              <a:t>Séances d’information dans chaque commune</a:t>
            </a:r>
            <a:endParaRPr lang="fr-FR" sz="2000" b="1">
              <a:solidFill>
                <a:srgbClr val="243F92"/>
              </a:solidFill>
            </a:endParaRPr>
          </a:p>
          <a:p>
            <a:pPr algn="ctr"/>
            <a:r>
              <a:rPr lang="fr-FR" sz="2000">
                <a:cs typeface="Calibri"/>
              </a:rPr>
              <a:t>Du 1</a:t>
            </a:r>
            <a:r>
              <a:rPr lang="fr-FR" sz="2000" baseline="30000">
                <a:cs typeface="Calibri"/>
              </a:rPr>
              <a:t>er</a:t>
            </a:r>
            <a:r>
              <a:rPr lang="fr-FR" sz="2000">
                <a:cs typeface="Calibri"/>
              </a:rPr>
              <a:t> au 15 novembre 2023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787F1A-4908-48A5-A1CE-0E3D9E66E5C3}"/>
              </a:ext>
            </a:extLst>
          </p:cNvPr>
          <p:cNvSpPr txBox="1"/>
          <p:nvPr/>
        </p:nvSpPr>
        <p:spPr>
          <a:xfrm>
            <a:off x="3912986" y="1714787"/>
            <a:ext cx="2039652" cy="180474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>
                <a:solidFill>
                  <a:srgbClr val="243F92"/>
                </a:solidFill>
                <a:cs typeface="Calibri"/>
              </a:rPr>
              <a:t>Soumission des notes conceptuelles </a:t>
            </a:r>
          </a:p>
          <a:p>
            <a:pPr algn="ctr"/>
            <a:r>
              <a:rPr lang="fr-FR" sz="2000">
                <a:cs typeface="Calibri"/>
              </a:rPr>
              <a:t>15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1796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260845" y="1483151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3299791" y="730248"/>
            <a:ext cx="5711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 dirty="0">
                <a:solidFill>
                  <a:srgbClr val="164194"/>
                </a:solidFill>
              </a:rPr>
              <a:t>Séances d’informations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0A7C-78B5-2344-D4AF-798526920983}"/>
              </a:ext>
            </a:extLst>
          </p:cNvPr>
          <p:cNvSpPr txBox="1"/>
          <p:nvPr/>
        </p:nvSpPr>
        <p:spPr>
          <a:xfrm>
            <a:off x="530801" y="1776357"/>
            <a:ext cx="958060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sz="2400">
              <a:solidFill>
                <a:srgbClr val="404040"/>
              </a:solidFill>
              <a:latin typeface="Georgia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MA" sz="2400" dirty="0"/>
          </a:p>
        </p:txBody>
      </p:sp>
      <p:pic>
        <p:nvPicPr>
          <p:cNvPr id="33" name="Graphique 32" descr="Cercles avec flèches">
            <a:extLst>
              <a:ext uri="{FF2B5EF4-FFF2-40B4-BE49-F238E27FC236}">
                <a16:creationId xmlns:a16="http://schemas.microsoft.com/office/drawing/2014/main" id="{4EF95852-BCCB-A207-3EEB-19986DB5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967" y="3178400"/>
            <a:ext cx="1428232" cy="1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7806171" cy="1325563"/>
          </a:xfrm>
        </p:spPr>
        <p:txBody>
          <a:bodyPr/>
          <a:lstStyle/>
          <a:p>
            <a:r>
              <a:rPr lang="fr-FR" dirty="0"/>
              <a:t>Programme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Objet de l’appel</a:t>
            </a:r>
          </a:p>
          <a:p>
            <a:r>
              <a:rPr lang="fr-FR" dirty="0"/>
              <a:t>Définition</a:t>
            </a:r>
          </a:p>
          <a:p>
            <a:r>
              <a:rPr lang="fr-FR" dirty="0"/>
              <a:t>Où trouver la documentation</a:t>
            </a:r>
          </a:p>
          <a:p>
            <a:r>
              <a:rPr lang="fr-FR" dirty="0"/>
              <a:t>Etapes</a:t>
            </a:r>
          </a:p>
          <a:p>
            <a:r>
              <a:rPr lang="fr-FR" dirty="0"/>
              <a:t>Qui peut recevoir un subside</a:t>
            </a:r>
          </a:p>
          <a:p>
            <a:r>
              <a:rPr lang="fr-FR" dirty="0"/>
              <a:t>Régions d’intervention</a:t>
            </a:r>
          </a:p>
          <a:p>
            <a:r>
              <a:rPr lang="fr-FR" dirty="0"/>
              <a:t>Documents à remettre</a:t>
            </a:r>
          </a:p>
          <a:p>
            <a:r>
              <a:rPr lang="fr-FR" dirty="0"/>
              <a:t>Critères d’évaluation</a:t>
            </a:r>
          </a:p>
          <a:p>
            <a:r>
              <a:rPr lang="fr-FR" dirty="0"/>
              <a:t>Où poser vos questions</a:t>
            </a:r>
          </a:p>
          <a:p>
            <a:r>
              <a:rPr lang="fr-FR" dirty="0"/>
              <a:t>Deadline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84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260845" y="1483151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3299791" y="730248"/>
            <a:ext cx="5711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 dirty="0">
                <a:solidFill>
                  <a:srgbClr val="164194"/>
                </a:solidFill>
              </a:rPr>
              <a:t>Notes conceptuelles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0A7C-78B5-2344-D4AF-798526920983}"/>
              </a:ext>
            </a:extLst>
          </p:cNvPr>
          <p:cNvSpPr txBox="1"/>
          <p:nvPr/>
        </p:nvSpPr>
        <p:spPr>
          <a:xfrm>
            <a:off x="977115" y="1689271"/>
            <a:ext cx="958060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Principales rubriques à remplir : </a:t>
            </a:r>
          </a:p>
          <a:p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Objectifs spécifiques. </a:t>
            </a: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Résultats attendus. </a:t>
            </a: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Activités principales. </a:t>
            </a: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Groupes cibles. </a:t>
            </a:r>
          </a:p>
          <a:p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b="1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 Derrière ces rubriques, qu’y a-t-il ? </a:t>
            </a:r>
            <a:endParaRPr lang="fr-FR" sz="2400" b="1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MA" sz="2400" dirty="0"/>
          </a:p>
        </p:txBody>
      </p:sp>
      <p:pic>
        <p:nvPicPr>
          <p:cNvPr id="33" name="Graphique 32" descr="Cercles avec flèches">
            <a:extLst>
              <a:ext uri="{FF2B5EF4-FFF2-40B4-BE49-F238E27FC236}">
                <a16:creationId xmlns:a16="http://schemas.microsoft.com/office/drawing/2014/main" id="{4EF95852-BCCB-A207-3EEB-19986DB5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2967" y="3178400"/>
            <a:ext cx="1428232" cy="1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4716D-4D13-06B7-79E0-1455939D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9" y="0"/>
            <a:ext cx="10601587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287690" y="1429087"/>
            <a:ext cx="3642351" cy="2843162"/>
          </a:xfrm>
          <a:custGeom>
            <a:avLst/>
            <a:gdLst>
              <a:gd name="connsiteX0" fmla="*/ 0 w 3581402"/>
              <a:gd name="connsiteY0" fmla="*/ 2203450 h 2406736"/>
              <a:gd name="connsiteX1" fmla="*/ 31750 w 3581402"/>
              <a:gd name="connsiteY1" fmla="*/ 2228850 h 2406736"/>
              <a:gd name="connsiteX2" fmla="*/ 50800 w 3581402"/>
              <a:gd name="connsiteY2" fmla="*/ 2235200 h 2406736"/>
              <a:gd name="connsiteX3" fmla="*/ 82550 w 3581402"/>
              <a:gd name="connsiteY3" fmla="*/ 2254250 h 2406736"/>
              <a:gd name="connsiteX4" fmla="*/ 101600 w 3581402"/>
              <a:gd name="connsiteY4" fmla="*/ 2273300 h 2406736"/>
              <a:gd name="connsiteX5" fmla="*/ 146050 w 3581402"/>
              <a:gd name="connsiteY5" fmla="*/ 2286000 h 2406736"/>
              <a:gd name="connsiteX6" fmla="*/ 190500 w 3581402"/>
              <a:gd name="connsiteY6" fmla="*/ 2292350 h 2406736"/>
              <a:gd name="connsiteX7" fmla="*/ 228600 w 3581402"/>
              <a:gd name="connsiteY7" fmla="*/ 2298700 h 2406736"/>
              <a:gd name="connsiteX8" fmla="*/ 234950 w 3581402"/>
              <a:gd name="connsiteY8" fmla="*/ 2317750 h 2406736"/>
              <a:gd name="connsiteX9" fmla="*/ 298450 w 3581402"/>
              <a:gd name="connsiteY9" fmla="*/ 2355850 h 2406736"/>
              <a:gd name="connsiteX10" fmla="*/ 317500 w 3581402"/>
              <a:gd name="connsiteY10" fmla="*/ 2374900 h 2406736"/>
              <a:gd name="connsiteX11" fmla="*/ 374650 w 3581402"/>
              <a:gd name="connsiteY11" fmla="*/ 2387600 h 2406736"/>
              <a:gd name="connsiteX12" fmla="*/ 438150 w 3581402"/>
              <a:gd name="connsiteY12" fmla="*/ 2400300 h 2406736"/>
              <a:gd name="connsiteX13" fmla="*/ 571500 w 3581402"/>
              <a:gd name="connsiteY13" fmla="*/ 2374900 h 2406736"/>
              <a:gd name="connsiteX14" fmla="*/ 577850 w 3581402"/>
              <a:gd name="connsiteY14" fmla="*/ 2311400 h 2406736"/>
              <a:gd name="connsiteX15" fmla="*/ 590550 w 3581402"/>
              <a:gd name="connsiteY15" fmla="*/ 2355850 h 2406736"/>
              <a:gd name="connsiteX16" fmla="*/ 571500 w 3581402"/>
              <a:gd name="connsiteY16" fmla="*/ 2343150 h 2406736"/>
              <a:gd name="connsiteX17" fmla="*/ 539750 w 3581402"/>
              <a:gd name="connsiteY17" fmla="*/ 2317750 h 2406736"/>
              <a:gd name="connsiteX18" fmla="*/ 533400 w 3581402"/>
              <a:gd name="connsiteY18" fmla="*/ 2292350 h 2406736"/>
              <a:gd name="connsiteX19" fmla="*/ 514350 w 3581402"/>
              <a:gd name="connsiteY19" fmla="*/ 2273300 h 2406736"/>
              <a:gd name="connsiteX20" fmla="*/ 520700 w 3581402"/>
              <a:gd name="connsiteY20" fmla="*/ 2235200 h 2406736"/>
              <a:gd name="connsiteX21" fmla="*/ 501650 w 3581402"/>
              <a:gd name="connsiteY21" fmla="*/ 2228850 h 2406736"/>
              <a:gd name="connsiteX22" fmla="*/ 520700 w 3581402"/>
              <a:gd name="connsiteY22" fmla="*/ 2209800 h 2406736"/>
              <a:gd name="connsiteX23" fmla="*/ 571500 w 3581402"/>
              <a:gd name="connsiteY23" fmla="*/ 2216150 h 2406736"/>
              <a:gd name="connsiteX24" fmla="*/ 596900 w 3581402"/>
              <a:gd name="connsiteY24" fmla="*/ 2228850 h 2406736"/>
              <a:gd name="connsiteX25" fmla="*/ 615950 w 3581402"/>
              <a:gd name="connsiteY25" fmla="*/ 2247900 h 2406736"/>
              <a:gd name="connsiteX26" fmla="*/ 641350 w 3581402"/>
              <a:gd name="connsiteY26" fmla="*/ 2254250 h 2406736"/>
              <a:gd name="connsiteX27" fmla="*/ 793750 w 3581402"/>
              <a:gd name="connsiteY27" fmla="*/ 2254250 h 2406736"/>
              <a:gd name="connsiteX28" fmla="*/ 831850 w 3581402"/>
              <a:gd name="connsiteY28" fmla="*/ 2247900 h 2406736"/>
              <a:gd name="connsiteX29" fmla="*/ 869950 w 3581402"/>
              <a:gd name="connsiteY29" fmla="*/ 2235200 h 2406736"/>
              <a:gd name="connsiteX30" fmla="*/ 1244600 w 3581402"/>
              <a:gd name="connsiteY30" fmla="*/ 2235200 h 2406736"/>
              <a:gd name="connsiteX31" fmla="*/ 1276350 w 3581402"/>
              <a:gd name="connsiteY31" fmla="*/ 2228850 h 2406736"/>
              <a:gd name="connsiteX32" fmla="*/ 1390650 w 3581402"/>
              <a:gd name="connsiteY32" fmla="*/ 2216150 h 2406736"/>
              <a:gd name="connsiteX33" fmla="*/ 1409700 w 3581402"/>
              <a:gd name="connsiteY33" fmla="*/ 2209800 h 2406736"/>
              <a:gd name="connsiteX34" fmla="*/ 1435100 w 3581402"/>
              <a:gd name="connsiteY34" fmla="*/ 2203450 h 2406736"/>
              <a:gd name="connsiteX35" fmla="*/ 1454150 w 3581402"/>
              <a:gd name="connsiteY35" fmla="*/ 2190750 h 2406736"/>
              <a:gd name="connsiteX36" fmla="*/ 1454150 w 3581402"/>
              <a:gd name="connsiteY36" fmla="*/ 2089150 h 2406736"/>
              <a:gd name="connsiteX37" fmla="*/ 1473200 w 3581402"/>
              <a:gd name="connsiteY37" fmla="*/ 2101850 h 2406736"/>
              <a:gd name="connsiteX38" fmla="*/ 1625600 w 3581402"/>
              <a:gd name="connsiteY38" fmla="*/ 2114550 h 2406736"/>
              <a:gd name="connsiteX39" fmla="*/ 1638300 w 3581402"/>
              <a:gd name="connsiteY39" fmla="*/ 2133600 h 2406736"/>
              <a:gd name="connsiteX40" fmla="*/ 1746250 w 3581402"/>
              <a:gd name="connsiteY40" fmla="*/ 2139950 h 2406736"/>
              <a:gd name="connsiteX41" fmla="*/ 1879600 w 3581402"/>
              <a:gd name="connsiteY41" fmla="*/ 2133600 h 2406736"/>
              <a:gd name="connsiteX42" fmla="*/ 1905000 w 3581402"/>
              <a:gd name="connsiteY42" fmla="*/ 2127250 h 2406736"/>
              <a:gd name="connsiteX43" fmla="*/ 1930400 w 3581402"/>
              <a:gd name="connsiteY43" fmla="*/ 2089150 h 2406736"/>
              <a:gd name="connsiteX44" fmla="*/ 1936750 w 3581402"/>
              <a:gd name="connsiteY44" fmla="*/ 2063750 h 2406736"/>
              <a:gd name="connsiteX45" fmla="*/ 1924050 w 3581402"/>
              <a:gd name="connsiteY45" fmla="*/ 2038350 h 2406736"/>
              <a:gd name="connsiteX46" fmla="*/ 1917700 w 3581402"/>
              <a:gd name="connsiteY46" fmla="*/ 2019300 h 2406736"/>
              <a:gd name="connsiteX47" fmla="*/ 1924050 w 3581402"/>
              <a:gd name="connsiteY47" fmla="*/ 1879600 h 2406736"/>
              <a:gd name="connsiteX48" fmla="*/ 1943100 w 3581402"/>
              <a:gd name="connsiteY48" fmla="*/ 1873250 h 2406736"/>
              <a:gd name="connsiteX49" fmla="*/ 2006600 w 3581402"/>
              <a:gd name="connsiteY49" fmla="*/ 1854200 h 2406736"/>
              <a:gd name="connsiteX50" fmla="*/ 2025650 w 3581402"/>
              <a:gd name="connsiteY50" fmla="*/ 1841500 h 2406736"/>
              <a:gd name="connsiteX51" fmla="*/ 2019300 w 3581402"/>
              <a:gd name="connsiteY51" fmla="*/ 1790700 h 2406736"/>
              <a:gd name="connsiteX52" fmla="*/ 2025650 w 3581402"/>
              <a:gd name="connsiteY52" fmla="*/ 1708150 h 2406736"/>
              <a:gd name="connsiteX53" fmla="*/ 2032000 w 3581402"/>
              <a:gd name="connsiteY53" fmla="*/ 1670050 h 2406736"/>
              <a:gd name="connsiteX54" fmla="*/ 2038350 w 3581402"/>
              <a:gd name="connsiteY54" fmla="*/ 1644650 h 2406736"/>
              <a:gd name="connsiteX55" fmla="*/ 2044700 w 3581402"/>
              <a:gd name="connsiteY55" fmla="*/ 1612900 h 2406736"/>
              <a:gd name="connsiteX56" fmla="*/ 2051050 w 3581402"/>
              <a:gd name="connsiteY56" fmla="*/ 1593850 h 2406736"/>
              <a:gd name="connsiteX57" fmla="*/ 2082800 w 3581402"/>
              <a:gd name="connsiteY57" fmla="*/ 1549400 h 2406736"/>
              <a:gd name="connsiteX58" fmla="*/ 2101850 w 3581402"/>
              <a:gd name="connsiteY58" fmla="*/ 1543050 h 2406736"/>
              <a:gd name="connsiteX59" fmla="*/ 2120900 w 3581402"/>
              <a:gd name="connsiteY59" fmla="*/ 1530350 h 2406736"/>
              <a:gd name="connsiteX60" fmla="*/ 2165350 w 3581402"/>
              <a:gd name="connsiteY60" fmla="*/ 1524000 h 2406736"/>
              <a:gd name="connsiteX61" fmla="*/ 2190750 w 3581402"/>
              <a:gd name="connsiteY61" fmla="*/ 1511300 h 2406736"/>
              <a:gd name="connsiteX62" fmla="*/ 2209800 w 3581402"/>
              <a:gd name="connsiteY62" fmla="*/ 1492250 h 2406736"/>
              <a:gd name="connsiteX63" fmla="*/ 2228850 w 3581402"/>
              <a:gd name="connsiteY63" fmla="*/ 1479550 h 2406736"/>
              <a:gd name="connsiteX64" fmla="*/ 2241550 w 3581402"/>
              <a:gd name="connsiteY64" fmla="*/ 1460500 h 2406736"/>
              <a:gd name="connsiteX65" fmla="*/ 2247900 w 3581402"/>
              <a:gd name="connsiteY65" fmla="*/ 1428750 h 2406736"/>
              <a:gd name="connsiteX66" fmla="*/ 2266950 w 3581402"/>
              <a:gd name="connsiteY66" fmla="*/ 1390650 h 2406736"/>
              <a:gd name="connsiteX67" fmla="*/ 2311400 w 3581402"/>
              <a:gd name="connsiteY67" fmla="*/ 1358900 h 2406736"/>
              <a:gd name="connsiteX68" fmla="*/ 2457450 w 3581402"/>
              <a:gd name="connsiteY68" fmla="*/ 1352550 h 2406736"/>
              <a:gd name="connsiteX69" fmla="*/ 2495550 w 3581402"/>
              <a:gd name="connsiteY69" fmla="*/ 1327150 h 2406736"/>
              <a:gd name="connsiteX70" fmla="*/ 2501900 w 3581402"/>
              <a:gd name="connsiteY70" fmla="*/ 1301750 h 2406736"/>
              <a:gd name="connsiteX71" fmla="*/ 2520950 w 3581402"/>
              <a:gd name="connsiteY71" fmla="*/ 1289050 h 2406736"/>
              <a:gd name="connsiteX72" fmla="*/ 2578100 w 3581402"/>
              <a:gd name="connsiteY72" fmla="*/ 1276350 h 2406736"/>
              <a:gd name="connsiteX73" fmla="*/ 2597150 w 3581402"/>
              <a:gd name="connsiteY73" fmla="*/ 1263650 h 2406736"/>
              <a:gd name="connsiteX74" fmla="*/ 2603500 w 3581402"/>
              <a:gd name="connsiteY74" fmla="*/ 1244600 h 2406736"/>
              <a:gd name="connsiteX75" fmla="*/ 2635250 w 3581402"/>
              <a:gd name="connsiteY75" fmla="*/ 1238250 h 2406736"/>
              <a:gd name="connsiteX76" fmla="*/ 2654300 w 3581402"/>
              <a:gd name="connsiteY76" fmla="*/ 1231900 h 2406736"/>
              <a:gd name="connsiteX77" fmla="*/ 2667000 w 3581402"/>
              <a:gd name="connsiteY77" fmla="*/ 1212850 h 2406736"/>
              <a:gd name="connsiteX78" fmla="*/ 2692400 w 3581402"/>
              <a:gd name="connsiteY78" fmla="*/ 1200150 h 2406736"/>
              <a:gd name="connsiteX79" fmla="*/ 2711450 w 3581402"/>
              <a:gd name="connsiteY79" fmla="*/ 1187450 h 2406736"/>
              <a:gd name="connsiteX80" fmla="*/ 2724150 w 3581402"/>
              <a:gd name="connsiteY80" fmla="*/ 1143000 h 2406736"/>
              <a:gd name="connsiteX81" fmla="*/ 2730500 w 3581402"/>
              <a:gd name="connsiteY81" fmla="*/ 1104900 h 2406736"/>
              <a:gd name="connsiteX82" fmla="*/ 2768600 w 3581402"/>
              <a:gd name="connsiteY82" fmla="*/ 1066800 h 2406736"/>
              <a:gd name="connsiteX83" fmla="*/ 2787650 w 3581402"/>
              <a:gd name="connsiteY83" fmla="*/ 1060450 h 2406736"/>
              <a:gd name="connsiteX84" fmla="*/ 2813050 w 3581402"/>
              <a:gd name="connsiteY84" fmla="*/ 1041400 h 2406736"/>
              <a:gd name="connsiteX85" fmla="*/ 2838450 w 3581402"/>
              <a:gd name="connsiteY85" fmla="*/ 1028700 h 2406736"/>
              <a:gd name="connsiteX86" fmla="*/ 2876550 w 3581402"/>
              <a:gd name="connsiteY86" fmla="*/ 990600 h 2406736"/>
              <a:gd name="connsiteX87" fmla="*/ 2921000 w 3581402"/>
              <a:gd name="connsiteY87" fmla="*/ 984250 h 2406736"/>
              <a:gd name="connsiteX88" fmla="*/ 2946400 w 3581402"/>
              <a:gd name="connsiteY88" fmla="*/ 958850 h 2406736"/>
              <a:gd name="connsiteX89" fmla="*/ 2965450 w 3581402"/>
              <a:gd name="connsiteY89" fmla="*/ 952500 h 2406736"/>
              <a:gd name="connsiteX90" fmla="*/ 2978150 w 3581402"/>
              <a:gd name="connsiteY90" fmla="*/ 933450 h 2406736"/>
              <a:gd name="connsiteX91" fmla="*/ 2997200 w 3581402"/>
              <a:gd name="connsiteY91" fmla="*/ 920750 h 2406736"/>
              <a:gd name="connsiteX92" fmla="*/ 3003550 w 3581402"/>
              <a:gd name="connsiteY92" fmla="*/ 889000 h 2406736"/>
              <a:gd name="connsiteX93" fmla="*/ 3016250 w 3581402"/>
              <a:gd name="connsiteY93" fmla="*/ 819150 h 2406736"/>
              <a:gd name="connsiteX94" fmla="*/ 3028950 w 3581402"/>
              <a:gd name="connsiteY94" fmla="*/ 793750 h 2406736"/>
              <a:gd name="connsiteX95" fmla="*/ 3048000 w 3581402"/>
              <a:gd name="connsiteY95" fmla="*/ 781050 h 2406736"/>
              <a:gd name="connsiteX96" fmla="*/ 3117850 w 3581402"/>
              <a:gd name="connsiteY96" fmla="*/ 762000 h 2406736"/>
              <a:gd name="connsiteX97" fmla="*/ 3143250 w 3581402"/>
              <a:gd name="connsiteY97" fmla="*/ 755650 h 2406736"/>
              <a:gd name="connsiteX98" fmla="*/ 3149600 w 3581402"/>
              <a:gd name="connsiteY98" fmla="*/ 736600 h 2406736"/>
              <a:gd name="connsiteX99" fmla="*/ 3168650 w 3581402"/>
              <a:gd name="connsiteY99" fmla="*/ 730250 h 2406736"/>
              <a:gd name="connsiteX100" fmla="*/ 3175000 w 3581402"/>
              <a:gd name="connsiteY100" fmla="*/ 698500 h 2406736"/>
              <a:gd name="connsiteX101" fmla="*/ 3181350 w 3581402"/>
              <a:gd name="connsiteY101" fmla="*/ 654050 h 2406736"/>
              <a:gd name="connsiteX102" fmla="*/ 3200400 w 3581402"/>
              <a:gd name="connsiteY102" fmla="*/ 641350 h 2406736"/>
              <a:gd name="connsiteX103" fmla="*/ 3206750 w 3581402"/>
              <a:gd name="connsiteY103" fmla="*/ 622300 h 2406736"/>
              <a:gd name="connsiteX104" fmla="*/ 3225800 w 3581402"/>
              <a:gd name="connsiteY104" fmla="*/ 609600 h 2406736"/>
              <a:gd name="connsiteX105" fmla="*/ 3244850 w 3581402"/>
              <a:gd name="connsiteY105" fmla="*/ 590550 h 2406736"/>
              <a:gd name="connsiteX106" fmla="*/ 3263900 w 3581402"/>
              <a:gd name="connsiteY106" fmla="*/ 533400 h 2406736"/>
              <a:gd name="connsiteX107" fmla="*/ 3308350 w 3581402"/>
              <a:gd name="connsiteY107" fmla="*/ 469900 h 2406736"/>
              <a:gd name="connsiteX108" fmla="*/ 3314700 w 3581402"/>
              <a:gd name="connsiteY108" fmla="*/ 450850 h 2406736"/>
              <a:gd name="connsiteX109" fmla="*/ 3321050 w 3581402"/>
              <a:gd name="connsiteY109" fmla="*/ 387350 h 2406736"/>
              <a:gd name="connsiteX110" fmla="*/ 3327400 w 3581402"/>
              <a:gd name="connsiteY110" fmla="*/ 355600 h 2406736"/>
              <a:gd name="connsiteX111" fmla="*/ 3390900 w 3581402"/>
              <a:gd name="connsiteY111" fmla="*/ 323850 h 2406736"/>
              <a:gd name="connsiteX112" fmla="*/ 3416300 w 3581402"/>
              <a:gd name="connsiteY112" fmla="*/ 311150 h 2406736"/>
              <a:gd name="connsiteX113" fmla="*/ 3422650 w 3581402"/>
              <a:gd name="connsiteY113" fmla="*/ 285750 h 2406736"/>
              <a:gd name="connsiteX114" fmla="*/ 3441700 w 3581402"/>
              <a:gd name="connsiteY114" fmla="*/ 165100 h 2406736"/>
              <a:gd name="connsiteX115" fmla="*/ 3486150 w 3581402"/>
              <a:gd name="connsiteY115" fmla="*/ 158750 h 2406736"/>
              <a:gd name="connsiteX116" fmla="*/ 3498850 w 3581402"/>
              <a:gd name="connsiteY116" fmla="*/ 107950 h 2406736"/>
              <a:gd name="connsiteX117" fmla="*/ 3517900 w 3581402"/>
              <a:gd name="connsiteY117" fmla="*/ 101600 h 2406736"/>
              <a:gd name="connsiteX118" fmla="*/ 3562350 w 3581402"/>
              <a:gd name="connsiteY118" fmla="*/ 82550 h 2406736"/>
              <a:gd name="connsiteX119" fmla="*/ 3575050 w 3581402"/>
              <a:gd name="connsiteY119" fmla="*/ 50800 h 2406736"/>
              <a:gd name="connsiteX120" fmla="*/ 3581400 w 3581402"/>
              <a:gd name="connsiteY120" fmla="*/ 0 h 240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581402" h="2406736">
                <a:moveTo>
                  <a:pt x="0" y="2203450"/>
                </a:moveTo>
                <a:cubicBezTo>
                  <a:pt x="10583" y="2211917"/>
                  <a:pt x="20257" y="2221667"/>
                  <a:pt x="31750" y="2228850"/>
                </a:cubicBezTo>
                <a:cubicBezTo>
                  <a:pt x="37426" y="2232398"/>
                  <a:pt x="44813" y="2232207"/>
                  <a:pt x="50800" y="2235200"/>
                </a:cubicBezTo>
                <a:cubicBezTo>
                  <a:pt x="61839" y="2240720"/>
                  <a:pt x="72676" y="2246845"/>
                  <a:pt x="82550" y="2254250"/>
                </a:cubicBezTo>
                <a:cubicBezTo>
                  <a:pt x="89734" y="2259638"/>
                  <a:pt x="93568" y="2269284"/>
                  <a:pt x="101600" y="2273300"/>
                </a:cubicBezTo>
                <a:cubicBezTo>
                  <a:pt x="115383" y="2280191"/>
                  <a:pt x="130982" y="2282771"/>
                  <a:pt x="146050" y="2286000"/>
                </a:cubicBezTo>
                <a:cubicBezTo>
                  <a:pt x="160685" y="2289136"/>
                  <a:pt x="175707" y="2290074"/>
                  <a:pt x="190500" y="2292350"/>
                </a:cubicBezTo>
                <a:cubicBezTo>
                  <a:pt x="203225" y="2294308"/>
                  <a:pt x="215900" y="2296583"/>
                  <a:pt x="228600" y="2298700"/>
                </a:cubicBezTo>
                <a:cubicBezTo>
                  <a:pt x="230717" y="2305050"/>
                  <a:pt x="230217" y="2313017"/>
                  <a:pt x="234950" y="2317750"/>
                </a:cubicBezTo>
                <a:cubicBezTo>
                  <a:pt x="274515" y="2357315"/>
                  <a:pt x="263374" y="2330796"/>
                  <a:pt x="298450" y="2355850"/>
                </a:cubicBezTo>
                <a:cubicBezTo>
                  <a:pt x="305758" y="2361070"/>
                  <a:pt x="310028" y="2369919"/>
                  <a:pt x="317500" y="2374900"/>
                </a:cubicBezTo>
                <a:cubicBezTo>
                  <a:pt x="328026" y="2381917"/>
                  <a:pt x="369839" y="2386698"/>
                  <a:pt x="374650" y="2387600"/>
                </a:cubicBezTo>
                <a:cubicBezTo>
                  <a:pt x="395866" y="2391578"/>
                  <a:pt x="416983" y="2396067"/>
                  <a:pt x="438150" y="2400300"/>
                </a:cubicBezTo>
                <a:cubicBezTo>
                  <a:pt x="444039" y="2399990"/>
                  <a:pt x="559653" y="2426238"/>
                  <a:pt x="571500" y="2374900"/>
                </a:cubicBezTo>
                <a:cubicBezTo>
                  <a:pt x="576283" y="2354173"/>
                  <a:pt x="575733" y="2332567"/>
                  <a:pt x="577850" y="2311400"/>
                </a:cubicBezTo>
                <a:cubicBezTo>
                  <a:pt x="579358" y="2312607"/>
                  <a:pt x="643868" y="2346964"/>
                  <a:pt x="590550" y="2355850"/>
                </a:cubicBezTo>
                <a:cubicBezTo>
                  <a:pt x="583022" y="2357105"/>
                  <a:pt x="577605" y="2347729"/>
                  <a:pt x="571500" y="2343150"/>
                </a:cubicBezTo>
                <a:cubicBezTo>
                  <a:pt x="560657" y="2335018"/>
                  <a:pt x="550333" y="2326217"/>
                  <a:pt x="539750" y="2317750"/>
                </a:cubicBezTo>
                <a:cubicBezTo>
                  <a:pt x="537633" y="2309283"/>
                  <a:pt x="537730" y="2299927"/>
                  <a:pt x="533400" y="2292350"/>
                </a:cubicBezTo>
                <a:cubicBezTo>
                  <a:pt x="528945" y="2284553"/>
                  <a:pt x="516298" y="2282066"/>
                  <a:pt x="514350" y="2273300"/>
                </a:cubicBezTo>
                <a:cubicBezTo>
                  <a:pt x="511557" y="2260731"/>
                  <a:pt x="518583" y="2247900"/>
                  <a:pt x="520700" y="2235200"/>
                </a:cubicBezTo>
                <a:cubicBezTo>
                  <a:pt x="514350" y="2233083"/>
                  <a:pt x="501650" y="2235543"/>
                  <a:pt x="501650" y="2228850"/>
                </a:cubicBezTo>
                <a:cubicBezTo>
                  <a:pt x="501650" y="2219870"/>
                  <a:pt x="511865" y="2211406"/>
                  <a:pt x="520700" y="2209800"/>
                </a:cubicBezTo>
                <a:cubicBezTo>
                  <a:pt x="537490" y="2206747"/>
                  <a:pt x="554567" y="2214033"/>
                  <a:pt x="571500" y="2216150"/>
                </a:cubicBezTo>
                <a:cubicBezTo>
                  <a:pt x="579967" y="2220383"/>
                  <a:pt x="589197" y="2223348"/>
                  <a:pt x="596900" y="2228850"/>
                </a:cubicBezTo>
                <a:cubicBezTo>
                  <a:pt x="604208" y="2234070"/>
                  <a:pt x="608153" y="2243445"/>
                  <a:pt x="615950" y="2247900"/>
                </a:cubicBezTo>
                <a:cubicBezTo>
                  <a:pt x="623527" y="2252230"/>
                  <a:pt x="632883" y="2252133"/>
                  <a:pt x="641350" y="2254250"/>
                </a:cubicBezTo>
                <a:cubicBezTo>
                  <a:pt x="755651" y="2239962"/>
                  <a:pt x="615802" y="2254250"/>
                  <a:pt x="793750" y="2254250"/>
                </a:cubicBezTo>
                <a:cubicBezTo>
                  <a:pt x="806625" y="2254250"/>
                  <a:pt x="819359" y="2251023"/>
                  <a:pt x="831850" y="2247900"/>
                </a:cubicBezTo>
                <a:cubicBezTo>
                  <a:pt x="844837" y="2244653"/>
                  <a:pt x="869950" y="2235200"/>
                  <a:pt x="869950" y="2235200"/>
                </a:cubicBezTo>
                <a:cubicBezTo>
                  <a:pt x="1019199" y="2256521"/>
                  <a:pt x="930194" y="2246232"/>
                  <a:pt x="1244600" y="2235200"/>
                </a:cubicBezTo>
                <a:cubicBezTo>
                  <a:pt x="1255386" y="2234822"/>
                  <a:pt x="1265640" y="2230189"/>
                  <a:pt x="1276350" y="2228850"/>
                </a:cubicBezTo>
                <a:cubicBezTo>
                  <a:pt x="1522912" y="2198030"/>
                  <a:pt x="1219470" y="2240604"/>
                  <a:pt x="1390650" y="2216150"/>
                </a:cubicBezTo>
                <a:cubicBezTo>
                  <a:pt x="1397000" y="2214033"/>
                  <a:pt x="1403264" y="2211639"/>
                  <a:pt x="1409700" y="2209800"/>
                </a:cubicBezTo>
                <a:cubicBezTo>
                  <a:pt x="1418091" y="2207402"/>
                  <a:pt x="1427078" y="2206888"/>
                  <a:pt x="1435100" y="2203450"/>
                </a:cubicBezTo>
                <a:cubicBezTo>
                  <a:pt x="1442115" y="2200444"/>
                  <a:pt x="1447800" y="2194983"/>
                  <a:pt x="1454150" y="2190750"/>
                </a:cubicBezTo>
                <a:cubicBezTo>
                  <a:pt x="1445159" y="2154785"/>
                  <a:pt x="1436735" y="2132687"/>
                  <a:pt x="1454150" y="2089150"/>
                </a:cubicBezTo>
                <a:cubicBezTo>
                  <a:pt x="1456984" y="2082064"/>
                  <a:pt x="1466850" y="2097617"/>
                  <a:pt x="1473200" y="2101850"/>
                </a:cubicBezTo>
                <a:cubicBezTo>
                  <a:pt x="1539537" y="2093558"/>
                  <a:pt x="1544891" y="2087647"/>
                  <a:pt x="1625600" y="2114550"/>
                </a:cubicBezTo>
                <a:cubicBezTo>
                  <a:pt x="1632840" y="2116963"/>
                  <a:pt x="1630832" y="2132028"/>
                  <a:pt x="1638300" y="2133600"/>
                </a:cubicBezTo>
                <a:cubicBezTo>
                  <a:pt x="1673572" y="2141026"/>
                  <a:pt x="1710267" y="2137833"/>
                  <a:pt x="1746250" y="2139950"/>
                </a:cubicBezTo>
                <a:cubicBezTo>
                  <a:pt x="1790700" y="2137833"/>
                  <a:pt x="1835241" y="2137149"/>
                  <a:pt x="1879600" y="2133600"/>
                </a:cubicBezTo>
                <a:cubicBezTo>
                  <a:pt x="1888299" y="2132904"/>
                  <a:pt x="1898432" y="2132997"/>
                  <a:pt x="1905000" y="2127250"/>
                </a:cubicBezTo>
                <a:cubicBezTo>
                  <a:pt x="1916487" y="2117199"/>
                  <a:pt x="1930400" y="2089150"/>
                  <a:pt x="1930400" y="2089150"/>
                </a:cubicBezTo>
                <a:cubicBezTo>
                  <a:pt x="1932517" y="2080683"/>
                  <a:pt x="1937832" y="2072410"/>
                  <a:pt x="1936750" y="2063750"/>
                </a:cubicBezTo>
                <a:cubicBezTo>
                  <a:pt x="1935576" y="2054357"/>
                  <a:pt x="1927779" y="2047051"/>
                  <a:pt x="1924050" y="2038350"/>
                </a:cubicBezTo>
                <a:cubicBezTo>
                  <a:pt x="1921413" y="2032198"/>
                  <a:pt x="1919817" y="2025650"/>
                  <a:pt x="1917700" y="2019300"/>
                </a:cubicBezTo>
                <a:cubicBezTo>
                  <a:pt x="1913066" y="1968325"/>
                  <a:pt x="1903262" y="1929491"/>
                  <a:pt x="1924050" y="1879600"/>
                </a:cubicBezTo>
                <a:cubicBezTo>
                  <a:pt x="1926624" y="1873421"/>
                  <a:pt x="1936833" y="1875600"/>
                  <a:pt x="1943100" y="1873250"/>
                </a:cubicBezTo>
                <a:cubicBezTo>
                  <a:pt x="1990838" y="1855348"/>
                  <a:pt x="1958023" y="1863915"/>
                  <a:pt x="2006600" y="1854200"/>
                </a:cubicBezTo>
                <a:cubicBezTo>
                  <a:pt x="2012950" y="1849967"/>
                  <a:pt x="2018824" y="1844913"/>
                  <a:pt x="2025650" y="1841500"/>
                </a:cubicBezTo>
                <a:cubicBezTo>
                  <a:pt x="2058279" y="1825185"/>
                  <a:pt x="2054676" y="1852608"/>
                  <a:pt x="2019300" y="1790700"/>
                </a:cubicBezTo>
                <a:cubicBezTo>
                  <a:pt x="2021417" y="1763183"/>
                  <a:pt x="2020564" y="1735275"/>
                  <a:pt x="2025650" y="1708150"/>
                </a:cubicBezTo>
                <a:cubicBezTo>
                  <a:pt x="2034513" y="1660881"/>
                  <a:pt x="2047385" y="1716205"/>
                  <a:pt x="2032000" y="1670050"/>
                </a:cubicBezTo>
                <a:cubicBezTo>
                  <a:pt x="2034117" y="1661583"/>
                  <a:pt x="2036457" y="1653169"/>
                  <a:pt x="2038350" y="1644650"/>
                </a:cubicBezTo>
                <a:cubicBezTo>
                  <a:pt x="2040691" y="1634114"/>
                  <a:pt x="2042082" y="1623371"/>
                  <a:pt x="2044700" y="1612900"/>
                </a:cubicBezTo>
                <a:cubicBezTo>
                  <a:pt x="2046323" y="1606406"/>
                  <a:pt x="2048413" y="1600002"/>
                  <a:pt x="2051050" y="1593850"/>
                </a:cubicBezTo>
                <a:cubicBezTo>
                  <a:pt x="2058996" y="1575310"/>
                  <a:pt x="2065377" y="1561015"/>
                  <a:pt x="2082800" y="1549400"/>
                </a:cubicBezTo>
                <a:cubicBezTo>
                  <a:pt x="2088369" y="1545687"/>
                  <a:pt x="2095863" y="1546043"/>
                  <a:pt x="2101850" y="1543050"/>
                </a:cubicBezTo>
                <a:cubicBezTo>
                  <a:pt x="2108676" y="1539637"/>
                  <a:pt x="2113590" y="1532543"/>
                  <a:pt x="2120900" y="1530350"/>
                </a:cubicBezTo>
                <a:cubicBezTo>
                  <a:pt x="2135236" y="1526049"/>
                  <a:pt x="2150533" y="1526117"/>
                  <a:pt x="2165350" y="1524000"/>
                </a:cubicBezTo>
                <a:cubicBezTo>
                  <a:pt x="2173817" y="1519767"/>
                  <a:pt x="2183047" y="1516802"/>
                  <a:pt x="2190750" y="1511300"/>
                </a:cubicBezTo>
                <a:cubicBezTo>
                  <a:pt x="2198058" y="1506080"/>
                  <a:pt x="2202901" y="1497999"/>
                  <a:pt x="2209800" y="1492250"/>
                </a:cubicBezTo>
                <a:cubicBezTo>
                  <a:pt x="2215663" y="1487364"/>
                  <a:pt x="2222500" y="1483783"/>
                  <a:pt x="2228850" y="1479550"/>
                </a:cubicBezTo>
                <a:cubicBezTo>
                  <a:pt x="2233083" y="1473200"/>
                  <a:pt x="2238870" y="1467646"/>
                  <a:pt x="2241550" y="1460500"/>
                </a:cubicBezTo>
                <a:cubicBezTo>
                  <a:pt x="2245340" y="1450394"/>
                  <a:pt x="2245282" y="1439221"/>
                  <a:pt x="2247900" y="1428750"/>
                </a:cubicBezTo>
                <a:cubicBezTo>
                  <a:pt x="2251877" y="1412842"/>
                  <a:pt x="2255995" y="1403431"/>
                  <a:pt x="2266950" y="1390650"/>
                </a:cubicBezTo>
                <a:cubicBezTo>
                  <a:pt x="2279675" y="1375804"/>
                  <a:pt x="2290722" y="1360491"/>
                  <a:pt x="2311400" y="1358900"/>
                </a:cubicBezTo>
                <a:cubicBezTo>
                  <a:pt x="2359986" y="1355163"/>
                  <a:pt x="2408767" y="1354667"/>
                  <a:pt x="2457450" y="1352550"/>
                </a:cubicBezTo>
                <a:cubicBezTo>
                  <a:pt x="2470150" y="1344083"/>
                  <a:pt x="2491848" y="1341958"/>
                  <a:pt x="2495550" y="1327150"/>
                </a:cubicBezTo>
                <a:cubicBezTo>
                  <a:pt x="2497667" y="1318683"/>
                  <a:pt x="2497059" y="1309012"/>
                  <a:pt x="2501900" y="1301750"/>
                </a:cubicBezTo>
                <a:cubicBezTo>
                  <a:pt x="2506133" y="1295400"/>
                  <a:pt x="2514124" y="1292463"/>
                  <a:pt x="2520950" y="1289050"/>
                </a:cubicBezTo>
                <a:cubicBezTo>
                  <a:pt x="2536582" y="1281234"/>
                  <a:pt x="2563467" y="1278789"/>
                  <a:pt x="2578100" y="1276350"/>
                </a:cubicBezTo>
                <a:cubicBezTo>
                  <a:pt x="2584450" y="1272117"/>
                  <a:pt x="2592382" y="1269609"/>
                  <a:pt x="2597150" y="1263650"/>
                </a:cubicBezTo>
                <a:cubicBezTo>
                  <a:pt x="2601331" y="1258423"/>
                  <a:pt x="2597931" y="1248313"/>
                  <a:pt x="2603500" y="1244600"/>
                </a:cubicBezTo>
                <a:cubicBezTo>
                  <a:pt x="2612480" y="1238613"/>
                  <a:pt x="2624779" y="1240868"/>
                  <a:pt x="2635250" y="1238250"/>
                </a:cubicBezTo>
                <a:cubicBezTo>
                  <a:pt x="2641744" y="1236627"/>
                  <a:pt x="2647950" y="1234017"/>
                  <a:pt x="2654300" y="1231900"/>
                </a:cubicBezTo>
                <a:cubicBezTo>
                  <a:pt x="2658533" y="1225550"/>
                  <a:pt x="2661137" y="1217736"/>
                  <a:pt x="2667000" y="1212850"/>
                </a:cubicBezTo>
                <a:cubicBezTo>
                  <a:pt x="2674272" y="1206790"/>
                  <a:pt x="2684181" y="1204846"/>
                  <a:pt x="2692400" y="1200150"/>
                </a:cubicBezTo>
                <a:cubicBezTo>
                  <a:pt x="2699026" y="1196364"/>
                  <a:pt x="2705100" y="1191683"/>
                  <a:pt x="2711450" y="1187450"/>
                </a:cubicBezTo>
                <a:cubicBezTo>
                  <a:pt x="2717502" y="1169294"/>
                  <a:pt x="2720163" y="1162934"/>
                  <a:pt x="2724150" y="1143000"/>
                </a:cubicBezTo>
                <a:cubicBezTo>
                  <a:pt x="2726675" y="1130375"/>
                  <a:pt x="2726429" y="1117114"/>
                  <a:pt x="2730500" y="1104900"/>
                </a:cubicBezTo>
                <a:cubicBezTo>
                  <a:pt x="2735930" y="1088610"/>
                  <a:pt x="2755317" y="1074390"/>
                  <a:pt x="2768600" y="1066800"/>
                </a:cubicBezTo>
                <a:cubicBezTo>
                  <a:pt x="2774412" y="1063479"/>
                  <a:pt x="2781300" y="1062567"/>
                  <a:pt x="2787650" y="1060450"/>
                </a:cubicBezTo>
                <a:cubicBezTo>
                  <a:pt x="2796117" y="1054100"/>
                  <a:pt x="2804075" y="1047009"/>
                  <a:pt x="2813050" y="1041400"/>
                </a:cubicBezTo>
                <a:cubicBezTo>
                  <a:pt x="2821077" y="1036383"/>
                  <a:pt x="2831058" y="1034613"/>
                  <a:pt x="2838450" y="1028700"/>
                </a:cubicBezTo>
                <a:cubicBezTo>
                  <a:pt x="2852475" y="1017480"/>
                  <a:pt x="2860736" y="999115"/>
                  <a:pt x="2876550" y="990600"/>
                </a:cubicBezTo>
                <a:cubicBezTo>
                  <a:pt x="2889728" y="983504"/>
                  <a:pt x="2906183" y="986367"/>
                  <a:pt x="2921000" y="984250"/>
                </a:cubicBezTo>
                <a:cubicBezTo>
                  <a:pt x="2929467" y="975783"/>
                  <a:pt x="2936657" y="965810"/>
                  <a:pt x="2946400" y="958850"/>
                </a:cubicBezTo>
                <a:cubicBezTo>
                  <a:pt x="2951847" y="954959"/>
                  <a:pt x="2960223" y="956681"/>
                  <a:pt x="2965450" y="952500"/>
                </a:cubicBezTo>
                <a:cubicBezTo>
                  <a:pt x="2971409" y="947732"/>
                  <a:pt x="2972754" y="938846"/>
                  <a:pt x="2978150" y="933450"/>
                </a:cubicBezTo>
                <a:cubicBezTo>
                  <a:pt x="2983546" y="928054"/>
                  <a:pt x="2990850" y="924983"/>
                  <a:pt x="2997200" y="920750"/>
                </a:cubicBezTo>
                <a:cubicBezTo>
                  <a:pt x="2999317" y="910167"/>
                  <a:pt x="3001909" y="899667"/>
                  <a:pt x="3003550" y="889000"/>
                </a:cubicBezTo>
                <a:cubicBezTo>
                  <a:pt x="3008523" y="856672"/>
                  <a:pt x="3005369" y="844539"/>
                  <a:pt x="3016250" y="819150"/>
                </a:cubicBezTo>
                <a:cubicBezTo>
                  <a:pt x="3019979" y="810449"/>
                  <a:pt x="3022890" y="801022"/>
                  <a:pt x="3028950" y="793750"/>
                </a:cubicBezTo>
                <a:cubicBezTo>
                  <a:pt x="3033836" y="787887"/>
                  <a:pt x="3041026" y="784150"/>
                  <a:pt x="3048000" y="781050"/>
                </a:cubicBezTo>
                <a:cubicBezTo>
                  <a:pt x="3077736" y="767834"/>
                  <a:pt x="3087971" y="768640"/>
                  <a:pt x="3117850" y="762000"/>
                </a:cubicBezTo>
                <a:cubicBezTo>
                  <a:pt x="3126369" y="760107"/>
                  <a:pt x="3134783" y="757767"/>
                  <a:pt x="3143250" y="755650"/>
                </a:cubicBezTo>
                <a:cubicBezTo>
                  <a:pt x="3145367" y="749300"/>
                  <a:pt x="3144867" y="741333"/>
                  <a:pt x="3149600" y="736600"/>
                </a:cubicBezTo>
                <a:cubicBezTo>
                  <a:pt x="3154333" y="731867"/>
                  <a:pt x="3164937" y="735819"/>
                  <a:pt x="3168650" y="730250"/>
                </a:cubicBezTo>
                <a:cubicBezTo>
                  <a:pt x="3174637" y="721270"/>
                  <a:pt x="3173226" y="709146"/>
                  <a:pt x="3175000" y="698500"/>
                </a:cubicBezTo>
                <a:cubicBezTo>
                  <a:pt x="3177461" y="683737"/>
                  <a:pt x="3175271" y="667727"/>
                  <a:pt x="3181350" y="654050"/>
                </a:cubicBezTo>
                <a:cubicBezTo>
                  <a:pt x="3184450" y="647076"/>
                  <a:pt x="3194050" y="645583"/>
                  <a:pt x="3200400" y="641350"/>
                </a:cubicBezTo>
                <a:cubicBezTo>
                  <a:pt x="3202517" y="635000"/>
                  <a:pt x="3202569" y="627527"/>
                  <a:pt x="3206750" y="622300"/>
                </a:cubicBezTo>
                <a:cubicBezTo>
                  <a:pt x="3211518" y="616341"/>
                  <a:pt x="3219937" y="614486"/>
                  <a:pt x="3225800" y="609600"/>
                </a:cubicBezTo>
                <a:cubicBezTo>
                  <a:pt x="3232699" y="603851"/>
                  <a:pt x="3238500" y="596900"/>
                  <a:pt x="3244850" y="590550"/>
                </a:cubicBezTo>
                <a:cubicBezTo>
                  <a:pt x="3250705" y="561273"/>
                  <a:pt x="3248435" y="558144"/>
                  <a:pt x="3263900" y="533400"/>
                </a:cubicBezTo>
                <a:cubicBezTo>
                  <a:pt x="3274250" y="516840"/>
                  <a:pt x="3302835" y="486446"/>
                  <a:pt x="3308350" y="469900"/>
                </a:cubicBezTo>
                <a:lnTo>
                  <a:pt x="3314700" y="450850"/>
                </a:lnTo>
                <a:cubicBezTo>
                  <a:pt x="3316817" y="429683"/>
                  <a:pt x="3318239" y="408436"/>
                  <a:pt x="3321050" y="387350"/>
                </a:cubicBezTo>
                <a:cubicBezTo>
                  <a:pt x="3322476" y="376652"/>
                  <a:pt x="3320774" y="364119"/>
                  <a:pt x="3327400" y="355600"/>
                </a:cubicBezTo>
                <a:cubicBezTo>
                  <a:pt x="3351579" y="324512"/>
                  <a:pt x="3362804" y="334386"/>
                  <a:pt x="3390900" y="323850"/>
                </a:cubicBezTo>
                <a:cubicBezTo>
                  <a:pt x="3399763" y="320526"/>
                  <a:pt x="3407833" y="315383"/>
                  <a:pt x="3416300" y="311150"/>
                </a:cubicBezTo>
                <a:cubicBezTo>
                  <a:pt x="3418417" y="302683"/>
                  <a:pt x="3421155" y="294348"/>
                  <a:pt x="3422650" y="285750"/>
                </a:cubicBezTo>
                <a:cubicBezTo>
                  <a:pt x="3429626" y="245637"/>
                  <a:pt x="3423492" y="201517"/>
                  <a:pt x="3441700" y="165100"/>
                </a:cubicBezTo>
                <a:cubicBezTo>
                  <a:pt x="3448393" y="151713"/>
                  <a:pt x="3471333" y="160867"/>
                  <a:pt x="3486150" y="158750"/>
                </a:cubicBezTo>
                <a:cubicBezTo>
                  <a:pt x="3490383" y="141817"/>
                  <a:pt x="3490373" y="123208"/>
                  <a:pt x="3498850" y="107950"/>
                </a:cubicBezTo>
                <a:cubicBezTo>
                  <a:pt x="3502101" y="102099"/>
                  <a:pt x="3511913" y="104593"/>
                  <a:pt x="3517900" y="101600"/>
                </a:cubicBezTo>
                <a:cubicBezTo>
                  <a:pt x="3561753" y="79674"/>
                  <a:pt x="3509487" y="95766"/>
                  <a:pt x="3562350" y="82550"/>
                </a:cubicBezTo>
                <a:cubicBezTo>
                  <a:pt x="3566583" y="71967"/>
                  <a:pt x="3572285" y="61858"/>
                  <a:pt x="3575050" y="50800"/>
                </a:cubicBezTo>
                <a:cubicBezTo>
                  <a:pt x="3581699" y="24203"/>
                  <a:pt x="3581400" y="18496"/>
                  <a:pt x="3581400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24547" y="1410014"/>
            <a:ext cx="5567395" cy="2862235"/>
          </a:xfrm>
          <a:custGeom>
            <a:avLst/>
            <a:gdLst>
              <a:gd name="connsiteX0" fmla="*/ 0 w 3467100"/>
              <a:gd name="connsiteY0" fmla="*/ 2153308 h 2153308"/>
              <a:gd name="connsiteX1" fmla="*/ 25400 w 3467100"/>
              <a:gd name="connsiteY1" fmla="*/ 2083458 h 2153308"/>
              <a:gd name="connsiteX2" fmla="*/ 44450 w 3467100"/>
              <a:gd name="connsiteY2" fmla="*/ 2070758 h 2153308"/>
              <a:gd name="connsiteX3" fmla="*/ 82550 w 3467100"/>
              <a:gd name="connsiteY3" fmla="*/ 2058058 h 2153308"/>
              <a:gd name="connsiteX4" fmla="*/ 95250 w 3467100"/>
              <a:gd name="connsiteY4" fmla="*/ 2013608 h 2153308"/>
              <a:gd name="connsiteX5" fmla="*/ 114300 w 3467100"/>
              <a:gd name="connsiteY5" fmla="*/ 2007258 h 2153308"/>
              <a:gd name="connsiteX6" fmla="*/ 254000 w 3467100"/>
              <a:gd name="connsiteY6" fmla="*/ 2000908 h 2153308"/>
              <a:gd name="connsiteX7" fmla="*/ 273050 w 3467100"/>
              <a:gd name="connsiteY7" fmla="*/ 1981858 h 2153308"/>
              <a:gd name="connsiteX8" fmla="*/ 298450 w 3467100"/>
              <a:gd name="connsiteY8" fmla="*/ 1943758 h 2153308"/>
              <a:gd name="connsiteX9" fmla="*/ 317500 w 3467100"/>
              <a:gd name="connsiteY9" fmla="*/ 1937408 h 2153308"/>
              <a:gd name="connsiteX10" fmla="*/ 323850 w 3467100"/>
              <a:gd name="connsiteY10" fmla="*/ 1905658 h 2153308"/>
              <a:gd name="connsiteX11" fmla="*/ 342900 w 3467100"/>
              <a:gd name="connsiteY11" fmla="*/ 1899308 h 2153308"/>
              <a:gd name="connsiteX12" fmla="*/ 368300 w 3467100"/>
              <a:gd name="connsiteY12" fmla="*/ 1880258 h 2153308"/>
              <a:gd name="connsiteX13" fmla="*/ 406400 w 3467100"/>
              <a:gd name="connsiteY13" fmla="*/ 1842158 h 2153308"/>
              <a:gd name="connsiteX14" fmla="*/ 425450 w 3467100"/>
              <a:gd name="connsiteY14" fmla="*/ 1823108 h 2153308"/>
              <a:gd name="connsiteX15" fmla="*/ 444500 w 3467100"/>
              <a:gd name="connsiteY15" fmla="*/ 1810408 h 2153308"/>
              <a:gd name="connsiteX16" fmla="*/ 463550 w 3467100"/>
              <a:gd name="connsiteY16" fmla="*/ 1791358 h 2153308"/>
              <a:gd name="connsiteX17" fmla="*/ 501650 w 3467100"/>
              <a:gd name="connsiteY17" fmla="*/ 1765958 h 2153308"/>
              <a:gd name="connsiteX18" fmla="*/ 533400 w 3467100"/>
              <a:gd name="connsiteY18" fmla="*/ 1759608 h 2153308"/>
              <a:gd name="connsiteX19" fmla="*/ 552450 w 3467100"/>
              <a:gd name="connsiteY19" fmla="*/ 1746908 h 2153308"/>
              <a:gd name="connsiteX20" fmla="*/ 622300 w 3467100"/>
              <a:gd name="connsiteY20" fmla="*/ 1734208 h 2153308"/>
              <a:gd name="connsiteX21" fmla="*/ 641350 w 3467100"/>
              <a:gd name="connsiteY21" fmla="*/ 1721508 h 2153308"/>
              <a:gd name="connsiteX22" fmla="*/ 660400 w 3467100"/>
              <a:gd name="connsiteY22" fmla="*/ 1715158 h 2153308"/>
              <a:gd name="connsiteX23" fmla="*/ 704850 w 3467100"/>
              <a:gd name="connsiteY23" fmla="*/ 1677058 h 2153308"/>
              <a:gd name="connsiteX24" fmla="*/ 717550 w 3467100"/>
              <a:gd name="connsiteY24" fmla="*/ 1658008 h 2153308"/>
              <a:gd name="connsiteX25" fmla="*/ 736600 w 3467100"/>
              <a:gd name="connsiteY25" fmla="*/ 1600858 h 2153308"/>
              <a:gd name="connsiteX26" fmla="*/ 749300 w 3467100"/>
              <a:gd name="connsiteY26" fmla="*/ 1581808 h 2153308"/>
              <a:gd name="connsiteX27" fmla="*/ 762000 w 3467100"/>
              <a:gd name="connsiteY27" fmla="*/ 1556408 h 2153308"/>
              <a:gd name="connsiteX28" fmla="*/ 768350 w 3467100"/>
              <a:gd name="connsiteY28" fmla="*/ 1537358 h 2153308"/>
              <a:gd name="connsiteX29" fmla="*/ 787400 w 3467100"/>
              <a:gd name="connsiteY29" fmla="*/ 1531008 h 2153308"/>
              <a:gd name="connsiteX30" fmla="*/ 831850 w 3467100"/>
              <a:gd name="connsiteY30" fmla="*/ 1511958 h 2153308"/>
              <a:gd name="connsiteX31" fmla="*/ 850900 w 3467100"/>
              <a:gd name="connsiteY31" fmla="*/ 1505608 h 2153308"/>
              <a:gd name="connsiteX32" fmla="*/ 876300 w 3467100"/>
              <a:gd name="connsiteY32" fmla="*/ 1499258 h 2153308"/>
              <a:gd name="connsiteX33" fmla="*/ 895350 w 3467100"/>
              <a:gd name="connsiteY33" fmla="*/ 1492908 h 2153308"/>
              <a:gd name="connsiteX34" fmla="*/ 920750 w 3467100"/>
              <a:gd name="connsiteY34" fmla="*/ 1486558 h 2153308"/>
              <a:gd name="connsiteX35" fmla="*/ 946150 w 3467100"/>
              <a:gd name="connsiteY35" fmla="*/ 1473858 h 2153308"/>
              <a:gd name="connsiteX36" fmla="*/ 977900 w 3467100"/>
              <a:gd name="connsiteY36" fmla="*/ 1461158 h 2153308"/>
              <a:gd name="connsiteX37" fmla="*/ 971550 w 3467100"/>
              <a:gd name="connsiteY37" fmla="*/ 1404008 h 2153308"/>
              <a:gd name="connsiteX38" fmla="*/ 990600 w 3467100"/>
              <a:gd name="connsiteY38" fmla="*/ 1391308 h 2153308"/>
              <a:gd name="connsiteX39" fmla="*/ 1016000 w 3467100"/>
              <a:gd name="connsiteY39" fmla="*/ 1378608 h 2153308"/>
              <a:gd name="connsiteX40" fmla="*/ 1041400 w 3467100"/>
              <a:gd name="connsiteY40" fmla="*/ 1359558 h 2153308"/>
              <a:gd name="connsiteX41" fmla="*/ 1117600 w 3467100"/>
              <a:gd name="connsiteY41" fmla="*/ 1346858 h 2153308"/>
              <a:gd name="connsiteX42" fmla="*/ 1187450 w 3467100"/>
              <a:gd name="connsiteY42" fmla="*/ 1308758 h 2153308"/>
              <a:gd name="connsiteX43" fmla="*/ 1219200 w 3467100"/>
              <a:gd name="connsiteY43" fmla="*/ 1302408 h 2153308"/>
              <a:gd name="connsiteX44" fmla="*/ 1263650 w 3467100"/>
              <a:gd name="connsiteY44" fmla="*/ 1277008 h 2153308"/>
              <a:gd name="connsiteX45" fmla="*/ 1301750 w 3467100"/>
              <a:gd name="connsiteY45" fmla="*/ 1264308 h 2153308"/>
              <a:gd name="connsiteX46" fmla="*/ 1320800 w 3467100"/>
              <a:gd name="connsiteY46" fmla="*/ 1257958 h 2153308"/>
              <a:gd name="connsiteX47" fmla="*/ 1352550 w 3467100"/>
              <a:gd name="connsiteY47" fmla="*/ 1181758 h 2153308"/>
              <a:gd name="connsiteX48" fmla="*/ 1428750 w 3467100"/>
              <a:gd name="connsiteY48" fmla="*/ 1188108 h 2153308"/>
              <a:gd name="connsiteX49" fmla="*/ 1454150 w 3467100"/>
              <a:gd name="connsiteY49" fmla="*/ 1207158 h 2153308"/>
              <a:gd name="connsiteX50" fmla="*/ 1485900 w 3467100"/>
              <a:gd name="connsiteY50" fmla="*/ 1245258 h 2153308"/>
              <a:gd name="connsiteX51" fmla="*/ 1536700 w 3467100"/>
              <a:gd name="connsiteY51" fmla="*/ 1238908 h 2153308"/>
              <a:gd name="connsiteX52" fmla="*/ 1555750 w 3467100"/>
              <a:gd name="connsiteY52" fmla="*/ 1226208 h 2153308"/>
              <a:gd name="connsiteX53" fmla="*/ 1574800 w 3467100"/>
              <a:gd name="connsiteY53" fmla="*/ 1238908 h 2153308"/>
              <a:gd name="connsiteX54" fmla="*/ 1587500 w 3467100"/>
              <a:gd name="connsiteY54" fmla="*/ 1219858 h 2153308"/>
              <a:gd name="connsiteX55" fmla="*/ 1638300 w 3467100"/>
              <a:gd name="connsiteY55" fmla="*/ 1194458 h 2153308"/>
              <a:gd name="connsiteX56" fmla="*/ 1670050 w 3467100"/>
              <a:gd name="connsiteY56" fmla="*/ 1156358 h 2153308"/>
              <a:gd name="connsiteX57" fmla="*/ 1689100 w 3467100"/>
              <a:gd name="connsiteY57" fmla="*/ 1150008 h 2153308"/>
              <a:gd name="connsiteX58" fmla="*/ 1708150 w 3467100"/>
              <a:gd name="connsiteY58" fmla="*/ 1124608 h 2153308"/>
              <a:gd name="connsiteX59" fmla="*/ 1758950 w 3467100"/>
              <a:gd name="connsiteY59" fmla="*/ 1086508 h 2153308"/>
              <a:gd name="connsiteX60" fmla="*/ 1778000 w 3467100"/>
              <a:gd name="connsiteY60" fmla="*/ 1067458 h 2153308"/>
              <a:gd name="connsiteX61" fmla="*/ 1790700 w 3467100"/>
              <a:gd name="connsiteY61" fmla="*/ 1048408 h 2153308"/>
              <a:gd name="connsiteX62" fmla="*/ 1828800 w 3467100"/>
              <a:gd name="connsiteY62" fmla="*/ 1035708 h 2153308"/>
              <a:gd name="connsiteX63" fmla="*/ 1847850 w 3467100"/>
              <a:gd name="connsiteY63" fmla="*/ 1029358 h 2153308"/>
              <a:gd name="connsiteX64" fmla="*/ 1860550 w 3467100"/>
              <a:gd name="connsiteY64" fmla="*/ 1003958 h 2153308"/>
              <a:gd name="connsiteX65" fmla="*/ 1879600 w 3467100"/>
              <a:gd name="connsiteY65" fmla="*/ 991258 h 2153308"/>
              <a:gd name="connsiteX66" fmla="*/ 1949450 w 3467100"/>
              <a:gd name="connsiteY66" fmla="*/ 972208 h 2153308"/>
              <a:gd name="connsiteX67" fmla="*/ 2057400 w 3467100"/>
              <a:gd name="connsiteY67" fmla="*/ 972208 h 2153308"/>
              <a:gd name="connsiteX68" fmla="*/ 2095500 w 3467100"/>
              <a:gd name="connsiteY68" fmla="*/ 934108 h 2153308"/>
              <a:gd name="connsiteX69" fmla="*/ 2120900 w 3467100"/>
              <a:gd name="connsiteY69" fmla="*/ 927758 h 2153308"/>
              <a:gd name="connsiteX70" fmla="*/ 2209800 w 3467100"/>
              <a:gd name="connsiteY70" fmla="*/ 915058 h 2153308"/>
              <a:gd name="connsiteX71" fmla="*/ 2336800 w 3467100"/>
              <a:gd name="connsiteY71" fmla="*/ 934108 h 2153308"/>
              <a:gd name="connsiteX72" fmla="*/ 2406650 w 3467100"/>
              <a:gd name="connsiteY72" fmla="*/ 927758 h 2153308"/>
              <a:gd name="connsiteX73" fmla="*/ 2432050 w 3467100"/>
              <a:gd name="connsiteY73" fmla="*/ 921408 h 2153308"/>
              <a:gd name="connsiteX74" fmla="*/ 2476500 w 3467100"/>
              <a:gd name="connsiteY74" fmla="*/ 915058 h 2153308"/>
              <a:gd name="connsiteX75" fmla="*/ 2495550 w 3467100"/>
              <a:gd name="connsiteY75" fmla="*/ 896008 h 2153308"/>
              <a:gd name="connsiteX76" fmla="*/ 2520950 w 3467100"/>
              <a:gd name="connsiteY76" fmla="*/ 876958 h 2153308"/>
              <a:gd name="connsiteX77" fmla="*/ 2565400 w 3467100"/>
              <a:gd name="connsiteY77" fmla="*/ 864258 h 2153308"/>
              <a:gd name="connsiteX78" fmla="*/ 2584450 w 3467100"/>
              <a:gd name="connsiteY78" fmla="*/ 845208 h 2153308"/>
              <a:gd name="connsiteX79" fmla="*/ 2590800 w 3467100"/>
              <a:gd name="connsiteY79" fmla="*/ 813458 h 2153308"/>
              <a:gd name="connsiteX80" fmla="*/ 2609850 w 3467100"/>
              <a:gd name="connsiteY80" fmla="*/ 775358 h 2153308"/>
              <a:gd name="connsiteX81" fmla="*/ 2667000 w 3467100"/>
              <a:gd name="connsiteY81" fmla="*/ 781708 h 2153308"/>
              <a:gd name="connsiteX82" fmla="*/ 2673350 w 3467100"/>
              <a:gd name="connsiteY82" fmla="*/ 762658 h 2153308"/>
              <a:gd name="connsiteX83" fmla="*/ 2692400 w 3467100"/>
              <a:gd name="connsiteY83" fmla="*/ 756308 h 2153308"/>
              <a:gd name="connsiteX84" fmla="*/ 2698750 w 3467100"/>
              <a:gd name="connsiteY84" fmla="*/ 724558 h 2153308"/>
              <a:gd name="connsiteX85" fmla="*/ 2705100 w 3467100"/>
              <a:gd name="connsiteY85" fmla="*/ 705508 h 2153308"/>
              <a:gd name="connsiteX86" fmla="*/ 2743200 w 3467100"/>
              <a:gd name="connsiteY86" fmla="*/ 680108 h 2153308"/>
              <a:gd name="connsiteX87" fmla="*/ 2762250 w 3467100"/>
              <a:gd name="connsiteY87" fmla="*/ 642008 h 2153308"/>
              <a:gd name="connsiteX88" fmla="*/ 2794000 w 3467100"/>
              <a:gd name="connsiteY88" fmla="*/ 629308 h 2153308"/>
              <a:gd name="connsiteX89" fmla="*/ 2819400 w 3467100"/>
              <a:gd name="connsiteY89" fmla="*/ 616608 h 2153308"/>
              <a:gd name="connsiteX90" fmla="*/ 2832100 w 3467100"/>
              <a:gd name="connsiteY90" fmla="*/ 597558 h 2153308"/>
              <a:gd name="connsiteX91" fmla="*/ 2870200 w 3467100"/>
              <a:gd name="connsiteY91" fmla="*/ 584858 h 2153308"/>
              <a:gd name="connsiteX92" fmla="*/ 2921000 w 3467100"/>
              <a:gd name="connsiteY92" fmla="*/ 572158 h 2153308"/>
              <a:gd name="connsiteX93" fmla="*/ 2965450 w 3467100"/>
              <a:gd name="connsiteY93" fmla="*/ 578508 h 2153308"/>
              <a:gd name="connsiteX94" fmla="*/ 3009900 w 3467100"/>
              <a:gd name="connsiteY94" fmla="*/ 559458 h 2153308"/>
              <a:gd name="connsiteX95" fmla="*/ 3041650 w 3467100"/>
              <a:gd name="connsiteY95" fmla="*/ 546758 h 2153308"/>
              <a:gd name="connsiteX96" fmla="*/ 3073400 w 3467100"/>
              <a:gd name="connsiteY96" fmla="*/ 502308 h 2153308"/>
              <a:gd name="connsiteX97" fmla="*/ 3079750 w 3467100"/>
              <a:gd name="connsiteY97" fmla="*/ 476908 h 2153308"/>
              <a:gd name="connsiteX98" fmla="*/ 3086100 w 3467100"/>
              <a:gd name="connsiteY98" fmla="*/ 457858 h 2153308"/>
              <a:gd name="connsiteX99" fmla="*/ 3092450 w 3467100"/>
              <a:gd name="connsiteY99" fmla="*/ 400708 h 2153308"/>
              <a:gd name="connsiteX100" fmla="*/ 3111500 w 3467100"/>
              <a:gd name="connsiteY100" fmla="*/ 394358 h 2153308"/>
              <a:gd name="connsiteX101" fmla="*/ 3149600 w 3467100"/>
              <a:gd name="connsiteY101" fmla="*/ 349908 h 2153308"/>
              <a:gd name="connsiteX102" fmla="*/ 3155950 w 3467100"/>
              <a:gd name="connsiteY102" fmla="*/ 267358 h 2153308"/>
              <a:gd name="connsiteX103" fmla="*/ 3162300 w 3467100"/>
              <a:gd name="connsiteY103" fmla="*/ 191158 h 2153308"/>
              <a:gd name="connsiteX104" fmla="*/ 3232150 w 3467100"/>
              <a:gd name="connsiteY104" fmla="*/ 178458 h 2153308"/>
              <a:gd name="connsiteX105" fmla="*/ 3251200 w 3467100"/>
              <a:gd name="connsiteY105" fmla="*/ 172108 h 2153308"/>
              <a:gd name="connsiteX106" fmla="*/ 3276600 w 3467100"/>
              <a:gd name="connsiteY106" fmla="*/ 165758 h 2153308"/>
              <a:gd name="connsiteX107" fmla="*/ 3308350 w 3467100"/>
              <a:gd name="connsiteY107" fmla="*/ 114958 h 2153308"/>
              <a:gd name="connsiteX108" fmla="*/ 3346450 w 3467100"/>
              <a:gd name="connsiteY108" fmla="*/ 102258 h 2153308"/>
              <a:gd name="connsiteX109" fmla="*/ 3390900 w 3467100"/>
              <a:gd name="connsiteY109" fmla="*/ 64158 h 2153308"/>
              <a:gd name="connsiteX110" fmla="*/ 3409950 w 3467100"/>
              <a:gd name="connsiteY110" fmla="*/ 57808 h 2153308"/>
              <a:gd name="connsiteX111" fmla="*/ 3467100 w 3467100"/>
              <a:gd name="connsiteY111" fmla="*/ 45108 h 2153308"/>
              <a:gd name="connsiteX112" fmla="*/ 3460750 w 3467100"/>
              <a:gd name="connsiteY112" fmla="*/ 70508 h 21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467100" h="2153308">
                <a:moveTo>
                  <a:pt x="0" y="2153308"/>
                </a:moveTo>
                <a:cubicBezTo>
                  <a:pt x="6019" y="2129231"/>
                  <a:pt x="6748" y="2102110"/>
                  <a:pt x="25400" y="2083458"/>
                </a:cubicBezTo>
                <a:cubicBezTo>
                  <a:pt x="30796" y="2078062"/>
                  <a:pt x="37476" y="2073858"/>
                  <a:pt x="44450" y="2070758"/>
                </a:cubicBezTo>
                <a:cubicBezTo>
                  <a:pt x="56683" y="2065321"/>
                  <a:pt x="82550" y="2058058"/>
                  <a:pt x="82550" y="2058058"/>
                </a:cubicBezTo>
                <a:cubicBezTo>
                  <a:pt x="82605" y="2057838"/>
                  <a:pt x="92213" y="2016645"/>
                  <a:pt x="95250" y="2013608"/>
                </a:cubicBezTo>
                <a:cubicBezTo>
                  <a:pt x="99983" y="2008875"/>
                  <a:pt x="107628" y="2007792"/>
                  <a:pt x="114300" y="2007258"/>
                </a:cubicBezTo>
                <a:cubicBezTo>
                  <a:pt x="160766" y="2003541"/>
                  <a:pt x="207433" y="2003025"/>
                  <a:pt x="254000" y="2000908"/>
                </a:cubicBezTo>
                <a:cubicBezTo>
                  <a:pt x="260350" y="1994558"/>
                  <a:pt x="268069" y="1989330"/>
                  <a:pt x="273050" y="1981858"/>
                </a:cubicBezTo>
                <a:cubicBezTo>
                  <a:pt x="291691" y="1953897"/>
                  <a:pt x="261987" y="1968067"/>
                  <a:pt x="298450" y="1943758"/>
                </a:cubicBezTo>
                <a:cubicBezTo>
                  <a:pt x="304019" y="1940045"/>
                  <a:pt x="311150" y="1939525"/>
                  <a:pt x="317500" y="1937408"/>
                </a:cubicBezTo>
                <a:cubicBezTo>
                  <a:pt x="319617" y="1926825"/>
                  <a:pt x="317863" y="1914638"/>
                  <a:pt x="323850" y="1905658"/>
                </a:cubicBezTo>
                <a:cubicBezTo>
                  <a:pt x="327563" y="1900089"/>
                  <a:pt x="337088" y="1902629"/>
                  <a:pt x="342900" y="1899308"/>
                </a:cubicBezTo>
                <a:cubicBezTo>
                  <a:pt x="352089" y="1894057"/>
                  <a:pt x="360433" y="1887338"/>
                  <a:pt x="368300" y="1880258"/>
                </a:cubicBezTo>
                <a:cubicBezTo>
                  <a:pt x="381650" y="1868243"/>
                  <a:pt x="393700" y="1854858"/>
                  <a:pt x="406400" y="1842158"/>
                </a:cubicBezTo>
                <a:cubicBezTo>
                  <a:pt x="412750" y="1835808"/>
                  <a:pt x="417978" y="1828089"/>
                  <a:pt x="425450" y="1823108"/>
                </a:cubicBezTo>
                <a:cubicBezTo>
                  <a:pt x="431800" y="1818875"/>
                  <a:pt x="438637" y="1815294"/>
                  <a:pt x="444500" y="1810408"/>
                </a:cubicBezTo>
                <a:cubicBezTo>
                  <a:pt x="451399" y="1804659"/>
                  <a:pt x="456461" y="1796871"/>
                  <a:pt x="463550" y="1791358"/>
                </a:cubicBezTo>
                <a:cubicBezTo>
                  <a:pt x="475598" y="1781987"/>
                  <a:pt x="486683" y="1768951"/>
                  <a:pt x="501650" y="1765958"/>
                </a:cubicBezTo>
                <a:lnTo>
                  <a:pt x="533400" y="1759608"/>
                </a:lnTo>
                <a:cubicBezTo>
                  <a:pt x="539750" y="1755375"/>
                  <a:pt x="545624" y="1750321"/>
                  <a:pt x="552450" y="1746908"/>
                </a:cubicBezTo>
                <a:cubicBezTo>
                  <a:pt x="572027" y="1737119"/>
                  <a:pt x="604788" y="1736397"/>
                  <a:pt x="622300" y="1734208"/>
                </a:cubicBezTo>
                <a:cubicBezTo>
                  <a:pt x="628650" y="1729975"/>
                  <a:pt x="634524" y="1724921"/>
                  <a:pt x="641350" y="1721508"/>
                </a:cubicBezTo>
                <a:cubicBezTo>
                  <a:pt x="647337" y="1718515"/>
                  <a:pt x="654588" y="1718479"/>
                  <a:pt x="660400" y="1715158"/>
                </a:cubicBezTo>
                <a:cubicBezTo>
                  <a:pt x="673778" y="1707514"/>
                  <a:pt x="694614" y="1689342"/>
                  <a:pt x="704850" y="1677058"/>
                </a:cubicBezTo>
                <a:cubicBezTo>
                  <a:pt x="709736" y="1671195"/>
                  <a:pt x="713317" y="1664358"/>
                  <a:pt x="717550" y="1658008"/>
                </a:cubicBezTo>
                <a:cubicBezTo>
                  <a:pt x="723613" y="1633755"/>
                  <a:pt x="724644" y="1624770"/>
                  <a:pt x="736600" y="1600858"/>
                </a:cubicBezTo>
                <a:cubicBezTo>
                  <a:pt x="740013" y="1594032"/>
                  <a:pt x="745514" y="1588434"/>
                  <a:pt x="749300" y="1581808"/>
                </a:cubicBezTo>
                <a:cubicBezTo>
                  <a:pt x="753996" y="1573589"/>
                  <a:pt x="758271" y="1565109"/>
                  <a:pt x="762000" y="1556408"/>
                </a:cubicBezTo>
                <a:cubicBezTo>
                  <a:pt x="764637" y="1550256"/>
                  <a:pt x="763617" y="1542091"/>
                  <a:pt x="768350" y="1537358"/>
                </a:cubicBezTo>
                <a:cubicBezTo>
                  <a:pt x="773083" y="1532625"/>
                  <a:pt x="781413" y="1534001"/>
                  <a:pt x="787400" y="1531008"/>
                </a:cubicBezTo>
                <a:cubicBezTo>
                  <a:pt x="838957" y="1505229"/>
                  <a:pt x="770177" y="1529579"/>
                  <a:pt x="831850" y="1511958"/>
                </a:cubicBezTo>
                <a:cubicBezTo>
                  <a:pt x="838286" y="1510119"/>
                  <a:pt x="844464" y="1507447"/>
                  <a:pt x="850900" y="1505608"/>
                </a:cubicBezTo>
                <a:cubicBezTo>
                  <a:pt x="859291" y="1503210"/>
                  <a:pt x="867909" y="1501656"/>
                  <a:pt x="876300" y="1499258"/>
                </a:cubicBezTo>
                <a:cubicBezTo>
                  <a:pt x="882736" y="1497419"/>
                  <a:pt x="888914" y="1494747"/>
                  <a:pt x="895350" y="1492908"/>
                </a:cubicBezTo>
                <a:cubicBezTo>
                  <a:pt x="903741" y="1490510"/>
                  <a:pt x="912578" y="1489622"/>
                  <a:pt x="920750" y="1486558"/>
                </a:cubicBezTo>
                <a:cubicBezTo>
                  <a:pt x="929613" y="1483234"/>
                  <a:pt x="937500" y="1477703"/>
                  <a:pt x="946150" y="1473858"/>
                </a:cubicBezTo>
                <a:cubicBezTo>
                  <a:pt x="956566" y="1469229"/>
                  <a:pt x="967317" y="1465391"/>
                  <a:pt x="977900" y="1461158"/>
                </a:cubicBezTo>
                <a:cubicBezTo>
                  <a:pt x="1022330" y="1401918"/>
                  <a:pt x="981474" y="1473473"/>
                  <a:pt x="971550" y="1404008"/>
                </a:cubicBezTo>
                <a:cubicBezTo>
                  <a:pt x="970471" y="1396453"/>
                  <a:pt x="983974" y="1395094"/>
                  <a:pt x="990600" y="1391308"/>
                </a:cubicBezTo>
                <a:cubicBezTo>
                  <a:pt x="998819" y="1386612"/>
                  <a:pt x="1007973" y="1383625"/>
                  <a:pt x="1016000" y="1378608"/>
                </a:cubicBezTo>
                <a:cubicBezTo>
                  <a:pt x="1024975" y="1372999"/>
                  <a:pt x="1032211" y="1364809"/>
                  <a:pt x="1041400" y="1359558"/>
                </a:cubicBezTo>
                <a:cubicBezTo>
                  <a:pt x="1059375" y="1349287"/>
                  <a:pt x="1108946" y="1347820"/>
                  <a:pt x="1117600" y="1346858"/>
                </a:cubicBezTo>
                <a:cubicBezTo>
                  <a:pt x="1148414" y="1326316"/>
                  <a:pt x="1154052" y="1318777"/>
                  <a:pt x="1187450" y="1308758"/>
                </a:cubicBezTo>
                <a:cubicBezTo>
                  <a:pt x="1197788" y="1305657"/>
                  <a:pt x="1208617" y="1304525"/>
                  <a:pt x="1219200" y="1302408"/>
                </a:cubicBezTo>
                <a:cubicBezTo>
                  <a:pt x="1236383" y="1290953"/>
                  <a:pt x="1243509" y="1285065"/>
                  <a:pt x="1263650" y="1277008"/>
                </a:cubicBezTo>
                <a:cubicBezTo>
                  <a:pt x="1276079" y="1272036"/>
                  <a:pt x="1289050" y="1268541"/>
                  <a:pt x="1301750" y="1264308"/>
                </a:cubicBezTo>
                <a:lnTo>
                  <a:pt x="1320800" y="1257958"/>
                </a:lnTo>
                <a:cubicBezTo>
                  <a:pt x="1342263" y="1193568"/>
                  <a:pt x="1328711" y="1217516"/>
                  <a:pt x="1352550" y="1181758"/>
                </a:cubicBezTo>
                <a:cubicBezTo>
                  <a:pt x="1377950" y="1183875"/>
                  <a:pt x="1404023" y="1181926"/>
                  <a:pt x="1428750" y="1188108"/>
                </a:cubicBezTo>
                <a:cubicBezTo>
                  <a:pt x="1439017" y="1190675"/>
                  <a:pt x="1446115" y="1200270"/>
                  <a:pt x="1454150" y="1207158"/>
                </a:cubicBezTo>
                <a:cubicBezTo>
                  <a:pt x="1473164" y="1223456"/>
                  <a:pt x="1472835" y="1225661"/>
                  <a:pt x="1485900" y="1245258"/>
                </a:cubicBezTo>
                <a:cubicBezTo>
                  <a:pt x="1502833" y="1243141"/>
                  <a:pt x="1520236" y="1243398"/>
                  <a:pt x="1536700" y="1238908"/>
                </a:cubicBezTo>
                <a:cubicBezTo>
                  <a:pt x="1544063" y="1236900"/>
                  <a:pt x="1548118" y="1226208"/>
                  <a:pt x="1555750" y="1226208"/>
                </a:cubicBezTo>
                <a:cubicBezTo>
                  <a:pt x="1563382" y="1226208"/>
                  <a:pt x="1568450" y="1234675"/>
                  <a:pt x="1574800" y="1238908"/>
                </a:cubicBezTo>
                <a:cubicBezTo>
                  <a:pt x="1579033" y="1232558"/>
                  <a:pt x="1582104" y="1225254"/>
                  <a:pt x="1587500" y="1219858"/>
                </a:cubicBezTo>
                <a:cubicBezTo>
                  <a:pt x="1600182" y="1207176"/>
                  <a:pt x="1623141" y="1200522"/>
                  <a:pt x="1638300" y="1194458"/>
                </a:cubicBezTo>
                <a:cubicBezTo>
                  <a:pt x="1647671" y="1180401"/>
                  <a:pt x="1655382" y="1166137"/>
                  <a:pt x="1670050" y="1156358"/>
                </a:cubicBezTo>
                <a:cubicBezTo>
                  <a:pt x="1675619" y="1152645"/>
                  <a:pt x="1682750" y="1152125"/>
                  <a:pt x="1689100" y="1150008"/>
                </a:cubicBezTo>
                <a:cubicBezTo>
                  <a:pt x="1695450" y="1141541"/>
                  <a:pt x="1700666" y="1132092"/>
                  <a:pt x="1708150" y="1124608"/>
                </a:cubicBezTo>
                <a:cubicBezTo>
                  <a:pt x="1754466" y="1078292"/>
                  <a:pt x="1723777" y="1115819"/>
                  <a:pt x="1758950" y="1086508"/>
                </a:cubicBezTo>
                <a:cubicBezTo>
                  <a:pt x="1765849" y="1080759"/>
                  <a:pt x="1772251" y="1074357"/>
                  <a:pt x="1778000" y="1067458"/>
                </a:cubicBezTo>
                <a:cubicBezTo>
                  <a:pt x="1782886" y="1061595"/>
                  <a:pt x="1784228" y="1052453"/>
                  <a:pt x="1790700" y="1048408"/>
                </a:cubicBezTo>
                <a:cubicBezTo>
                  <a:pt x="1802052" y="1041313"/>
                  <a:pt x="1816100" y="1039941"/>
                  <a:pt x="1828800" y="1035708"/>
                </a:cubicBezTo>
                <a:lnTo>
                  <a:pt x="1847850" y="1029358"/>
                </a:lnTo>
                <a:cubicBezTo>
                  <a:pt x="1852083" y="1020891"/>
                  <a:pt x="1854490" y="1011230"/>
                  <a:pt x="1860550" y="1003958"/>
                </a:cubicBezTo>
                <a:cubicBezTo>
                  <a:pt x="1865436" y="998095"/>
                  <a:pt x="1872626" y="994358"/>
                  <a:pt x="1879600" y="991258"/>
                </a:cubicBezTo>
                <a:cubicBezTo>
                  <a:pt x="1905967" y="979539"/>
                  <a:pt x="1922288" y="977640"/>
                  <a:pt x="1949450" y="972208"/>
                </a:cubicBezTo>
                <a:cubicBezTo>
                  <a:pt x="1995653" y="978808"/>
                  <a:pt x="2006445" y="983967"/>
                  <a:pt x="2057400" y="972208"/>
                </a:cubicBezTo>
                <a:cubicBezTo>
                  <a:pt x="2081959" y="966541"/>
                  <a:pt x="2076443" y="947720"/>
                  <a:pt x="2095500" y="934108"/>
                </a:cubicBezTo>
                <a:cubicBezTo>
                  <a:pt x="2102602" y="929035"/>
                  <a:pt x="2112509" y="930156"/>
                  <a:pt x="2120900" y="927758"/>
                </a:cubicBezTo>
                <a:cubicBezTo>
                  <a:pt x="2172208" y="913099"/>
                  <a:pt x="2098082" y="925214"/>
                  <a:pt x="2209800" y="915058"/>
                </a:cubicBezTo>
                <a:cubicBezTo>
                  <a:pt x="2257394" y="930923"/>
                  <a:pt x="2253750" y="931142"/>
                  <a:pt x="2336800" y="934108"/>
                </a:cubicBezTo>
                <a:cubicBezTo>
                  <a:pt x="2360164" y="934942"/>
                  <a:pt x="2383367" y="929875"/>
                  <a:pt x="2406650" y="927758"/>
                </a:cubicBezTo>
                <a:cubicBezTo>
                  <a:pt x="2415117" y="925641"/>
                  <a:pt x="2423464" y="922969"/>
                  <a:pt x="2432050" y="921408"/>
                </a:cubicBezTo>
                <a:cubicBezTo>
                  <a:pt x="2446776" y="918731"/>
                  <a:pt x="2462603" y="920617"/>
                  <a:pt x="2476500" y="915058"/>
                </a:cubicBezTo>
                <a:cubicBezTo>
                  <a:pt x="2484838" y="911723"/>
                  <a:pt x="2488732" y="901852"/>
                  <a:pt x="2495550" y="896008"/>
                </a:cubicBezTo>
                <a:cubicBezTo>
                  <a:pt x="2503585" y="889120"/>
                  <a:pt x="2511761" y="882209"/>
                  <a:pt x="2520950" y="876958"/>
                </a:cubicBezTo>
                <a:cubicBezTo>
                  <a:pt x="2528035" y="872909"/>
                  <a:pt x="2559901" y="865633"/>
                  <a:pt x="2565400" y="864258"/>
                </a:cubicBezTo>
                <a:cubicBezTo>
                  <a:pt x="2571750" y="857908"/>
                  <a:pt x="2580434" y="853240"/>
                  <a:pt x="2584450" y="845208"/>
                </a:cubicBezTo>
                <a:cubicBezTo>
                  <a:pt x="2589277" y="835555"/>
                  <a:pt x="2588182" y="823929"/>
                  <a:pt x="2590800" y="813458"/>
                </a:cubicBezTo>
                <a:cubicBezTo>
                  <a:pt x="2596058" y="792426"/>
                  <a:pt x="2597434" y="793982"/>
                  <a:pt x="2609850" y="775358"/>
                </a:cubicBezTo>
                <a:cubicBezTo>
                  <a:pt x="2628900" y="777475"/>
                  <a:pt x="2648205" y="785467"/>
                  <a:pt x="2667000" y="781708"/>
                </a:cubicBezTo>
                <a:cubicBezTo>
                  <a:pt x="2673564" y="780395"/>
                  <a:pt x="2668617" y="767391"/>
                  <a:pt x="2673350" y="762658"/>
                </a:cubicBezTo>
                <a:cubicBezTo>
                  <a:pt x="2678083" y="757925"/>
                  <a:pt x="2686050" y="758425"/>
                  <a:pt x="2692400" y="756308"/>
                </a:cubicBezTo>
                <a:cubicBezTo>
                  <a:pt x="2694517" y="745725"/>
                  <a:pt x="2696132" y="735029"/>
                  <a:pt x="2698750" y="724558"/>
                </a:cubicBezTo>
                <a:cubicBezTo>
                  <a:pt x="2700373" y="718064"/>
                  <a:pt x="2700367" y="710241"/>
                  <a:pt x="2705100" y="705508"/>
                </a:cubicBezTo>
                <a:cubicBezTo>
                  <a:pt x="2715893" y="694715"/>
                  <a:pt x="2743200" y="680108"/>
                  <a:pt x="2743200" y="680108"/>
                </a:cubicBezTo>
                <a:cubicBezTo>
                  <a:pt x="2747015" y="668663"/>
                  <a:pt x="2751479" y="649702"/>
                  <a:pt x="2762250" y="642008"/>
                </a:cubicBezTo>
                <a:cubicBezTo>
                  <a:pt x="2771525" y="635383"/>
                  <a:pt x="2783584" y="633937"/>
                  <a:pt x="2794000" y="629308"/>
                </a:cubicBezTo>
                <a:cubicBezTo>
                  <a:pt x="2802650" y="625463"/>
                  <a:pt x="2810933" y="620841"/>
                  <a:pt x="2819400" y="616608"/>
                </a:cubicBezTo>
                <a:cubicBezTo>
                  <a:pt x="2823633" y="610258"/>
                  <a:pt x="2825628" y="601603"/>
                  <a:pt x="2832100" y="597558"/>
                </a:cubicBezTo>
                <a:cubicBezTo>
                  <a:pt x="2843452" y="590463"/>
                  <a:pt x="2857500" y="589091"/>
                  <a:pt x="2870200" y="584858"/>
                </a:cubicBezTo>
                <a:cubicBezTo>
                  <a:pt x="2899489" y="575095"/>
                  <a:pt x="2882686" y="579821"/>
                  <a:pt x="2921000" y="572158"/>
                </a:cubicBezTo>
                <a:cubicBezTo>
                  <a:pt x="2935817" y="574275"/>
                  <a:pt x="2950483" y="578508"/>
                  <a:pt x="2965450" y="578508"/>
                </a:cubicBezTo>
                <a:cubicBezTo>
                  <a:pt x="2991881" y="578508"/>
                  <a:pt x="2989161" y="569827"/>
                  <a:pt x="3009900" y="559458"/>
                </a:cubicBezTo>
                <a:cubicBezTo>
                  <a:pt x="3020095" y="554360"/>
                  <a:pt x="3031067" y="550991"/>
                  <a:pt x="3041650" y="546758"/>
                </a:cubicBezTo>
                <a:cubicBezTo>
                  <a:pt x="3057243" y="484388"/>
                  <a:pt x="3032923" y="558976"/>
                  <a:pt x="3073400" y="502308"/>
                </a:cubicBezTo>
                <a:cubicBezTo>
                  <a:pt x="3078473" y="495206"/>
                  <a:pt x="3077352" y="485299"/>
                  <a:pt x="3079750" y="476908"/>
                </a:cubicBezTo>
                <a:cubicBezTo>
                  <a:pt x="3081589" y="470472"/>
                  <a:pt x="3083983" y="464208"/>
                  <a:pt x="3086100" y="457858"/>
                </a:cubicBezTo>
                <a:cubicBezTo>
                  <a:pt x="3088217" y="438808"/>
                  <a:pt x="3085331" y="418504"/>
                  <a:pt x="3092450" y="400708"/>
                </a:cubicBezTo>
                <a:cubicBezTo>
                  <a:pt x="3094936" y="394493"/>
                  <a:pt x="3106053" y="398249"/>
                  <a:pt x="3111500" y="394358"/>
                </a:cubicBezTo>
                <a:cubicBezTo>
                  <a:pt x="3131098" y="380360"/>
                  <a:pt x="3137396" y="368214"/>
                  <a:pt x="3149600" y="349908"/>
                </a:cubicBezTo>
                <a:cubicBezTo>
                  <a:pt x="3137034" y="299643"/>
                  <a:pt x="3144673" y="346294"/>
                  <a:pt x="3155950" y="267358"/>
                </a:cubicBezTo>
                <a:cubicBezTo>
                  <a:pt x="3159555" y="242126"/>
                  <a:pt x="3145713" y="210510"/>
                  <a:pt x="3162300" y="191158"/>
                </a:cubicBezTo>
                <a:cubicBezTo>
                  <a:pt x="3177701" y="173190"/>
                  <a:pt x="3209010" y="183417"/>
                  <a:pt x="3232150" y="178458"/>
                </a:cubicBezTo>
                <a:cubicBezTo>
                  <a:pt x="3238695" y="177056"/>
                  <a:pt x="3244764" y="173947"/>
                  <a:pt x="3251200" y="172108"/>
                </a:cubicBezTo>
                <a:cubicBezTo>
                  <a:pt x="3259591" y="169710"/>
                  <a:pt x="3268133" y="167875"/>
                  <a:pt x="3276600" y="165758"/>
                </a:cubicBezTo>
                <a:cubicBezTo>
                  <a:pt x="3282974" y="153011"/>
                  <a:pt x="3295985" y="123201"/>
                  <a:pt x="3308350" y="114958"/>
                </a:cubicBezTo>
                <a:cubicBezTo>
                  <a:pt x="3319489" y="107532"/>
                  <a:pt x="3346450" y="102258"/>
                  <a:pt x="3346450" y="102258"/>
                </a:cubicBezTo>
                <a:cubicBezTo>
                  <a:pt x="3361463" y="87245"/>
                  <a:pt x="3371893" y="75019"/>
                  <a:pt x="3390900" y="64158"/>
                </a:cubicBezTo>
                <a:cubicBezTo>
                  <a:pt x="3396712" y="60837"/>
                  <a:pt x="3403514" y="59647"/>
                  <a:pt x="3409950" y="57808"/>
                </a:cubicBezTo>
                <a:cubicBezTo>
                  <a:pt x="3430875" y="51830"/>
                  <a:pt x="3445276" y="49473"/>
                  <a:pt x="3467100" y="45108"/>
                </a:cubicBezTo>
                <a:cubicBezTo>
                  <a:pt x="3457457" y="-22391"/>
                  <a:pt x="3460750" y="-14309"/>
                  <a:pt x="3460750" y="70508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98111" y="2810549"/>
            <a:ext cx="1223983" cy="3347521"/>
          </a:xfrm>
          <a:custGeom>
            <a:avLst/>
            <a:gdLst>
              <a:gd name="connsiteX0" fmla="*/ 250838 w 815988"/>
              <a:gd name="connsiteY0" fmla="*/ 0 h 2000250"/>
              <a:gd name="connsiteX1" fmla="*/ 263538 w 815988"/>
              <a:gd name="connsiteY1" fmla="*/ 31750 h 2000250"/>
              <a:gd name="connsiteX2" fmla="*/ 282588 w 815988"/>
              <a:gd name="connsiteY2" fmla="*/ 107950 h 2000250"/>
              <a:gd name="connsiteX3" fmla="*/ 276238 w 815988"/>
              <a:gd name="connsiteY3" fmla="*/ 133350 h 2000250"/>
              <a:gd name="connsiteX4" fmla="*/ 263538 w 815988"/>
              <a:gd name="connsiteY4" fmla="*/ 158750 h 2000250"/>
              <a:gd name="connsiteX5" fmla="*/ 257188 w 815988"/>
              <a:gd name="connsiteY5" fmla="*/ 196850 h 2000250"/>
              <a:gd name="connsiteX6" fmla="*/ 250838 w 815988"/>
              <a:gd name="connsiteY6" fmla="*/ 222250 h 2000250"/>
              <a:gd name="connsiteX7" fmla="*/ 238138 w 815988"/>
              <a:gd name="connsiteY7" fmla="*/ 260350 h 2000250"/>
              <a:gd name="connsiteX8" fmla="*/ 219088 w 815988"/>
              <a:gd name="connsiteY8" fmla="*/ 285750 h 2000250"/>
              <a:gd name="connsiteX9" fmla="*/ 174638 w 815988"/>
              <a:gd name="connsiteY9" fmla="*/ 298450 h 2000250"/>
              <a:gd name="connsiteX10" fmla="*/ 149238 w 815988"/>
              <a:gd name="connsiteY10" fmla="*/ 323850 h 2000250"/>
              <a:gd name="connsiteX11" fmla="*/ 117488 w 815988"/>
              <a:gd name="connsiteY11" fmla="*/ 330200 h 2000250"/>
              <a:gd name="connsiteX12" fmla="*/ 92088 w 815988"/>
              <a:gd name="connsiteY12" fmla="*/ 501650 h 2000250"/>
              <a:gd name="connsiteX13" fmla="*/ 79388 w 815988"/>
              <a:gd name="connsiteY13" fmla="*/ 546100 h 2000250"/>
              <a:gd name="connsiteX14" fmla="*/ 66688 w 815988"/>
              <a:gd name="connsiteY14" fmla="*/ 590550 h 2000250"/>
              <a:gd name="connsiteX15" fmla="*/ 28588 w 815988"/>
              <a:gd name="connsiteY15" fmla="*/ 622300 h 2000250"/>
              <a:gd name="connsiteX16" fmla="*/ 22238 w 815988"/>
              <a:gd name="connsiteY16" fmla="*/ 641350 h 2000250"/>
              <a:gd name="connsiteX17" fmla="*/ 3188 w 815988"/>
              <a:gd name="connsiteY17" fmla="*/ 647700 h 2000250"/>
              <a:gd name="connsiteX18" fmla="*/ 47638 w 815988"/>
              <a:gd name="connsiteY18" fmla="*/ 698500 h 2000250"/>
              <a:gd name="connsiteX19" fmla="*/ 79388 w 815988"/>
              <a:gd name="connsiteY19" fmla="*/ 711200 h 2000250"/>
              <a:gd name="connsiteX20" fmla="*/ 85738 w 815988"/>
              <a:gd name="connsiteY20" fmla="*/ 749300 h 2000250"/>
              <a:gd name="connsiteX21" fmla="*/ 98438 w 815988"/>
              <a:gd name="connsiteY21" fmla="*/ 768350 h 2000250"/>
              <a:gd name="connsiteX22" fmla="*/ 130188 w 815988"/>
              <a:gd name="connsiteY22" fmla="*/ 819150 h 2000250"/>
              <a:gd name="connsiteX23" fmla="*/ 142888 w 815988"/>
              <a:gd name="connsiteY23" fmla="*/ 889000 h 2000250"/>
              <a:gd name="connsiteX24" fmla="*/ 155588 w 815988"/>
              <a:gd name="connsiteY24" fmla="*/ 920750 h 2000250"/>
              <a:gd name="connsiteX25" fmla="*/ 168288 w 815988"/>
              <a:gd name="connsiteY25" fmla="*/ 958850 h 2000250"/>
              <a:gd name="connsiteX26" fmla="*/ 174638 w 815988"/>
              <a:gd name="connsiteY26" fmla="*/ 1016000 h 2000250"/>
              <a:gd name="connsiteX27" fmla="*/ 180988 w 815988"/>
              <a:gd name="connsiteY27" fmla="*/ 1035050 h 2000250"/>
              <a:gd name="connsiteX28" fmla="*/ 187338 w 815988"/>
              <a:gd name="connsiteY28" fmla="*/ 1079500 h 2000250"/>
              <a:gd name="connsiteX29" fmla="*/ 225438 w 815988"/>
              <a:gd name="connsiteY29" fmla="*/ 1111250 h 2000250"/>
              <a:gd name="connsiteX30" fmla="*/ 257188 w 815988"/>
              <a:gd name="connsiteY30" fmla="*/ 1143000 h 2000250"/>
              <a:gd name="connsiteX31" fmla="*/ 301638 w 815988"/>
              <a:gd name="connsiteY31" fmla="*/ 1187450 h 2000250"/>
              <a:gd name="connsiteX32" fmla="*/ 307988 w 815988"/>
              <a:gd name="connsiteY32" fmla="*/ 1206500 h 2000250"/>
              <a:gd name="connsiteX33" fmla="*/ 314338 w 815988"/>
              <a:gd name="connsiteY33" fmla="*/ 1244600 h 2000250"/>
              <a:gd name="connsiteX34" fmla="*/ 320688 w 815988"/>
              <a:gd name="connsiteY34" fmla="*/ 1270000 h 2000250"/>
              <a:gd name="connsiteX35" fmla="*/ 339738 w 815988"/>
              <a:gd name="connsiteY35" fmla="*/ 1365250 h 2000250"/>
              <a:gd name="connsiteX36" fmla="*/ 365138 w 815988"/>
              <a:gd name="connsiteY36" fmla="*/ 1371600 h 2000250"/>
              <a:gd name="connsiteX37" fmla="*/ 371488 w 815988"/>
              <a:gd name="connsiteY37" fmla="*/ 1390650 h 2000250"/>
              <a:gd name="connsiteX38" fmla="*/ 434988 w 815988"/>
              <a:gd name="connsiteY38" fmla="*/ 1409700 h 2000250"/>
              <a:gd name="connsiteX39" fmla="*/ 441338 w 815988"/>
              <a:gd name="connsiteY39" fmla="*/ 1454150 h 2000250"/>
              <a:gd name="connsiteX40" fmla="*/ 479438 w 815988"/>
              <a:gd name="connsiteY40" fmla="*/ 1447800 h 2000250"/>
              <a:gd name="connsiteX41" fmla="*/ 504838 w 815988"/>
              <a:gd name="connsiteY41" fmla="*/ 1460500 h 2000250"/>
              <a:gd name="connsiteX42" fmla="*/ 511188 w 815988"/>
              <a:gd name="connsiteY42" fmla="*/ 1479550 h 2000250"/>
              <a:gd name="connsiteX43" fmla="*/ 536588 w 815988"/>
              <a:gd name="connsiteY43" fmla="*/ 1517650 h 2000250"/>
              <a:gd name="connsiteX44" fmla="*/ 568338 w 815988"/>
              <a:gd name="connsiteY44" fmla="*/ 1574800 h 2000250"/>
              <a:gd name="connsiteX45" fmla="*/ 574688 w 815988"/>
              <a:gd name="connsiteY45" fmla="*/ 1606550 h 2000250"/>
              <a:gd name="connsiteX46" fmla="*/ 593738 w 815988"/>
              <a:gd name="connsiteY46" fmla="*/ 1612900 h 2000250"/>
              <a:gd name="connsiteX47" fmla="*/ 606438 w 815988"/>
              <a:gd name="connsiteY47" fmla="*/ 1631950 h 2000250"/>
              <a:gd name="connsiteX48" fmla="*/ 657238 w 815988"/>
              <a:gd name="connsiteY48" fmla="*/ 1651000 h 2000250"/>
              <a:gd name="connsiteX49" fmla="*/ 695338 w 815988"/>
              <a:gd name="connsiteY49" fmla="*/ 1689100 h 2000250"/>
              <a:gd name="connsiteX50" fmla="*/ 701688 w 815988"/>
              <a:gd name="connsiteY50" fmla="*/ 1841500 h 2000250"/>
              <a:gd name="connsiteX51" fmla="*/ 708038 w 815988"/>
              <a:gd name="connsiteY51" fmla="*/ 1860550 h 2000250"/>
              <a:gd name="connsiteX52" fmla="*/ 720738 w 815988"/>
              <a:gd name="connsiteY52" fmla="*/ 1892300 h 2000250"/>
              <a:gd name="connsiteX53" fmla="*/ 739788 w 815988"/>
              <a:gd name="connsiteY53" fmla="*/ 1917700 h 2000250"/>
              <a:gd name="connsiteX54" fmla="*/ 771538 w 815988"/>
              <a:gd name="connsiteY54" fmla="*/ 1930400 h 2000250"/>
              <a:gd name="connsiteX55" fmla="*/ 784238 w 815988"/>
              <a:gd name="connsiteY55" fmla="*/ 1962150 h 2000250"/>
              <a:gd name="connsiteX56" fmla="*/ 815988 w 815988"/>
              <a:gd name="connsiteY56" fmla="*/ 2000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5988" h="2000250">
                <a:moveTo>
                  <a:pt x="250838" y="0"/>
                </a:moveTo>
                <a:cubicBezTo>
                  <a:pt x="255071" y="10583"/>
                  <a:pt x="261150" y="20604"/>
                  <a:pt x="263538" y="31750"/>
                </a:cubicBezTo>
                <a:cubicBezTo>
                  <a:pt x="280574" y="111249"/>
                  <a:pt x="255337" y="67073"/>
                  <a:pt x="282588" y="107950"/>
                </a:cubicBezTo>
                <a:cubicBezTo>
                  <a:pt x="280471" y="116417"/>
                  <a:pt x="279302" y="125178"/>
                  <a:pt x="276238" y="133350"/>
                </a:cubicBezTo>
                <a:cubicBezTo>
                  <a:pt x="272914" y="142213"/>
                  <a:pt x="266258" y="149683"/>
                  <a:pt x="263538" y="158750"/>
                </a:cubicBezTo>
                <a:cubicBezTo>
                  <a:pt x="259838" y="171082"/>
                  <a:pt x="259713" y="184225"/>
                  <a:pt x="257188" y="196850"/>
                </a:cubicBezTo>
                <a:cubicBezTo>
                  <a:pt x="255476" y="205408"/>
                  <a:pt x="253346" y="213891"/>
                  <a:pt x="250838" y="222250"/>
                </a:cubicBezTo>
                <a:cubicBezTo>
                  <a:pt x="246991" y="235072"/>
                  <a:pt x="246170" y="249640"/>
                  <a:pt x="238138" y="260350"/>
                </a:cubicBezTo>
                <a:cubicBezTo>
                  <a:pt x="231788" y="268817"/>
                  <a:pt x="228163" y="280305"/>
                  <a:pt x="219088" y="285750"/>
                </a:cubicBezTo>
                <a:cubicBezTo>
                  <a:pt x="205874" y="293678"/>
                  <a:pt x="189455" y="294217"/>
                  <a:pt x="174638" y="298450"/>
                </a:cubicBezTo>
                <a:cubicBezTo>
                  <a:pt x="166171" y="306917"/>
                  <a:pt x="159705" y="318035"/>
                  <a:pt x="149238" y="323850"/>
                </a:cubicBezTo>
                <a:cubicBezTo>
                  <a:pt x="139803" y="329092"/>
                  <a:pt x="120791" y="319925"/>
                  <a:pt x="117488" y="330200"/>
                </a:cubicBezTo>
                <a:cubicBezTo>
                  <a:pt x="99809" y="385202"/>
                  <a:pt x="101287" y="444613"/>
                  <a:pt x="92088" y="501650"/>
                </a:cubicBezTo>
                <a:cubicBezTo>
                  <a:pt x="88412" y="524442"/>
                  <a:pt x="85202" y="525751"/>
                  <a:pt x="79388" y="546100"/>
                </a:cubicBezTo>
                <a:cubicBezTo>
                  <a:pt x="77621" y="552286"/>
                  <a:pt x="71038" y="582937"/>
                  <a:pt x="66688" y="590550"/>
                </a:cubicBezTo>
                <a:cubicBezTo>
                  <a:pt x="50406" y="619043"/>
                  <a:pt x="53388" y="614033"/>
                  <a:pt x="28588" y="622300"/>
                </a:cubicBezTo>
                <a:cubicBezTo>
                  <a:pt x="26471" y="628650"/>
                  <a:pt x="26971" y="636617"/>
                  <a:pt x="22238" y="641350"/>
                </a:cubicBezTo>
                <a:cubicBezTo>
                  <a:pt x="17505" y="646083"/>
                  <a:pt x="5027" y="641264"/>
                  <a:pt x="3188" y="647700"/>
                </a:cubicBezTo>
                <a:cubicBezTo>
                  <a:pt x="-9917" y="693568"/>
                  <a:pt x="19840" y="687381"/>
                  <a:pt x="47638" y="698500"/>
                </a:cubicBezTo>
                <a:lnTo>
                  <a:pt x="79388" y="711200"/>
                </a:lnTo>
                <a:cubicBezTo>
                  <a:pt x="81505" y="723900"/>
                  <a:pt x="81667" y="737086"/>
                  <a:pt x="85738" y="749300"/>
                </a:cubicBezTo>
                <a:cubicBezTo>
                  <a:pt x="88151" y="756540"/>
                  <a:pt x="94652" y="761724"/>
                  <a:pt x="98438" y="768350"/>
                </a:cubicBezTo>
                <a:cubicBezTo>
                  <a:pt x="126331" y="817162"/>
                  <a:pt x="93764" y="770585"/>
                  <a:pt x="130188" y="819150"/>
                </a:cubicBezTo>
                <a:cubicBezTo>
                  <a:pt x="133493" y="842287"/>
                  <a:pt x="135403" y="866545"/>
                  <a:pt x="142888" y="889000"/>
                </a:cubicBezTo>
                <a:cubicBezTo>
                  <a:pt x="146493" y="899814"/>
                  <a:pt x="151693" y="910038"/>
                  <a:pt x="155588" y="920750"/>
                </a:cubicBezTo>
                <a:cubicBezTo>
                  <a:pt x="160163" y="933331"/>
                  <a:pt x="168288" y="958850"/>
                  <a:pt x="168288" y="958850"/>
                </a:cubicBezTo>
                <a:cubicBezTo>
                  <a:pt x="170405" y="977900"/>
                  <a:pt x="171487" y="997094"/>
                  <a:pt x="174638" y="1016000"/>
                </a:cubicBezTo>
                <a:cubicBezTo>
                  <a:pt x="175738" y="1022602"/>
                  <a:pt x="179675" y="1028486"/>
                  <a:pt x="180988" y="1035050"/>
                </a:cubicBezTo>
                <a:cubicBezTo>
                  <a:pt x="183923" y="1049726"/>
                  <a:pt x="181779" y="1065603"/>
                  <a:pt x="187338" y="1079500"/>
                </a:cubicBezTo>
                <a:cubicBezTo>
                  <a:pt x="191783" y="1090612"/>
                  <a:pt x="215914" y="1104901"/>
                  <a:pt x="225438" y="1111250"/>
                </a:cubicBezTo>
                <a:cubicBezTo>
                  <a:pt x="256547" y="1173469"/>
                  <a:pt x="218257" y="1111855"/>
                  <a:pt x="257188" y="1143000"/>
                </a:cubicBezTo>
                <a:cubicBezTo>
                  <a:pt x="273550" y="1156090"/>
                  <a:pt x="301638" y="1187450"/>
                  <a:pt x="301638" y="1187450"/>
                </a:cubicBezTo>
                <a:cubicBezTo>
                  <a:pt x="303755" y="1193800"/>
                  <a:pt x="306536" y="1199966"/>
                  <a:pt x="307988" y="1206500"/>
                </a:cubicBezTo>
                <a:cubicBezTo>
                  <a:pt x="310781" y="1219069"/>
                  <a:pt x="311813" y="1231975"/>
                  <a:pt x="314338" y="1244600"/>
                </a:cubicBezTo>
                <a:cubicBezTo>
                  <a:pt x="316050" y="1253158"/>
                  <a:pt x="318571" y="1261533"/>
                  <a:pt x="320688" y="1270000"/>
                </a:cubicBezTo>
                <a:cubicBezTo>
                  <a:pt x="321765" y="1280768"/>
                  <a:pt x="322571" y="1348083"/>
                  <a:pt x="339738" y="1365250"/>
                </a:cubicBezTo>
                <a:cubicBezTo>
                  <a:pt x="345909" y="1371421"/>
                  <a:pt x="356671" y="1369483"/>
                  <a:pt x="365138" y="1371600"/>
                </a:cubicBezTo>
                <a:cubicBezTo>
                  <a:pt x="367255" y="1377950"/>
                  <a:pt x="366755" y="1385917"/>
                  <a:pt x="371488" y="1390650"/>
                </a:cubicBezTo>
                <a:cubicBezTo>
                  <a:pt x="386254" y="1405416"/>
                  <a:pt x="417677" y="1406815"/>
                  <a:pt x="434988" y="1409700"/>
                </a:cubicBezTo>
                <a:cubicBezTo>
                  <a:pt x="437105" y="1424517"/>
                  <a:pt x="429974" y="1444410"/>
                  <a:pt x="441338" y="1454150"/>
                </a:cubicBezTo>
                <a:cubicBezTo>
                  <a:pt x="451114" y="1462529"/>
                  <a:pt x="466627" y="1446519"/>
                  <a:pt x="479438" y="1447800"/>
                </a:cubicBezTo>
                <a:cubicBezTo>
                  <a:pt x="488857" y="1448742"/>
                  <a:pt x="496371" y="1456267"/>
                  <a:pt x="504838" y="1460500"/>
                </a:cubicBezTo>
                <a:cubicBezTo>
                  <a:pt x="506955" y="1466850"/>
                  <a:pt x="507937" y="1473699"/>
                  <a:pt x="511188" y="1479550"/>
                </a:cubicBezTo>
                <a:cubicBezTo>
                  <a:pt x="518601" y="1492893"/>
                  <a:pt x="531761" y="1503170"/>
                  <a:pt x="536588" y="1517650"/>
                </a:cubicBezTo>
                <a:cubicBezTo>
                  <a:pt x="547765" y="1551180"/>
                  <a:pt x="539225" y="1531131"/>
                  <a:pt x="568338" y="1574800"/>
                </a:cubicBezTo>
                <a:cubicBezTo>
                  <a:pt x="570455" y="1585383"/>
                  <a:pt x="568701" y="1597570"/>
                  <a:pt x="574688" y="1606550"/>
                </a:cubicBezTo>
                <a:cubicBezTo>
                  <a:pt x="578401" y="1612119"/>
                  <a:pt x="588511" y="1608719"/>
                  <a:pt x="593738" y="1612900"/>
                </a:cubicBezTo>
                <a:cubicBezTo>
                  <a:pt x="599697" y="1617668"/>
                  <a:pt x="601042" y="1626554"/>
                  <a:pt x="606438" y="1631950"/>
                </a:cubicBezTo>
                <a:cubicBezTo>
                  <a:pt x="622789" y="1648301"/>
                  <a:pt x="634521" y="1646457"/>
                  <a:pt x="657238" y="1651000"/>
                </a:cubicBezTo>
                <a:cubicBezTo>
                  <a:pt x="669848" y="1659407"/>
                  <a:pt x="692851" y="1671689"/>
                  <a:pt x="695338" y="1689100"/>
                </a:cubicBezTo>
                <a:cubicBezTo>
                  <a:pt x="702528" y="1739433"/>
                  <a:pt x="697932" y="1790795"/>
                  <a:pt x="701688" y="1841500"/>
                </a:cubicBezTo>
                <a:cubicBezTo>
                  <a:pt x="702182" y="1848175"/>
                  <a:pt x="705688" y="1854283"/>
                  <a:pt x="708038" y="1860550"/>
                </a:cubicBezTo>
                <a:cubicBezTo>
                  <a:pt x="712040" y="1871223"/>
                  <a:pt x="715202" y="1882336"/>
                  <a:pt x="720738" y="1892300"/>
                </a:cubicBezTo>
                <a:cubicBezTo>
                  <a:pt x="725878" y="1901551"/>
                  <a:pt x="731321" y="1911350"/>
                  <a:pt x="739788" y="1917700"/>
                </a:cubicBezTo>
                <a:cubicBezTo>
                  <a:pt x="748907" y="1924539"/>
                  <a:pt x="760955" y="1926167"/>
                  <a:pt x="771538" y="1930400"/>
                </a:cubicBezTo>
                <a:cubicBezTo>
                  <a:pt x="775771" y="1940983"/>
                  <a:pt x="778702" y="1952186"/>
                  <a:pt x="784238" y="1962150"/>
                </a:cubicBezTo>
                <a:cubicBezTo>
                  <a:pt x="793672" y="1979132"/>
                  <a:pt x="803276" y="1987538"/>
                  <a:pt x="815988" y="20002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922094" y="1429087"/>
            <a:ext cx="2638427" cy="5092625"/>
          </a:xfrm>
          <a:custGeom>
            <a:avLst/>
            <a:gdLst>
              <a:gd name="connsiteX0" fmla="*/ 38100 w 1733550"/>
              <a:gd name="connsiteY0" fmla="*/ 0 h 3214228"/>
              <a:gd name="connsiteX1" fmla="*/ 88900 w 1733550"/>
              <a:gd name="connsiteY1" fmla="*/ 12700 h 3214228"/>
              <a:gd name="connsiteX2" fmla="*/ 101600 w 1733550"/>
              <a:gd name="connsiteY2" fmla="*/ 38100 h 3214228"/>
              <a:gd name="connsiteX3" fmla="*/ 127000 w 1733550"/>
              <a:gd name="connsiteY3" fmla="*/ 76200 h 3214228"/>
              <a:gd name="connsiteX4" fmla="*/ 152400 w 1733550"/>
              <a:gd name="connsiteY4" fmla="*/ 127000 h 3214228"/>
              <a:gd name="connsiteX5" fmla="*/ 158750 w 1733550"/>
              <a:gd name="connsiteY5" fmla="*/ 241300 h 3214228"/>
              <a:gd name="connsiteX6" fmla="*/ 139700 w 1733550"/>
              <a:gd name="connsiteY6" fmla="*/ 260350 h 3214228"/>
              <a:gd name="connsiteX7" fmla="*/ 120650 w 1733550"/>
              <a:gd name="connsiteY7" fmla="*/ 266700 h 3214228"/>
              <a:gd name="connsiteX8" fmla="*/ 63500 w 1733550"/>
              <a:gd name="connsiteY8" fmla="*/ 292100 h 3214228"/>
              <a:gd name="connsiteX9" fmla="*/ 19050 w 1733550"/>
              <a:gd name="connsiteY9" fmla="*/ 330200 h 3214228"/>
              <a:gd name="connsiteX10" fmla="*/ 0 w 1733550"/>
              <a:gd name="connsiteY10" fmla="*/ 342900 h 3214228"/>
              <a:gd name="connsiteX11" fmla="*/ 44450 w 1733550"/>
              <a:gd name="connsiteY11" fmla="*/ 368300 h 3214228"/>
              <a:gd name="connsiteX12" fmla="*/ 152400 w 1733550"/>
              <a:gd name="connsiteY12" fmla="*/ 393700 h 3214228"/>
              <a:gd name="connsiteX13" fmla="*/ 171450 w 1733550"/>
              <a:gd name="connsiteY13" fmla="*/ 412750 h 3214228"/>
              <a:gd name="connsiteX14" fmla="*/ 171450 w 1733550"/>
              <a:gd name="connsiteY14" fmla="*/ 463550 h 3214228"/>
              <a:gd name="connsiteX15" fmla="*/ 177800 w 1733550"/>
              <a:gd name="connsiteY15" fmla="*/ 482600 h 3214228"/>
              <a:gd name="connsiteX16" fmla="*/ 146050 w 1733550"/>
              <a:gd name="connsiteY16" fmla="*/ 527050 h 3214228"/>
              <a:gd name="connsiteX17" fmla="*/ 120650 w 1733550"/>
              <a:gd name="connsiteY17" fmla="*/ 533400 h 3214228"/>
              <a:gd name="connsiteX18" fmla="*/ 120650 w 1733550"/>
              <a:gd name="connsiteY18" fmla="*/ 584200 h 3214228"/>
              <a:gd name="connsiteX19" fmla="*/ 95250 w 1733550"/>
              <a:gd name="connsiteY19" fmla="*/ 622300 h 3214228"/>
              <a:gd name="connsiteX20" fmla="*/ 95250 w 1733550"/>
              <a:gd name="connsiteY20" fmla="*/ 666750 h 3214228"/>
              <a:gd name="connsiteX21" fmla="*/ 120650 w 1733550"/>
              <a:gd name="connsiteY21" fmla="*/ 673100 h 3214228"/>
              <a:gd name="connsiteX22" fmla="*/ 146050 w 1733550"/>
              <a:gd name="connsiteY22" fmla="*/ 692150 h 3214228"/>
              <a:gd name="connsiteX23" fmla="*/ 171450 w 1733550"/>
              <a:gd name="connsiteY23" fmla="*/ 704850 h 3214228"/>
              <a:gd name="connsiteX24" fmla="*/ 146050 w 1733550"/>
              <a:gd name="connsiteY24" fmla="*/ 742950 h 3214228"/>
              <a:gd name="connsiteX25" fmla="*/ 127000 w 1733550"/>
              <a:gd name="connsiteY25" fmla="*/ 781050 h 3214228"/>
              <a:gd name="connsiteX26" fmla="*/ 139700 w 1733550"/>
              <a:gd name="connsiteY26" fmla="*/ 800100 h 3214228"/>
              <a:gd name="connsiteX27" fmla="*/ 158750 w 1733550"/>
              <a:gd name="connsiteY27" fmla="*/ 812800 h 3214228"/>
              <a:gd name="connsiteX28" fmla="*/ 165100 w 1733550"/>
              <a:gd name="connsiteY28" fmla="*/ 857250 h 3214228"/>
              <a:gd name="connsiteX29" fmla="*/ 184150 w 1733550"/>
              <a:gd name="connsiteY29" fmla="*/ 895350 h 3214228"/>
              <a:gd name="connsiteX30" fmla="*/ 203200 w 1733550"/>
              <a:gd name="connsiteY30" fmla="*/ 952500 h 3214228"/>
              <a:gd name="connsiteX31" fmla="*/ 209550 w 1733550"/>
              <a:gd name="connsiteY31" fmla="*/ 977900 h 3214228"/>
              <a:gd name="connsiteX32" fmla="*/ 215900 w 1733550"/>
              <a:gd name="connsiteY32" fmla="*/ 996950 h 3214228"/>
              <a:gd name="connsiteX33" fmla="*/ 203200 w 1733550"/>
              <a:gd name="connsiteY33" fmla="*/ 977900 h 3214228"/>
              <a:gd name="connsiteX34" fmla="*/ 209550 w 1733550"/>
              <a:gd name="connsiteY34" fmla="*/ 939800 h 3214228"/>
              <a:gd name="connsiteX35" fmla="*/ 228600 w 1733550"/>
              <a:gd name="connsiteY35" fmla="*/ 933450 h 3214228"/>
              <a:gd name="connsiteX36" fmla="*/ 254000 w 1733550"/>
              <a:gd name="connsiteY36" fmla="*/ 927100 h 3214228"/>
              <a:gd name="connsiteX37" fmla="*/ 330200 w 1733550"/>
              <a:gd name="connsiteY37" fmla="*/ 927100 h 3214228"/>
              <a:gd name="connsiteX38" fmla="*/ 323850 w 1733550"/>
              <a:gd name="connsiteY38" fmla="*/ 908050 h 3214228"/>
              <a:gd name="connsiteX39" fmla="*/ 330200 w 1733550"/>
              <a:gd name="connsiteY39" fmla="*/ 889000 h 3214228"/>
              <a:gd name="connsiteX40" fmla="*/ 292100 w 1733550"/>
              <a:gd name="connsiteY40" fmla="*/ 825500 h 3214228"/>
              <a:gd name="connsiteX41" fmla="*/ 228600 w 1733550"/>
              <a:gd name="connsiteY41" fmla="*/ 857250 h 3214228"/>
              <a:gd name="connsiteX42" fmla="*/ 241300 w 1733550"/>
              <a:gd name="connsiteY42" fmla="*/ 787400 h 3214228"/>
              <a:gd name="connsiteX43" fmla="*/ 285750 w 1733550"/>
              <a:gd name="connsiteY43" fmla="*/ 781050 h 3214228"/>
              <a:gd name="connsiteX44" fmla="*/ 330200 w 1733550"/>
              <a:gd name="connsiteY44" fmla="*/ 749300 h 3214228"/>
              <a:gd name="connsiteX45" fmla="*/ 342900 w 1733550"/>
              <a:gd name="connsiteY45" fmla="*/ 768350 h 3214228"/>
              <a:gd name="connsiteX46" fmla="*/ 361950 w 1733550"/>
              <a:gd name="connsiteY46" fmla="*/ 781050 h 3214228"/>
              <a:gd name="connsiteX47" fmla="*/ 374650 w 1733550"/>
              <a:gd name="connsiteY47" fmla="*/ 800100 h 3214228"/>
              <a:gd name="connsiteX48" fmla="*/ 387350 w 1733550"/>
              <a:gd name="connsiteY48" fmla="*/ 838200 h 3214228"/>
              <a:gd name="connsiteX49" fmla="*/ 406400 w 1733550"/>
              <a:gd name="connsiteY49" fmla="*/ 850900 h 3214228"/>
              <a:gd name="connsiteX50" fmla="*/ 450850 w 1733550"/>
              <a:gd name="connsiteY50" fmla="*/ 863600 h 3214228"/>
              <a:gd name="connsiteX51" fmla="*/ 469900 w 1733550"/>
              <a:gd name="connsiteY51" fmla="*/ 996950 h 3214228"/>
              <a:gd name="connsiteX52" fmla="*/ 476250 w 1733550"/>
              <a:gd name="connsiteY52" fmla="*/ 1028700 h 3214228"/>
              <a:gd name="connsiteX53" fmla="*/ 520700 w 1733550"/>
              <a:gd name="connsiteY53" fmla="*/ 1035050 h 3214228"/>
              <a:gd name="connsiteX54" fmla="*/ 539750 w 1733550"/>
              <a:gd name="connsiteY54" fmla="*/ 1054100 h 3214228"/>
              <a:gd name="connsiteX55" fmla="*/ 577850 w 1733550"/>
              <a:gd name="connsiteY55" fmla="*/ 1066800 h 3214228"/>
              <a:gd name="connsiteX56" fmla="*/ 660400 w 1733550"/>
              <a:gd name="connsiteY56" fmla="*/ 1060450 h 3214228"/>
              <a:gd name="connsiteX57" fmla="*/ 679450 w 1733550"/>
              <a:gd name="connsiteY57" fmla="*/ 1047750 h 3214228"/>
              <a:gd name="connsiteX58" fmla="*/ 704850 w 1733550"/>
              <a:gd name="connsiteY58" fmla="*/ 1041400 h 3214228"/>
              <a:gd name="connsiteX59" fmla="*/ 711200 w 1733550"/>
              <a:gd name="connsiteY59" fmla="*/ 1009650 h 3214228"/>
              <a:gd name="connsiteX60" fmla="*/ 723900 w 1733550"/>
              <a:gd name="connsiteY60" fmla="*/ 990600 h 3214228"/>
              <a:gd name="connsiteX61" fmla="*/ 736600 w 1733550"/>
              <a:gd name="connsiteY61" fmla="*/ 1009650 h 3214228"/>
              <a:gd name="connsiteX62" fmla="*/ 755650 w 1733550"/>
              <a:gd name="connsiteY62" fmla="*/ 1060450 h 3214228"/>
              <a:gd name="connsiteX63" fmla="*/ 768350 w 1733550"/>
              <a:gd name="connsiteY63" fmla="*/ 1098550 h 3214228"/>
              <a:gd name="connsiteX64" fmla="*/ 787400 w 1733550"/>
              <a:gd name="connsiteY64" fmla="*/ 1117600 h 3214228"/>
              <a:gd name="connsiteX65" fmla="*/ 787400 w 1733550"/>
              <a:gd name="connsiteY65" fmla="*/ 1193800 h 3214228"/>
              <a:gd name="connsiteX66" fmla="*/ 781050 w 1733550"/>
              <a:gd name="connsiteY66" fmla="*/ 1212850 h 3214228"/>
              <a:gd name="connsiteX67" fmla="*/ 755650 w 1733550"/>
              <a:gd name="connsiteY67" fmla="*/ 1225550 h 3214228"/>
              <a:gd name="connsiteX68" fmla="*/ 704850 w 1733550"/>
              <a:gd name="connsiteY68" fmla="*/ 1206500 h 3214228"/>
              <a:gd name="connsiteX69" fmla="*/ 654050 w 1733550"/>
              <a:gd name="connsiteY69" fmla="*/ 1225550 h 3214228"/>
              <a:gd name="connsiteX70" fmla="*/ 635000 w 1733550"/>
              <a:gd name="connsiteY70" fmla="*/ 1231900 h 3214228"/>
              <a:gd name="connsiteX71" fmla="*/ 501650 w 1733550"/>
              <a:gd name="connsiteY71" fmla="*/ 1225550 h 3214228"/>
              <a:gd name="connsiteX72" fmla="*/ 457200 w 1733550"/>
              <a:gd name="connsiteY72" fmla="*/ 1238250 h 3214228"/>
              <a:gd name="connsiteX73" fmla="*/ 431800 w 1733550"/>
              <a:gd name="connsiteY73" fmla="*/ 1250950 h 3214228"/>
              <a:gd name="connsiteX74" fmla="*/ 400050 w 1733550"/>
              <a:gd name="connsiteY74" fmla="*/ 1257300 h 3214228"/>
              <a:gd name="connsiteX75" fmla="*/ 368300 w 1733550"/>
              <a:gd name="connsiteY75" fmla="*/ 1282700 h 3214228"/>
              <a:gd name="connsiteX76" fmla="*/ 349250 w 1733550"/>
              <a:gd name="connsiteY76" fmla="*/ 1301750 h 3214228"/>
              <a:gd name="connsiteX77" fmla="*/ 304800 w 1733550"/>
              <a:gd name="connsiteY77" fmla="*/ 1339850 h 3214228"/>
              <a:gd name="connsiteX78" fmla="*/ 298450 w 1733550"/>
              <a:gd name="connsiteY78" fmla="*/ 1358900 h 3214228"/>
              <a:gd name="connsiteX79" fmla="*/ 254000 w 1733550"/>
              <a:gd name="connsiteY79" fmla="*/ 1403350 h 3214228"/>
              <a:gd name="connsiteX80" fmla="*/ 247650 w 1733550"/>
              <a:gd name="connsiteY80" fmla="*/ 1422400 h 3214228"/>
              <a:gd name="connsiteX81" fmla="*/ 285750 w 1733550"/>
              <a:gd name="connsiteY81" fmla="*/ 1504950 h 3214228"/>
              <a:gd name="connsiteX82" fmla="*/ 330200 w 1733550"/>
              <a:gd name="connsiteY82" fmla="*/ 1530350 h 3214228"/>
              <a:gd name="connsiteX83" fmla="*/ 336550 w 1733550"/>
              <a:gd name="connsiteY83" fmla="*/ 1549400 h 3214228"/>
              <a:gd name="connsiteX84" fmla="*/ 355600 w 1733550"/>
              <a:gd name="connsiteY84" fmla="*/ 1562100 h 3214228"/>
              <a:gd name="connsiteX85" fmla="*/ 374650 w 1733550"/>
              <a:gd name="connsiteY85" fmla="*/ 1581150 h 3214228"/>
              <a:gd name="connsiteX86" fmla="*/ 400050 w 1733550"/>
              <a:gd name="connsiteY86" fmla="*/ 1625600 h 3214228"/>
              <a:gd name="connsiteX87" fmla="*/ 425450 w 1733550"/>
              <a:gd name="connsiteY87" fmla="*/ 1644650 h 3214228"/>
              <a:gd name="connsiteX88" fmla="*/ 431800 w 1733550"/>
              <a:gd name="connsiteY88" fmla="*/ 1663700 h 3214228"/>
              <a:gd name="connsiteX89" fmla="*/ 469900 w 1733550"/>
              <a:gd name="connsiteY89" fmla="*/ 1689100 h 3214228"/>
              <a:gd name="connsiteX90" fmla="*/ 476250 w 1733550"/>
              <a:gd name="connsiteY90" fmla="*/ 1714500 h 3214228"/>
              <a:gd name="connsiteX91" fmla="*/ 482600 w 1733550"/>
              <a:gd name="connsiteY91" fmla="*/ 1733550 h 3214228"/>
              <a:gd name="connsiteX92" fmla="*/ 488950 w 1733550"/>
              <a:gd name="connsiteY92" fmla="*/ 1784350 h 3214228"/>
              <a:gd name="connsiteX93" fmla="*/ 495300 w 1733550"/>
              <a:gd name="connsiteY93" fmla="*/ 1816100 h 3214228"/>
              <a:gd name="connsiteX94" fmla="*/ 527050 w 1733550"/>
              <a:gd name="connsiteY94" fmla="*/ 1828800 h 3214228"/>
              <a:gd name="connsiteX95" fmla="*/ 552450 w 1733550"/>
              <a:gd name="connsiteY95" fmla="*/ 1841500 h 3214228"/>
              <a:gd name="connsiteX96" fmla="*/ 565150 w 1733550"/>
              <a:gd name="connsiteY96" fmla="*/ 1860550 h 3214228"/>
              <a:gd name="connsiteX97" fmla="*/ 584200 w 1733550"/>
              <a:gd name="connsiteY97" fmla="*/ 1879600 h 3214228"/>
              <a:gd name="connsiteX98" fmla="*/ 603250 w 1733550"/>
              <a:gd name="connsiteY98" fmla="*/ 2006600 h 3214228"/>
              <a:gd name="connsiteX99" fmla="*/ 609600 w 1733550"/>
              <a:gd name="connsiteY99" fmla="*/ 1936750 h 3214228"/>
              <a:gd name="connsiteX100" fmla="*/ 628650 w 1733550"/>
              <a:gd name="connsiteY100" fmla="*/ 1924050 h 3214228"/>
              <a:gd name="connsiteX101" fmla="*/ 635000 w 1733550"/>
              <a:gd name="connsiteY101" fmla="*/ 1949450 h 3214228"/>
              <a:gd name="connsiteX102" fmla="*/ 647700 w 1733550"/>
              <a:gd name="connsiteY102" fmla="*/ 2051050 h 3214228"/>
              <a:gd name="connsiteX103" fmla="*/ 654050 w 1733550"/>
              <a:gd name="connsiteY103" fmla="*/ 2089150 h 3214228"/>
              <a:gd name="connsiteX104" fmla="*/ 679450 w 1733550"/>
              <a:gd name="connsiteY104" fmla="*/ 2095500 h 3214228"/>
              <a:gd name="connsiteX105" fmla="*/ 666750 w 1733550"/>
              <a:gd name="connsiteY105" fmla="*/ 2120900 h 3214228"/>
              <a:gd name="connsiteX106" fmla="*/ 685800 w 1733550"/>
              <a:gd name="connsiteY106" fmla="*/ 2171700 h 3214228"/>
              <a:gd name="connsiteX107" fmla="*/ 692150 w 1733550"/>
              <a:gd name="connsiteY107" fmla="*/ 2190750 h 3214228"/>
              <a:gd name="connsiteX108" fmla="*/ 698500 w 1733550"/>
              <a:gd name="connsiteY108" fmla="*/ 2279650 h 3214228"/>
              <a:gd name="connsiteX109" fmla="*/ 711200 w 1733550"/>
              <a:gd name="connsiteY109" fmla="*/ 2298700 h 3214228"/>
              <a:gd name="connsiteX110" fmla="*/ 717550 w 1733550"/>
              <a:gd name="connsiteY110" fmla="*/ 2374900 h 3214228"/>
              <a:gd name="connsiteX111" fmla="*/ 730250 w 1733550"/>
              <a:gd name="connsiteY111" fmla="*/ 2400300 h 3214228"/>
              <a:gd name="connsiteX112" fmla="*/ 736600 w 1733550"/>
              <a:gd name="connsiteY112" fmla="*/ 2425700 h 3214228"/>
              <a:gd name="connsiteX113" fmla="*/ 762000 w 1733550"/>
              <a:gd name="connsiteY113" fmla="*/ 2540000 h 3214228"/>
              <a:gd name="connsiteX114" fmla="*/ 781050 w 1733550"/>
              <a:gd name="connsiteY114" fmla="*/ 2552700 h 3214228"/>
              <a:gd name="connsiteX115" fmla="*/ 736600 w 1733550"/>
              <a:gd name="connsiteY115" fmla="*/ 2527300 h 3214228"/>
              <a:gd name="connsiteX116" fmla="*/ 698500 w 1733550"/>
              <a:gd name="connsiteY116" fmla="*/ 2520950 h 3214228"/>
              <a:gd name="connsiteX117" fmla="*/ 647700 w 1733550"/>
              <a:gd name="connsiteY117" fmla="*/ 2508250 h 3214228"/>
              <a:gd name="connsiteX118" fmla="*/ 628650 w 1733550"/>
              <a:gd name="connsiteY118" fmla="*/ 2527300 h 3214228"/>
              <a:gd name="connsiteX119" fmla="*/ 622300 w 1733550"/>
              <a:gd name="connsiteY119" fmla="*/ 2546350 h 3214228"/>
              <a:gd name="connsiteX120" fmla="*/ 590550 w 1733550"/>
              <a:gd name="connsiteY120" fmla="*/ 2565400 h 3214228"/>
              <a:gd name="connsiteX121" fmla="*/ 584200 w 1733550"/>
              <a:gd name="connsiteY121" fmla="*/ 2635250 h 3214228"/>
              <a:gd name="connsiteX122" fmla="*/ 577850 w 1733550"/>
              <a:gd name="connsiteY122" fmla="*/ 2654300 h 3214228"/>
              <a:gd name="connsiteX123" fmla="*/ 546100 w 1733550"/>
              <a:gd name="connsiteY123" fmla="*/ 2667000 h 3214228"/>
              <a:gd name="connsiteX124" fmla="*/ 501650 w 1733550"/>
              <a:gd name="connsiteY124" fmla="*/ 2686050 h 3214228"/>
              <a:gd name="connsiteX125" fmla="*/ 463550 w 1733550"/>
              <a:gd name="connsiteY125" fmla="*/ 2717800 h 3214228"/>
              <a:gd name="connsiteX126" fmla="*/ 425450 w 1733550"/>
              <a:gd name="connsiteY126" fmla="*/ 2743200 h 3214228"/>
              <a:gd name="connsiteX127" fmla="*/ 406400 w 1733550"/>
              <a:gd name="connsiteY127" fmla="*/ 2806700 h 3214228"/>
              <a:gd name="connsiteX128" fmla="*/ 412750 w 1733550"/>
              <a:gd name="connsiteY128" fmla="*/ 2838450 h 3214228"/>
              <a:gd name="connsiteX129" fmla="*/ 406400 w 1733550"/>
              <a:gd name="connsiteY129" fmla="*/ 2908300 h 3214228"/>
              <a:gd name="connsiteX130" fmla="*/ 387350 w 1733550"/>
              <a:gd name="connsiteY130" fmla="*/ 2927350 h 3214228"/>
              <a:gd name="connsiteX131" fmla="*/ 425450 w 1733550"/>
              <a:gd name="connsiteY131" fmla="*/ 3009900 h 3214228"/>
              <a:gd name="connsiteX132" fmla="*/ 533400 w 1733550"/>
              <a:gd name="connsiteY132" fmla="*/ 2997200 h 3214228"/>
              <a:gd name="connsiteX133" fmla="*/ 546100 w 1733550"/>
              <a:gd name="connsiteY133" fmla="*/ 2978150 h 3214228"/>
              <a:gd name="connsiteX134" fmla="*/ 660400 w 1733550"/>
              <a:gd name="connsiteY134" fmla="*/ 2990850 h 3214228"/>
              <a:gd name="connsiteX135" fmla="*/ 730250 w 1733550"/>
              <a:gd name="connsiteY135" fmla="*/ 2978150 h 3214228"/>
              <a:gd name="connsiteX136" fmla="*/ 768350 w 1733550"/>
              <a:gd name="connsiteY136" fmla="*/ 2965450 h 3214228"/>
              <a:gd name="connsiteX137" fmla="*/ 844550 w 1733550"/>
              <a:gd name="connsiteY137" fmla="*/ 2952750 h 3214228"/>
              <a:gd name="connsiteX138" fmla="*/ 882650 w 1733550"/>
              <a:gd name="connsiteY138" fmla="*/ 2940050 h 3214228"/>
              <a:gd name="connsiteX139" fmla="*/ 958850 w 1733550"/>
              <a:gd name="connsiteY139" fmla="*/ 2946400 h 3214228"/>
              <a:gd name="connsiteX140" fmla="*/ 965200 w 1733550"/>
              <a:gd name="connsiteY140" fmla="*/ 2965450 h 3214228"/>
              <a:gd name="connsiteX141" fmla="*/ 984250 w 1733550"/>
              <a:gd name="connsiteY141" fmla="*/ 2971800 h 3214228"/>
              <a:gd name="connsiteX142" fmla="*/ 1009650 w 1733550"/>
              <a:gd name="connsiteY142" fmla="*/ 2965450 h 3214228"/>
              <a:gd name="connsiteX143" fmla="*/ 1035050 w 1733550"/>
              <a:gd name="connsiteY143" fmla="*/ 2952750 h 3214228"/>
              <a:gd name="connsiteX144" fmla="*/ 1073150 w 1733550"/>
              <a:gd name="connsiteY144" fmla="*/ 2946400 h 3214228"/>
              <a:gd name="connsiteX145" fmla="*/ 1181100 w 1733550"/>
              <a:gd name="connsiteY145" fmla="*/ 2959100 h 3214228"/>
              <a:gd name="connsiteX146" fmla="*/ 1225550 w 1733550"/>
              <a:gd name="connsiteY146" fmla="*/ 2971800 h 3214228"/>
              <a:gd name="connsiteX147" fmla="*/ 1320800 w 1733550"/>
              <a:gd name="connsiteY147" fmla="*/ 2959100 h 3214228"/>
              <a:gd name="connsiteX148" fmla="*/ 1339850 w 1733550"/>
              <a:gd name="connsiteY148" fmla="*/ 2946400 h 3214228"/>
              <a:gd name="connsiteX149" fmla="*/ 1352550 w 1733550"/>
              <a:gd name="connsiteY149" fmla="*/ 2927350 h 3214228"/>
              <a:gd name="connsiteX150" fmla="*/ 1397000 w 1733550"/>
              <a:gd name="connsiteY150" fmla="*/ 2914650 h 3214228"/>
              <a:gd name="connsiteX151" fmla="*/ 1428750 w 1733550"/>
              <a:gd name="connsiteY151" fmla="*/ 2908300 h 3214228"/>
              <a:gd name="connsiteX152" fmla="*/ 1454150 w 1733550"/>
              <a:gd name="connsiteY152" fmla="*/ 2901950 h 3214228"/>
              <a:gd name="connsiteX153" fmla="*/ 1492250 w 1733550"/>
              <a:gd name="connsiteY153" fmla="*/ 2876550 h 3214228"/>
              <a:gd name="connsiteX154" fmla="*/ 1524000 w 1733550"/>
              <a:gd name="connsiteY154" fmla="*/ 2914650 h 3214228"/>
              <a:gd name="connsiteX155" fmla="*/ 1543050 w 1733550"/>
              <a:gd name="connsiteY155" fmla="*/ 2921000 h 3214228"/>
              <a:gd name="connsiteX156" fmla="*/ 1562100 w 1733550"/>
              <a:gd name="connsiteY156" fmla="*/ 2971800 h 3214228"/>
              <a:gd name="connsiteX157" fmla="*/ 1568450 w 1733550"/>
              <a:gd name="connsiteY157" fmla="*/ 3009900 h 3214228"/>
              <a:gd name="connsiteX158" fmla="*/ 1619250 w 1733550"/>
              <a:gd name="connsiteY158" fmla="*/ 3048000 h 3214228"/>
              <a:gd name="connsiteX159" fmla="*/ 1638300 w 1733550"/>
              <a:gd name="connsiteY159" fmla="*/ 3060700 h 3214228"/>
              <a:gd name="connsiteX160" fmla="*/ 1651000 w 1733550"/>
              <a:gd name="connsiteY160" fmla="*/ 3086100 h 3214228"/>
              <a:gd name="connsiteX161" fmla="*/ 1670050 w 1733550"/>
              <a:gd name="connsiteY161" fmla="*/ 3092450 h 3214228"/>
              <a:gd name="connsiteX162" fmla="*/ 1682750 w 1733550"/>
              <a:gd name="connsiteY162" fmla="*/ 3117850 h 3214228"/>
              <a:gd name="connsiteX163" fmla="*/ 1701800 w 1733550"/>
              <a:gd name="connsiteY163" fmla="*/ 3168650 h 3214228"/>
              <a:gd name="connsiteX164" fmla="*/ 1720850 w 1733550"/>
              <a:gd name="connsiteY164" fmla="*/ 3213100 h 3214228"/>
              <a:gd name="connsiteX165" fmla="*/ 1733550 w 1733550"/>
              <a:gd name="connsiteY165" fmla="*/ 3213100 h 321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733550" h="3214228">
                <a:moveTo>
                  <a:pt x="38100" y="0"/>
                </a:moveTo>
                <a:cubicBezTo>
                  <a:pt x="55033" y="4233"/>
                  <a:pt x="73933" y="3720"/>
                  <a:pt x="88900" y="12700"/>
                </a:cubicBezTo>
                <a:cubicBezTo>
                  <a:pt x="97017" y="17570"/>
                  <a:pt x="96730" y="29983"/>
                  <a:pt x="101600" y="38100"/>
                </a:cubicBezTo>
                <a:cubicBezTo>
                  <a:pt x="109453" y="51188"/>
                  <a:pt x="120174" y="62548"/>
                  <a:pt x="127000" y="76200"/>
                </a:cubicBezTo>
                <a:lnTo>
                  <a:pt x="152400" y="127000"/>
                </a:lnTo>
                <a:cubicBezTo>
                  <a:pt x="154330" y="140511"/>
                  <a:pt x="175860" y="211358"/>
                  <a:pt x="158750" y="241300"/>
                </a:cubicBezTo>
                <a:cubicBezTo>
                  <a:pt x="154295" y="249097"/>
                  <a:pt x="147172" y="255369"/>
                  <a:pt x="139700" y="260350"/>
                </a:cubicBezTo>
                <a:cubicBezTo>
                  <a:pt x="134131" y="264063"/>
                  <a:pt x="127000" y="264583"/>
                  <a:pt x="120650" y="266700"/>
                </a:cubicBezTo>
                <a:cubicBezTo>
                  <a:pt x="94496" y="305931"/>
                  <a:pt x="125609" y="269515"/>
                  <a:pt x="63500" y="292100"/>
                </a:cubicBezTo>
                <a:cubicBezTo>
                  <a:pt x="46623" y="298237"/>
                  <a:pt x="32255" y="319195"/>
                  <a:pt x="19050" y="330200"/>
                </a:cubicBezTo>
                <a:cubicBezTo>
                  <a:pt x="13187" y="335086"/>
                  <a:pt x="6350" y="338667"/>
                  <a:pt x="0" y="342900"/>
                </a:cubicBezTo>
                <a:cubicBezTo>
                  <a:pt x="17183" y="354355"/>
                  <a:pt x="24309" y="360243"/>
                  <a:pt x="44450" y="368300"/>
                </a:cubicBezTo>
                <a:cubicBezTo>
                  <a:pt x="86499" y="385120"/>
                  <a:pt x="102085" y="384552"/>
                  <a:pt x="152400" y="393700"/>
                </a:cubicBezTo>
                <a:cubicBezTo>
                  <a:pt x="158750" y="400050"/>
                  <a:pt x="166469" y="405278"/>
                  <a:pt x="171450" y="412750"/>
                </a:cubicBezTo>
                <a:cubicBezTo>
                  <a:pt x="183466" y="430774"/>
                  <a:pt x="175480" y="443401"/>
                  <a:pt x="171450" y="463550"/>
                </a:cubicBezTo>
                <a:cubicBezTo>
                  <a:pt x="173567" y="469900"/>
                  <a:pt x="178539" y="475947"/>
                  <a:pt x="177800" y="482600"/>
                </a:cubicBezTo>
                <a:cubicBezTo>
                  <a:pt x="173532" y="521012"/>
                  <a:pt x="172526" y="519486"/>
                  <a:pt x="146050" y="527050"/>
                </a:cubicBezTo>
                <a:cubicBezTo>
                  <a:pt x="137659" y="529448"/>
                  <a:pt x="129117" y="531283"/>
                  <a:pt x="120650" y="533400"/>
                </a:cubicBezTo>
                <a:cubicBezTo>
                  <a:pt x="137593" y="558814"/>
                  <a:pt x="139291" y="550024"/>
                  <a:pt x="120650" y="584200"/>
                </a:cubicBezTo>
                <a:cubicBezTo>
                  <a:pt x="113341" y="597600"/>
                  <a:pt x="95250" y="622300"/>
                  <a:pt x="95250" y="622300"/>
                </a:cubicBezTo>
                <a:cubicBezTo>
                  <a:pt x="92721" y="632418"/>
                  <a:pt x="81965" y="656122"/>
                  <a:pt x="95250" y="666750"/>
                </a:cubicBezTo>
                <a:cubicBezTo>
                  <a:pt x="102065" y="672202"/>
                  <a:pt x="112183" y="670983"/>
                  <a:pt x="120650" y="673100"/>
                </a:cubicBezTo>
                <a:cubicBezTo>
                  <a:pt x="129117" y="679450"/>
                  <a:pt x="137075" y="686541"/>
                  <a:pt x="146050" y="692150"/>
                </a:cubicBezTo>
                <a:cubicBezTo>
                  <a:pt x="154077" y="697167"/>
                  <a:pt x="171450" y="695384"/>
                  <a:pt x="171450" y="704850"/>
                </a:cubicBezTo>
                <a:cubicBezTo>
                  <a:pt x="171450" y="720114"/>
                  <a:pt x="150877" y="728470"/>
                  <a:pt x="146050" y="742950"/>
                </a:cubicBezTo>
                <a:cubicBezTo>
                  <a:pt x="137287" y="769240"/>
                  <a:pt x="143413" y="756431"/>
                  <a:pt x="127000" y="781050"/>
                </a:cubicBezTo>
                <a:cubicBezTo>
                  <a:pt x="131233" y="787400"/>
                  <a:pt x="134304" y="794704"/>
                  <a:pt x="139700" y="800100"/>
                </a:cubicBezTo>
                <a:cubicBezTo>
                  <a:pt x="145096" y="805496"/>
                  <a:pt x="155650" y="805826"/>
                  <a:pt x="158750" y="812800"/>
                </a:cubicBezTo>
                <a:cubicBezTo>
                  <a:pt x="164829" y="826477"/>
                  <a:pt x="162165" y="842574"/>
                  <a:pt x="165100" y="857250"/>
                </a:cubicBezTo>
                <a:cubicBezTo>
                  <a:pt x="172105" y="892276"/>
                  <a:pt x="169742" y="860770"/>
                  <a:pt x="184150" y="895350"/>
                </a:cubicBezTo>
                <a:cubicBezTo>
                  <a:pt x="191873" y="913886"/>
                  <a:pt x="197295" y="933308"/>
                  <a:pt x="203200" y="952500"/>
                </a:cubicBezTo>
                <a:cubicBezTo>
                  <a:pt x="205767" y="960841"/>
                  <a:pt x="207152" y="969509"/>
                  <a:pt x="209550" y="977900"/>
                </a:cubicBezTo>
                <a:cubicBezTo>
                  <a:pt x="211389" y="984336"/>
                  <a:pt x="222593" y="996950"/>
                  <a:pt x="215900" y="996950"/>
                </a:cubicBezTo>
                <a:cubicBezTo>
                  <a:pt x="208268" y="996950"/>
                  <a:pt x="207433" y="984250"/>
                  <a:pt x="203200" y="977900"/>
                </a:cubicBezTo>
                <a:cubicBezTo>
                  <a:pt x="205317" y="965200"/>
                  <a:pt x="203162" y="950979"/>
                  <a:pt x="209550" y="939800"/>
                </a:cubicBezTo>
                <a:cubicBezTo>
                  <a:pt x="212871" y="933988"/>
                  <a:pt x="222164" y="935289"/>
                  <a:pt x="228600" y="933450"/>
                </a:cubicBezTo>
                <a:cubicBezTo>
                  <a:pt x="236991" y="931052"/>
                  <a:pt x="245533" y="929217"/>
                  <a:pt x="254000" y="927100"/>
                </a:cubicBezTo>
                <a:cubicBezTo>
                  <a:pt x="276397" y="931579"/>
                  <a:pt x="308389" y="941641"/>
                  <a:pt x="330200" y="927100"/>
                </a:cubicBezTo>
                <a:cubicBezTo>
                  <a:pt x="335769" y="923387"/>
                  <a:pt x="325967" y="914400"/>
                  <a:pt x="323850" y="908050"/>
                </a:cubicBezTo>
                <a:cubicBezTo>
                  <a:pt x="325967" y="901700"/>
                  <a:pt x="330939" y="895653"/>
                  <a:pt x="330200" y="889000"/>
                </a:cubicBezTo>
                <a:cubicBezTo>
                  <a:pt x="326078" y="851906"/>
                  <a:pt x="315907" y="849307"/>
                  <a:pt x="292100" y="825500"/>
                </a:cubicBezTo>
                <a:cubicBezTo>
                  <a:pt x="270933" y="836083"/>
                  <a:pt x="247532" y="871449"/>
                  <a:pt x="228600" y="857250"/>
                </a:cubicBezTo>
                <a:cubicBezTo>
                  <a:pt x="209668" y="843051"/>
                  <a:pt x="227101" y="806332"/>
                  <a:pt x="241300" y="787400"/>
                </a:cubicBezTo>
                <a:cubicBezTo>
                  <a:pt x="250280" y="775426"/>
                  <a:pt x="270933" y="783167"/>
                  <a:pt x="285750" y="781050"/>
                </a:cubicBezTo>
                <a:cubicBezTo>
                  <a:pt x="293370" y="773430"/>
                  <a:pt x="315872" y="746912"/>
                  <a:pt x="330200" y="749300"/>
                </a:cubicBezTo>
                <a:cubicBezTo>
                  <a:pt x="337728" y="750555"/>
                  <a:pt x="337504" y="762954"/>
                  <a:pt x="342900" y="768350"/>
                </a:cubicBezTo>
                <a:cubicBezTo>
                  <a:pt x="348296" y="773746"/>
                  <a:pt x="355600" y="776817"/>
                  <a:pt x="361950" y="781050"/>
                </a:cubicBezTo>
                <a:cubicBezTo>
                  <a:pt x="366183" y="787400"/>
                  <a:pt x="371550" y="793126"/>
                  <a:pt x="374650" y="800100"/>
                </a:cubicBezTo>
                <a:cubicBezTo>
                  <a:pt x="380087" y="812333"/>
                  <a:pt x="380255" y="826848"/>
                  <a:pt x="387350" y="838200"/>
                </a:cubicBezTo>
                <a:cubicBezTo>
                  <a:pt x="391395" y="844672"/>
                  <a:pt x="399574" y="847487"/>
                  <a:pt x="406400" y="850900"/>
                </a:cubicBezTo>
                <a:cubicBezTo>
                  <a:pt x="415510" y="855455"/>
                  <a:pt x="442712" y="861565"/>
                  <a:pt x="450850" y="863600"/>
                </a:cubicBezTo>
                <a:cubicBezTo>
                  <a:pt x="457200" y="908050"/>
                  <a:pt x="463072" y="952571"/>
                  <a:pt x="469900" y="996950"/>
                </a:cubicBezTo>
                <a:cubicBezTo>
                  <a:pt x="471541" y="1007617"/>
                  <a:pt x="467616" y="1022224"/>
                  <a:pt x="476250" y="1028700"/>
                </a:cubicBezTo>
                <a:cubicBezTo>
                  <a:pt x="488224" y="1037680"/>
                  <a:pt x="505883" y="1032933"/>
                  <a:pt x="520700" y="1035050"/>
                </a:cubicBezTo>
                <a:cubicBezTo>
                  <a:pt x="527050" y="1041400"/>
                  <a:pt x="531900" y="1049739"/>
                  <a:pt x="539750" y="1054100"/>
                </a:cubicBezTo>
                <a:cubicBezTo>
                  <a:pt x="551452" y="1060601"/>
                  <a:pt x="577850" y="1066800"/>
                  <a:pt x="577850" y="1066800"/>
                </a:cubicBezTo>
                <a:cubicBezTo>
                  <a:pt x="605367" y="1064683"/>
                  <a:pt x="633275" y="1065536"/>
                  <a:pt x="660400" y="1060450"/>
                </a:cubicBezTo>
                <a:cubicBezTo>
                  <a:pt x="667901" y="1059044"/>
                  <a:pt x="672435" y="1050756"/>
                  <a:pt x="679450" y="1047750"/>
                </a:cubicBezTo>
                <a:cubicBezTo>
                  <a:pt x="687472" y="1044312"/>
                  <a:pt x="696383" y="1043517"/>
                  <a:pt x="704850" y="1041400"/>
                </a:cubicBezTo>
                <a:cubicBezTo>
                  <a:pt x="706967" y="1030817"/>
                  <a:pt x="707410" y="1019756"/>
                  <a:pt x="711200" y="1009650"/>
                </a:cubicBezTo>
                <a:cubicBezTo>
                  <a:pt x="713880" y="1002504"/>
                  <a:pt x="716268" y="990600"/>
                  <a:pt x="723900" y="990600"/>
                </a:cubicBezTo>
                <a:cubicBezTo>
                  <a:pt x="731532" y="990600"/>
                  <a:pt x="733442" y="1002702"/>
                  <a:pt x="736600" y="1009650"/>
                </a:cubicBezTo>
                <a:cubicBezTo>
                  <a:pt x="744084" y="1026114"/>
                  <a:pt x="749567" y="1043419"/>
                  <a:pt x="755650" y="1060450"/>
                </a:cubicBezTo>
                <a:cubicBezTo>
                  <a:pt x="760153" y="1073057"/>
                  <a:pt x="758884" y="1089084"/>
                  <a:pt x="768350" y="1098550"/>
                </a:cubicBezTo>
                <a:lnTo>
                  <a:pt x="787400" y="1117600"/>
                </a:lnTo>
                <a:cubicBezTo>
                  <a:pt x="794657" y="1161143"/>
                  <a:pt x="797076" y="1150257"/>
                  <a:pt x="787400" y="1193800"/>
                </a:cubicBezTo>
                <a:cubicBezTo>
                  <a:pt x="785948" y="1200334"/>
                  <a:pt x="785783" y="1208117"/>
                  <a:pt x="781050" y="1212850"/>
                </a:cubicBezTo>
                <a:cubicBezTo>
                  <a:pt x="774357" y="1219543"/>
                  <a:pt x="764117" y="1221317"/>
                  <a:pt x="755650" y="1225550"/>
                </a:cubicBezTo>
                <a:cubicBezTo>
                  <a:pt x="741200" y="1218325"/>
                  <a:pt x="722142" y="1206500"/>
                  <a:pt x="704850" y="1206500"/>
                </a:cubicBezTo>
                <a:cubicBezTo>
                  <a:pt x="685338" y="1206500"/>
                  <a:pt x="670909" y="1218325"/>
                  <a:pt x="654050" y="1225550"/>
                </a:cubicBezTo>
                <a:cubicBezTo>
                  <a:pt x="647898" y="1228187"/>
                  <a:pt x="641350" y="1229783"/>
                  <a:pt x="635000" y="1231900"/>
                </a:cubicBezTo>
                <a:cubicBezTo>
                  <a:pt x="590550" y="1229783"/>
                  <a:pt x="546150" y="1225550"/>
                  <a:pt x="501650" y="1225550"/>
                </a:cubicBezTo>
                <a:cubicBezTo>
                  <a:pt x="496279" y="1225550"/>
                  <a:pt x="464187" y="1235256"/>
                  <a:pt x="457200" y="1238250"/>
                </a:cubicBezTo>
                <a:cubicBezTo>
                  <a:pt x="448499" y="1241979"/>
                  <a:pt x="440780" y="1247957"/>
                  <a:pt x="431800" y="1250950"/>
                </a:cubicBezTo>
                <a:cubicBezTo>
                  <a:pt x="421561" y="1254363"/>
                  <a:pt x="410633" y="1255183"/>
                  <a:pt x="400050" y="1257300"/>
                </a:cubicBezTo>
                <a:cubicBezTo>
                  <a:pt x="371647" y="1299905"/>
                  <a:pt x="405106" y="1258163"/>
                  <a:pt x="368300" y="1282700"/>
                </a:cubicBezTo>
                <a:cubicBezTo>
                  <a:pt x="360828" y="1287681"/>
                  <a:pt x="356149" y="1296001"/>
                  <a:pt x="349250" y="1301750"/>
                </a:cubicBezTo>
                <a:cubicBezTo>
                  <a:pt x="291225" y="1350104"/>
                  <a:pt x="381115" y="1263535"/>
                  <a:pt x="304800" y="1339850"/>
                </a:cubicBezTo>
                <a:cubicBezTo>
                  <a:pt x="302683" y="1346200"/>
                  <a:pt x="302631" y="1353673"/>
                  <a:pt x="298450" y="1358900"/>
                </a:cubicBezTo>
                <a:cubicBezTo>
                  <a:pt x="285360" y="1375262"/>
                  <a:pt x="254000" y="1403350"/>
                  <a:pt x="254000" y="1403350"/>
                </a:cubicBezTo>
                <a:cubicBezTo>
                  <a:pt x="251883" y="1409700"/>
                  <a:pt x="247137" y="1415726"/>
                  <a:pt x="247650" y="1422400"/>
                </a:cubicBezTo>
                <a:cubicBezTo>
                  <a:pt x="252065" y="1479795"/>
                  <a:pt x="248161" y="1481030"/>
                  <a:pt x="285750" y="1504950"/>
                </a:cubicBezTo>
                <a:cubicBezTo>
                  <a:pt x="300147" y="1514112"/>
                  <a:pt x="315383" y="1521883"/>
                  <a:pt x="330200" y="1530350"/>
                </a:cubicBezTo>
                <a:cubicBezTo>
                  <a:pt x="332317" y="1536700"/>
                  <a:pt x="332369" y="1544173"/>
                  <a:pt x="336550" y="1549400"/>
                </a:cubicBezTo>
                <a:cubicBezTo>
                  <a:pt x="341318" y="1555359"/>
                  <a:pt x="349737" y="1557214"/>
                  <a:pt x="355600" y="1562100"/>
                </a:cubicBezTo>
                <a:cubicBezTo>
                  <a:pt x="362499" y="1567849"/>
                  <a:pt x="369430" y="1573842"/>
                  <a:pt x="374650" y="1581150"/>
                </a:cubicBezTo>
                <a:cubicBezTo>
                  <a:pt x="387101" y="1598581"/>
                  <a:pt x="385052" y="1610602"/>
                  <a:pt x="400050" y="1625600"/>
                </a:cubicBezTo>
                <a:cubicBezTo>
                  <a:pt x="407534" y="1633084"/>
                  <a:pt x="416983" y="1638300"/>
                  <a:pt x="425450" y="1644650"/>
                </a:cubicBezTo>
                <a:cubicBezTo>
                  <a:pt x="427567" y="1651000"/>
                  <a:pt x="427067" y="1658967"/>
                  <a:pt x="431800" y="1663700"/>
                </a:cubicBezTo>
                <a:cubicBezTo>
                  <a:pt x="442593" y="1674493"/>
                  <a:pt x="469900" y="1689100"/>
                  <a:pt x="469900" y="1689100"/>
                </a:cubicBezTo>
                <a:cubicBezTo>
                  <a:pt x="472017" y="1697567"/>
                  <a:pt x="473852" y="1706109"/>
                  <a:pt x="476250" y="1714500"/>
                </a:cubicBezTo>
                <a:cubicBezTo>
                  <a:pt x="478089" y="1720936"/>
                  <a:pt x="481403" y="1726964"/>
                  <a:pt x="482600" y="1733550"/>
                </a:cubicBezTo>
                <a:cubicBezTo>
                  <a:pt x="485653" y="1750340"/>
                  <a:pt x="486355" y="1767483"/>
                  <a:pt x="488950" y="1784350"/>
                </a:cubicBezTo>
                <a:cubicBezTo>
                  <a:pt x="490591" y="1795017"/>
                  <a:pt x="488276" y="1807905"/>
                  <a:pt x="495300" y="1816100"/>
                </a:cubicBezTo>
                <a:cubicBezTo>
                  <a:pt x="502718" y="1824754"/>
                  <a:pt x="516634" y="1824171"/>
                  <a:pt x="527050" y="1828800"/>
                </a:cubicBezTo>
                <a:cubicBezTo>
                  <a:pt x="535700" y="1832645"/>
                  <a:pt x="543983" y="1837267"/>
                  <a:pt x="552450" y="1841500"/>
                </a:cubicBezTo>
                <a:cubicBezTo>
                  <a:pt x="556683" y="1847850"/>
                  <a:pt x="560264" y="1854687"/>
                  <a:pt x="565150" y="1860550"/>
                </a:cubicBezTo>
                <a:cubicBezTo>
                  <a:pt x="570899" y="1867449"/>
                  <a:pt x="582350" y="1870812"/>
                  <a:pt x="584200" y="1879600"/>
                </a:cubicBezTo>
                <a:cubicBezTo>
                  <a:pt x="619533" y="2047433"/>
                  <a:pt x="567454" y="1935008"/>
                  <a:pt x="603250" y="2006600"/>
                </a:cubicBezTo>
                <a:cubicBezTo>
                  <a:pt x="605367" y="1983317"/>
                  <a:pt x="602724" y="1959095"/>
                  <a:pt x="609600" y="1936750"/>
                </a:cubicBezTo>
                <a:cubicBezTo>
                  <a:pt x="611844" y="1929456"/>
                  <a:pt x="621824" y="1920637"/>
                  <a:pt x="628650" y="1924050"/>
                </a:cubicBezTo>
                <a:cubicBezTo>
                  <a:pt x="636456" y="1927953"/>
                  <a:pt x="633705" y="1940819"/>
                  <a:pt x="635000" y="1949450"/>
                </a:cubicBezTo>
                <a:cubicBezTo>
                  <a:pt x="640063" y="1983203"/>
                  <a:pt x="642089" y="2017384"/>
                  <a:pt x="647700" y="2051050"/>
                </a:cubicBezTo>
                <a:cubicBezTo>
                  <a:pt x="649817" y="2063750"/>
                  <a:pt x="646566" y="2078673"/>
                  <a:pt x="654050" y="2089150"/>
                </a:cubicBezTo>
                <a:cubicBezTo>
                  <a:pt x="659123" y="2096252"/>
                  <a:pt x="670983" y="2093383"/>
                  <a:pt x="679450" y="2095500"/>
                </a:cubicBezTo>
                <a:cubicBezTo>
                  <a:pt x="675217" y="2103967"/>
                  <a:pt x="665964" y="2111467"/>
                  <a:pt x="666750" y="2120900"/>
                </a:cubicBezTo>
                <a:cubicBezTo>
                  <a:pt x="668252" y="2138922"/>
                  <a:pt x="679620" y="2154704"/>
                  <a:pt x="685800" y="2171700"/>
                </a:cubicBezTo>
                <a:cubicBezTo>
                  <a:pt x="688087" y="2177990"/>
                  <a:pt x="690033" y="2184400"/>
                  <a:pt x="692150" y="2190750"/>
                </a:cubicBezTo>
                <a:cubicBezTo>
                  <a:pt x="694267" y="2220383"/>
                  <a:pt x="693337" y="2250393"/>
                  <a:pt x="698500" y="2279650"/>
                </a:cubicBezTo>
                <a:cubicBezTo>
                  <a:pt x="699826" y="2287166"/>
                  <a:pt x="709703" y="2291216"/>
                  <a:pt x="711200" y="2298700"/>
                </a:cubicBezTo>
                <a:cubicBezTo>
                  <a:pt x="716199" y="2323693"/>
                  <a:pt x="712853" y="2349849"/>
                  <a:pt x="717550" y="2374900"/>
                </a:cubicBezTo>
                <a:cubicBezTo>
                  <a:pt x="719294" y="2384204"/>
                  <a:pt x="726926" y="2391437"/>
                  <a:pt x="730250" y="2400300"/>
                </a:cubicBezTo>
                <a:cubicBezTo>
                  <a:pt x="733314" y="2408472"/>
                  <a:pt x="734666" y="2417190"/>
                  <a:pt x="736600" y="2425700"/>
                </a:cubicBezTo>
                <a:cubicBezTo>
                  <a:pt x="745250" y="2463759"/>
                  <a:pt x="749107" y="2503162"/>
                  <a:pt x="762000" y="2540000"/>
                </a:cubicBezTo>
                <a:cubicBezTo>
                  <a:pt x="764521" y="2547203"/>
                  <a:pt x="788682" y="2552700"/>
                  <a:pt x="781050" y="2552700"/>
                </a:cubicBezTo>
                <a:cubicBezTo>
                  <a:pt x="763765" y="2552700"/>
                  <a:pt x="751480" y="2532260"/>
                  <a:pt x="736600" y="2527300"/>
                </a:cubicBezTo>
                <a:cubicBezTo>
                  <a:pt x="724386" y="2523229"/>
                  <a:pt x="711089" y="2523648"/>
                  <a:pt x="698500" y="2520950"/>
                </a:cubicBezTo>
                <a:cubicBezTo>
                  <a:pt x="681433" y="2517293"/>
                  <a:pt x="664633" y="2512483"/>
                  <a:pt x="647700" y="2508250"/>
                </a:cubicBezTo>
                <a:cubicBezTo>
                  <a:pt x="641350" y="2514600"/>
                  <a:pt x="633631" y="2519828"/>
                  <a:pt x="628650" y="2527300"/>
                </a:cubicBezTo>
                <a:cubicBezTo>
                  <a:pt x="624937" y="2532869"/>
                  <a:pt x="627033" y="2541617"/>
                  <a:pt x="622300" y="2546350"/>
                </a:cubicBezTo>
                <a:cubicBezTo>
                  <a:pt x="613573" y="2555077"/>
                  <a:pt x="601133" y="2559050"/>
                  <a:pt x="590550" y="2565400"/>
                </a:cubicBezTo>
                <a:cubicBezTo>
                  <a:pt x="588433" y="2588683"/>
                  <a:pt x="587506" y="2612106"/>
                  <a:pt x="584200" y="2635250"/>
                </a:cubicBezTo>
                <a:cubicBezTo>
                  <a:pt x="583253" y="2641876"/>
                  <a:pt x="582992" y="2650015"/>
                  <a:pt x="577850" y="2654300"/>
                </a:cubicBezTo>
                <a:cubicBezTo>
                  <a:pt x="569093" y="2661597"/>
                  <a:pt x="556516" y="2662371"/>
                  <a:pt x="546100" y="2667000"/>
                </a:cubicBezTo>
                <a:cubicBezTo>
                  <a:pt x="499020" y="2687925"/>
                  <a:pt x="540777" y="2673008"/>
                  <a:pt x="501650" y="2686050"/>
                </a:cubicBezTo>
                <a:cubicBezTo>
                  <a:pt x="445995" y="2741705"/>
                  <a:pt x="516594" y="2673597"/>
                  <a:pt x="463550" y="2717800"/>
                </a:cubicBezTo>
                <a:cubicBezTo>
                  <a:pt x="431839" y="2744226"/>
                  <a:pt x="458928" y="2732041"/>
                  <a:pt x="425450" y="2743200"/>
                </a:cubicBezTo>
                <a:cubicBezTo>
                  <a:pt x="424711" y="2745417"/>
                  <a:pt x="406400" y="2797103"/>
                  <a:pt x="406400" y="2806700"/>
                </a:cubicBezTo>
                <a:cubicBezTo>
                  <a:pt x="406400" y="2817493"/>
                  <a:pt x="410633" y="2827867"/>
                  <a:pt x="412750" y="2838450"/>
                </a:cubicBezTo>
                <a:cubicBezTo>
                  <a:pt x="410633" y="2861733"/>
                  <a:pt x="412823" y="2885820"/>
                  <a:pt x="406400" y="2908300"/>
                </a:cubicBezTo>
                <a:cubicBezTo>
                  <a:pt x="403933" y="2916935"/>
                  <a:pt x="386661" y="2918396"/>
                  <a:pt x="387350" y="2927350"/>
                </a:cubicBezTo>
                <a:cubicBezTo>
                  <a:pt x="389805" y="2959267"/>
                  <a:pt x="408734" y="2984827"/>
                  <a:pt x="425450" y="3009900"/>
                </a:cubicBezTo>
                <a:cubicBezTo>
                  <a:pt x="461433" y="3005667"/>
                  <a:pt x="498361" y="3006421"/>
                  <a:pt x="533400" y="2997200"/>
                </a:cubicBezTo>
                <a:cubicBezTo>
                  <a:pt x="540780" y="2995258"/>
                  <a:pt x="538478" y="2978531"/>
                  <a:pt x="546100" y="2978150"/>
                </a:cubicBezTo>
                <a:cubicBezTo>
                  <a:pt x="584387" y="2976236"/>
                  <a:pt x="622300" y="2986617"/>
                  <a:pt x="660400" y="2990850"/>
                </a:cubicBezTo>
                <a:cubicBezTo>
                  <a:pt x="683683" y="2986617"/>
                  <a:pt x="707214" y="2983570"/>
                  <a:pt x="730250" y="2978150"/>
                </a:cubicBezTo>
                <a:cubicBezTo>
                  <a:pt x="743281" y="2975084"/>
                  <a:pt x="755145" y="2967651"/>
                  <a:pt x="768350" y="2965450"/>
                </a:cubicBezTo>
                <a:cubicBezTo>
                  <a:pt x="793750" y="2961217"/>
                  <a:pt x="820121" y="2960893"/>
                  <a:pt x="844550" y="2952750"/>
                </a:cubicBezTo>
                <a:lnTo>
                  <a:pt x="882650" y="2940050"/>
                </a:lnTo>
                <a:cubicBezTo>
                  <a:pt x="908050" y="2942167"/>
                  <a:pt x="934489" y="2938904"/>
                  <a:pt x="958850" y="2946400"/>
                </a:cubicBezTo>
                <a:cubicBezTo>
                  <a:pt x="965247" y="2948368"/>
                  <a:pt x="960467" y="2960717"/>
                  <a:pt x="965200" y="2965450"/>
                </a:cubicBezTo>
                <a:cubicBezTo>
                  <a:pt x="969933" y="2970183"/>
                  <a:pt x="977900" y="2969683"/>
                  <a:pt x="984250" y="2971800"/>
                </a:cubicBezTo>
                <a:cubicBezTo>
                  <a:pt x="992717" y="2969683"/>
                  <a:pt x="1001478" y="2968514"/>
                  <a:pt x="1009650" y="2965450"/>
                </a:cubicBezTo>
                <a:cubicBezTo>
                  <a:pt x="1018513" y="2962126"/>
                  <a:pt x="1025983" y="2955470"/>
                  <a:pt x="1035050" y="2952750"/>
                </a:cubicBezTo>
                <a:cubicBezTo>
                  <a:pt x="1047382" y="2949050"/>
                  <a:pt x="1060450" y="2948517"/>
                  <a:pt x="1073150" y="2946400"/>
                </a:cubicBezTo>
                <a:cubicBezTo>
                  <a:pt x="1109133" y="2950633"/>
                  <a:pt x="1145233" y="2953976"/>
                  <a:pt x="1181100" y="2959100"/>
                </a:cubicBezTo>
                <a:cubicBezTo>
                  <a:pt x="1195053" y="2961093"/>
                  <a:pt x="1211980" y="2967277"/>
                  <a:pt x="1225550" y="2971800"/>
                </a:cubicBezTo>
                <a:cubicBezTo>
                  <a:pt x="1242574" y="2970381"/>
                  <a:pt x="1294862" y="2972069"/>
                  <a:pt x="1320800" y="2959100"/>
                </a:cubicBezTo>
                <a:cubicBezTo>
                  <a:pt x="1327626" y="2955687"/>
                  <a:pt x="1333500" y="2950633"/>
                  <a:pt x="1339850" y="2946400"/>
                </a:cubicBezTo>
                <a:cubicBezTo>
                  <a:pt x="1344083" y="2940050"/>
                  <a:pt x="1345879" y="2931056"/>
                  <a:pt x="1352550" y="2927350"/>
                </a:cubicBezTo>
                <a:cubicBezTo>
                  <a:pt x="1366020" y="2919866"/>
                  <a:pt x="1382051" y="2918387"/>
                  <a:pt x="1397000" y="2914650"/>
                </a:cubicBezTo>
                <a:cubicBezTo>
                  <a:pt x="1407471" y="2912032"/>
                  <a:pt x="1418214" y="2910641"/>
                  <a:pt x="1428750" y="2908300"/>
                </a:cubicBezTo>
                <a:cubicBezTo>
                  <a:pt x="1437269" y="2906407"/>
                  <a:pt x="1445683" y="2904067"/>
                  <a:pt x="1454150" y="2901950"/>
                </a:cubicBezTo>
                <a:cubicBezTo>
                  <a:pt x="1466850" y="2893483"/>
                  <a:pt x="1477233" y="2873820"/>
                  <a:pt x="1492250" y="2876550"/>
                </a:cubicBezTo>
                <a:cubicBezTo>
                  <a:pt x="1508515" y="2879507"/>
                  <a:pt x="1511559" y="2903764"/>
                  <a:pt x="1524000" y="2914650"/>
                </a:cubicBezTo>
                <a:cubicBezTo>
                  <a:pt x="1529037" y="2919058"/>
                  <a:pt x="1536700" y="2918883"/>
                  <a:pt x="1543050" y="2921000"/>
                </a:cubicBezTo>
                <a:cubicBezTo>
                  <a:pt x="1561043" y="2947990"/>
                  <a:pt x="1555234" y="2934038"/>
                  <a:pt x="1562100" y="2971800"/>
                </a:cubicBezTo>
                <a:cubicBezTo>
                  <a:pt x="1564403" y="2984468"/>
                  <a:pt x="1562692" y="2998384"/>
                  <a:pt x="1568450" y="3009900"/>
                </a:cubicBezTo>
                <a:cubicBezTo>
                  <a:pt x="1580362" y="3033724"/>
                  <a:pt x="1599095" y="3036483"/>
                  <a:pt x="1619250" y="3048000"/>
                </a:cubicBezTo>
                <a:cubicBezTo>
                  <a:pt x="1625876" y="3051786"/>
                  <a:pt x="1631950" y="3056467"/>
                  <a:pt x="1638300" y="3060700"/>
                </a:cubicBezTo>
                <a:cubicBezTo>
                  <a:pt x="1642533" y="3069167"/>
                  <a:pt x="1644307" y="3079407"/>
                  <a:pt x="1651000" y="3086100"/>
                </a:cubicBezTo>
                <a:cubicBezTo>
                  <a:pt x="1655733" y="3090833"/>
                  <a:pt x="1665317" y="3087717"/>
                  <a:pt x="1670050" y="3092450"/>
                </a:cubicBezTo>
                <a:cubicBezTo>
                  <a:pt x="1676743" y="3099143"/>
                  <a:pt x="1678517" y="3109383"/>
                  <a:pt x="1682750" y="3117850"/>
                </a:cubicBezTo>
                <a:cubicBezTo>
                  <a:pt x="1698855" y="3198376"/>
                  <a:pt x="1677274" y="3111422"/>
                  <a:pt x="1701800" y="3168650"/>
                </a:cubicBezTo>
                <a:cubicBezTo>
                  <a:pt x="1709132" y="3185758"/>
                  <a:pt x="1704069" y="3200514"/>
                  <a:pt x="1720850" y="3213100"/>
                </a:cubicBezTo>
                <a:cubicBezTo>
                  <a:pt x="1724237" y="3215640"/>
                  <a:pt x="1729317" y="3213100"/>
                  <a:pt x="1733550" y="3213100"/>
                </a:cubicBezTo>
              </a:path>
            </a:pathLst>
          </a:custGeom>
          <a:noFill/>
          <a:ln w="57150">
            <a:solidFill>
              <a:srgbClr val="75F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04113" y="1410014"/>
            <a:ext cx="4661573" cy="3243123"/>
          </a:xfrm>
          <a:custGeom>
            <a:avLst/>
            <a:gdLst>
              <a:gd name="connsiteX0" fmla="*/ 7103 w 2159753"/>
              <a:gd name="connsiteY0" fmla="*/ 0 h 1803400"/>
              <a:gd name="connsiteX1" fmla="*/ 753 w 2159753"/>
              <a:gd name="connsiteY1" fmla="*/ 31750 h 1803400"/>
              <a:gd name="connsiteX2" fmla="*/ 26153 w 2159753"/>
              <a:gd name="connsiteY2" fmla="*/ 63500 h 1803400"/>
              <a:gd name="connsiteX3" fmla="*/ 64253 w 2159753"/>
              <a:gd name="connsiteY3" fmla="*/ 107950 h 1803400"/>
              <a:gd name="connsiteX4" fmla="*/ 108703 w 2159753"/>
              <a:gd name="connsiteY4" fmla="*/ 165100 h 1803400"/>
              <a:gd name="connsiteX5" fmla="*/ 121403 w 2159753"/>
              <a:gd name="connsiteY5" fmla="*/ 184150 h 1803400"/>
              <a:gd name="connsiteX6" fmla="*/ 159503 w 2159753"/>
              <a:gd name="connsiteY6" fmla="*/ 228600 h 1803400"/>
              <a:gd name="connsiteX7" fmla="*/ 178553 w 2159753"/>
              <a:gd name="connsiteY7" fmla="*/ 260350 h 1803400"/>
              <a:gd name="connsiteX8" fmla="*/ 184903 w 2159753"/>
              <a:gd name="connsiteY8" fmla="*/ 279400 h 1803400"/>
              <a:gd name="connsiteX9" fmla="*/ 203953 w 2159753"/>
              <a:gd name="connsiteY9" fmla="*/ 285750 h 1803400"/>
              <a:gd name="connsiteX10" fmla="*/ 273803 w 2159753"/>
              <a:gd name="connsiteY10" fmla="*/ 298450 h 1803400"/>
              <a:gd name="connsiteX11" fmla="*/ 292853 w 2159753"/>
              <a:gd name="connsiteY11" fmla="*/ 355600 h 1803400"/>
              <a:gd name="connsiteX12" fmla="*/ 299203 w 2159753"/>
              <a:gd name="connsiteY12" fmla="*/ 374650 h 1803400"/>
              <a:gd name="connsiteX13" fmla="*/ 362703 w 2159753"/>
              <a:gd name="connsiteY13" fmla="*/ 381000 h 1803400"/>
              <a:gd name="connsiteX14" fmla="*/ 419853 w 2159753"/>
              <a:gd name="connsiteY14" fmla="*/ 393700 h 1803400"/>
              <a:gd name="connsiteX15" fmla="*/ 470653 w 2159753"/>
              <a:gd name="connsiteY15" fmla="*/ 400050 h 1803400"/>
              <a:gd name="connsiteX16" fmla="*/ 477003 w 2159753"/>
              <a:gd name="connsiteY16" fmla="*/ 419100 h 1803400"/>
              <a:gd name="connsiteX17" fmla="*/ 451603 w 2159753"/>
              <a:gd name="connsiteY17" fmla="*/ 425450 h 1803400"/>
              <a:gd name="connsiteX18" fmla="*/ 407153 w 2159753"/>
              <a:gd name="connsiteY18" fmla="*/ 457200 h 1803400"/>
              <a:gd name="connsiteX19" fmla="*/ 400803 w 2159753"/>
              <a:gd name="connsiteY19" fmla="*/ 482600 h 1803400"/>
              <a:gd name="connsiteX20" fmla="*/ 388103 w 2159753"/>
              <a:gd name="connsiteY20" fmla="*/ 520700 h 1803400"/>
              <a:gd name="connsiteX21" fmla="*/ 432553 w 2159753"/>
              <a:gd name="connsiteY21" fmla="*/ 527050 h 1803400"/>
              <a:gd name="connsiteX22" fmla="*/ 521453 w 2159753"/>
              <a:gd name="connsiteY22" fmla="*/ 558800 h 1803400"/>
              <a:gd name="connsiteX23" fmla="*/ 750053 w 2159753"/>
              <a:gd name="connsiteY23" fmla="*/ 584200 h 1803400"/>
              <a:gd name="connsiteX24" fmla="*/ 781803 w 2159753"/>
              <a:gd name="connsiteY24" fmla="*/ 596900 h 1803400"/>
              <a:gd name="connsiteX25" fmla="*/ 800853 w 2159753"/>
              <a:gd name="connsiteY25" fmla="*/ 609600 h 1803400"/>
              <a:gd name="connsiteX26" fmla="*/ 826253 w 2159753"/>
              <a:gd name="connsiteY26" fmla="*/ 622300 h 1803400"/>
              <a:gd name="connsiteX27" fmla="*/ 832603 w 2159753"/>
              <a:gd name="connsiteY27" fmla="*/ 641350 h 1803400"/>
              <a:gd name="connsiteX28" fmla="*/ 832603 w 2159753"/>
              <a:gd name="connsiteY28" fmla="*/ 730250 h 1803400"/>
              <a:gd name="connsiteX29" fmla="*/ 851653 w 2159753"/>
              <a:gd name="connsiteY29" fmla="*/ 742950 h 1803400"/>
              <a:gd name="connsiteX30" fmla="*/ 845303 w 2159753"/>
              <a:gd name="connsiteY30" fmla="*/ 762000 h 1803400"/>
              <a:gd name="connsiteX31" fmla="*/ 832603 w 2159753"/>
              <a:gd name="connsiteY31" fmla="*/ 844550 h 1803400"/>
              <a:gd name="connsiteX32" fmla="*/ 838953 w 2159753"/>
              <a:gd name="connsiteY32" fmla="*/ 882650 h 1803400"/>
              <a:gd name="connsiteX33" fmla="*/ 851653 w 2159753"/>
              <a:gd name="connsiteY33" fmla="*/ 908050 h 1803400"/>
              <a:gd name="connsiteX34" fmla="*/ 858003 w 2159753"/>
              <a:gd name="connsiteY34" fmla="*/ 990600 h 1803400"/>
              <a:gd name="connsiteX35" fmla="*/ 896103 w 2159753"/>
              <a:gd name="connsiteY35" fmla="*/ 996950 h 1803400"/>
              <a:gd name="connsiteX36" fmla="*/ 978653 w 2159753"/>
              <a:gd name="connsiteY36" fmla="*/ 984250 h 1803400"/>
              <a:gd name="connsiteX37" fmla="*/ 997703 w 2159753"/>
              <a:gd name="connsiteY37" fmla="*/ 1073150 h 1803400"/>
              <a:gd name="connsiteX38" fmla="*/ 1029453 w 2159753"/>
              <a:gd name="connsiteY38" fmla="*/ 1079500 h 1803400"/>
              <a:gd name="connsiteX39" fmla="*/ 1023103 w 2159753"/>
              <a:gd name="connsiteY39" fmla="*/ 1149350 h 1803400"/>
              <a:gd name="connsiteX40" fmla="*/ 1004053 w 2159753"/>
              <a:gd name="connsiteY40" fmla="*/ 1238250 h 1803400"/>
              <a:gd name="connsiteX41" fmla="*/ 991353 w 2159753"/>
              <a:gd name="connsiteY41" fmla="*/ 1308100 h 1803400"/>
              <a:gd name="connsiteX42" fmla="*/ 978653 w 2159753"/>
              <a:gd name="connsiteY42" fmla="*/ 1327150 h 1803400"/>
              <a:gd name="connsiteX43" fmla="*/ 940553 w 2159753"/>
              <a:gd name="connsiteY43" fmla="*/ 1377950 h 1803400"/>
              <a:gd name="connsiteX44" fmla="*/ 927853 w 2159753"/>
              <a:gd name="connsiteY44" fmla="*/ 1428750 h 1803400"/>
              <a:gd name="connsiteX45" fmla="*/ 921503 w 2159753"/>
              <a:gd name="connsiteY45" fmla="*/ 1447800 h 1803400"/>
              <a:gd name="connsiteX46" fmla="*/ 902453 w 2159753"/>
              <a:gd name="connsiteY46" fmla="*/ 1460500 h 1803400"/>
              <a:gd name="connsiteX47" fmla="*/ 889753 w 2159753"/>
              <a:gd name="connsiteY47" fmla="*/ 1479550 h 1803400"/>
              <a:gd name="connsiteX48" fmla="*/ 965953 w 2159753"/>
              <a:gd name="connsiteY48" fmla="*/ 1619250 h 1803400"/>
              <a:gd name="connsiteX49" fmla="*/ 978653 w 2159753"/>
              <a:gd name="connsiteY49" fmla="*/ 1644650 h 1803400"/>
              <a:gd name="connsiteX50" fmla="*/ 997703 w 2159753"/>
              <a:gd name="connsiteY50" fmla="*/ 1670050 h 1803400"/>
              <a:gd name="connsiteX51" fmla="*/ 991353 w 2159753"/>
              <a:gd name="connsiteY51" fmla="*/ 1695450 h 1803400"/>
              <a:gd name="connsiteX52" fmla="*/ 1004053 w 2159753"/>
              <a:gd name="connsiteY52" fmla="*/ 1758950 h 1803400"/>
              <a:gd name="connsiteX53" fmla="*/ 1029453 w 2159753"/>
              <a:gd name="connsiteY53" fmla="*/ 1765300 h 1803400"/>
              <a:gd name="connsiteX54" fmla="*/ 1035803 w 2159753"/>
              <a:gd name="connsiteY54" fmla="*/ 1784350 h 1803400"/>
              <a:gd name="connsiteX55" fmla="*/ 1150103 w 2159753"/>
              <a:gd name="connsiteY55" fmla="*/ 1778000 h 1803400"/>
              <a:gd name="connsiteX56" fmla="*/ 1169153 w 2159753"/>
              <a:gd name="connsiteY56" fmla="*/ 1765300 h 1803400"/>
              <a:gd name="connsiteX57" fmla="*/ 1207253 w 2159753"/>
              <a:gd name="connsiteY57" fmla="*/ 1752600 h 1803400"/>
              <a:gd name="connsiteX58" fmla="*/ 1232653 w 2159753"/>
              <a:gd name="connsiteY58" fmla="*/ 1708150 h 1803400"/>
              <a:gd name="connsiteX59" fmla="*/ 1346953 w 2159753"/>
              <a:gd name="connsiteY59" fmla="*/ 1701800 h 1803400"/>
              <a:gd name="connsiteX60" fmla="*/ 1366003 w 2159753"/>
              <a:gd name="connsiteY60" fmla="*/ 1695450 h 1803400"/>
              <a:gd name="connsiteX61" fmla="*/ 1423153 w 2159753"/>
              <a:gd name="connsiteY61" fmla="*/ 1689100 h 1803400"/>
              <a:gd name="connsiteX62" fmla="*/ 1493003 w 2159753"/>
              <a:gd name="connsiteY62" fmla="*/ 1625600 h 1803400"/>
              <a:gd name="connsiteX63" fmla="*/ 1518403 w 2159753"/>
              <a:gd name="connsiteY63" fmla="*/ 1619250 h 1803400"/>
              <a:gd name="connsiteX64" fmla="*/ 1550153 w 2159753"/>
              <a:gd name="connsiteY64" fmla="*/ 1612900 h 1803400"/>
              <a:gd name="connsiteX65" fmla="*/ 1543803 w 2159753"/>
              <a:gd name="connsiteY65" fmla="*/ 1631950 h 1803400"/>
              <a:gd name="connsiteX66" fmla="*/ 1562853 w 2159753"/>
              <a:gd name="connsiteY66" fmla="*/ 1638300 h 1803400"/>
              <a:gd name="connsiteX67" fmla="*/ 1600953 w 2159753"/>
              <a:gd name="connsiteY67" fmla="*/ 1631950 h 1803400"/>
              <a:gd name="connsiteX68" fmla="*/ 1645403 w 2159753"/>
              <a:gd name="connsiteY68" fmla="*/ 1581150 h 1803400"/>
              <a:gd name="connsiteX69" fmla="*/ 1689853 w 2159753"/>
              <a:gd name="connsiteY69" fmla="*/ 1543050 h 1803400"/>
              <a:gd name="connsiteX70" fmla="*/ 1721603 w 2159753"/>
              <a:gd name="connsiteY70" fmla="*/ 1530350 h 1803400"/>
              <a:gd name="connsiteX71" fmla="*/ 1759703 w 2159753"/>
              <a:gd name="connsiteY71" fmla="*/ 1511300 h 1803400"/>
              <a:gd name="connsiteX72" fmla="*/ 1778753 w 2159753"/>
              <a:gd name="connsiteY72" fmla="*/ 1485900 h 1803400"/>
              <a:gd name="connsiteX73" fmla="*/ 1816853 w 2159753"/>
              <a:gd name="connsiteY73" fmla="*/ 1517650 h 1803400"/>
              <a:gd name="connsiteX74" fmla="*/ 1854953 w 2159753"/>
              <a:gd name="connsiteY74" fmla="*/ 1504950 h 1803400"/>
              <a:gd name="connsiteX75" fmla="*/ 1874003 w 2159753"/>
              <a:gd name="connsiteY75" fmla="*/ 1485900 h 1803400"/>
              <a:gd name="connsiteX76" fmla="*/ 1899403 w 2159753"/>
              <a:gd name="connsiteY76" fmla="*/ 1498600 h 1803400"/>
              <a:gd name="connsiteX77" fmla="*/ 1918453 w 2159753"/>
              <a:gd name="connsiteY77" fmla="*/ 1504950 h 1803400"/>
              <a:gd name="connsiteX78" fmla="*/ 2001003 w 2159753"/>
              <a:gd name="connsiteY78" fmla="*/ 1492250 h 1803400"/>
              <a:gd name="connsiteX79" fmla="*/ 2026403 w 2159753"/>
              <a:gd name="connsiteY79" fmla="*/ 1574800 h 1803400"/>
              <a:gd name="connsiteX80" fmla="*/ 2032753 w 2159753"/>
              <a:gd name="connsiteY80" fmla="*/ 1651000 h 1803400"/>
              <a:gd name="connsiteX81" fmla="*/ 2039103 w 2159753"/>
              <a:gd name="connsiteY81" fmla="*/ 1676400 h 1803400"/>
              <a:gd name="connsiteX82" fmla="*/ 2051803 w 2159753"/>
              <a:gd name="connsiteY82" fmla="*/ 1739900 h 1803400"/>
              <a:gd name="connsiteX83" fmla="*/ 2089903 w 2159753"/>
              <a:gd name="connsiteY83" fmla="*/ 1778000 h 1803400"/>
              <a:gd name="connsiteX84" fmla="*/ 2128003 w 2159753"/>
              <a:gd name="connsiteY84" fmla="*/ 1803400 h 1803400"/>
              <a:gd name="connsiteX85" fmla="*/ 2159753 w 2159753"/>
              <a:gd name="connsiteY85" fmla="*/ 179705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59753" h="1803400">
                <a:moveTo>
                  <a:pt x="7103" y="0"/>
                </a:moveTo>
                <a:cubicBezTo>
                  <a:pt x="4986" y="10583"/>
                  <a:pt x="-2348" y="21412"/>
                  <a:pt x="753" y="31750"/>
                </a:cubicBezTo>
                <a:cubicBezTo>
                  <a:pt x="4648" y="44732"/>
                  <a:pt x="17228" y="53300"/>
                  <a:pt x="26153" y="63500"/>
                </a:cubicBezTo>
                <a:cubicBezTo>
                  <a:pt x="72587" y="116567"/>
                  <a:pt x="16362" y="44096"/>
                  <a:pt x="64253" y="107950"/>
                </a:cubicBezTo>
                <a:cubicBezTo>
                  <a:pt x="77347" y="147231"/>
                  <a:pt x="63014" y="113700"/>
                  <a:pt x="108703" y="165100"/>
                </a:cubicBezTo>
                <a:cubicBezTo>
                  <a:pt x="113773" y="170804"/>
                  <a:pt x="116517" y="178287"/>
                  <a:pt x="121403" y="184150"/>
                </a:cubicBezTo>
                <a:cubicBezTo>
                  <a:pt x="154105" y="223393"/>
                  <a:pt x="127795" y="181038"/>
                  <a:pt x="159503" y="228600"/>
                </a:cubicBezTo>
                <a:cubicBezTo>
                  <a:pt x="166349" y="238869"/>
                  <a:pt x="173033" y="249311"/>
                  <a:pt x="178553" y="260350"/>
                </a:cubicBezTo>
                <a:cubicBezTo>
                  <a:pt x="181546" y="266337"/>
                  <a:pt x="180170" y="274667"/>
                  <a:pt x="184903" y="279400"/>
                </a:cubicBezTo>
                <a:cubicBezTo>
                  <a:pt x="189636" y="284133"/>
                  <a:pt x="197408" y="284348"/>
                  <a:pt x="203953" y="285750"/>
                </a:cubicBezTo>
                <a:cubicBezTo>
                  <a:pt x="227093" y="290709"/>
                  <a:pt x="250520" y="294217"/>
                  <a:pt x="273803" y="298450"/>
                </a:cubicBezTo>
                <a:lnTo>
                  <a:pt x="292853" y="355600"/>
                </a:lnTo>
                <a:cubicBezTo>
                  <a:pt x="294970" y="361950"/>
                  <a:pt x="292543" y="373984"/>
                  <a:pt x="299203" y="374650"/>
                </a:cubicBezTo>
                <a:cubicBezTo>
                  <a:pt x="320370" y="376767"/>
                  <a:pt x="341617" y="378189"/>
                  <a:pt x="362703" y="381000"/>
                </a:cubicBezTo>
                <a:cubicBezTo>
                  <a:pt x="433298" y="390413"/>
                  <a:pt x="359492" y="383640"/>
                  <a:pt x="419853" y="393700"/>
                </a:cubicBezTo>
                <a:cubicBezTo>
                  <a:pt x="436686" y="396505"/>
                  <a:pt x="453720" y="397933"/>
                  <a:pt x="470653" y="400050"/>
                </a:cubicBezTo>
                <a:cubicBezTo>
                  <a:pt x="472770" y="406400"/>
                  <a:pt x="481019" y="413745"/>
                  <a:pt x="477003" y="419100"/>
                </a:cubicBezTo>
                <a:cubicBezTo>
                  <a:pt x="471767" y="426082"/>
                  <a:pt x="459775" y="422386"/>
                  <a:pt x="451603" y="425450"/>
                </a:cubicBezTo>
                <a:cubicBezTo>
                  <a:pt x="424857" y="435480"/>
                  <a:pt x="426553" y="437800"/>
                  <a:pt x="407153" y="457200"/>
                </a:cubicBezTo>
                <a:cubicBezTo>
                  <a:pt x="405036" y="465667"/>
                  <a:pt x="403311" y="474241"/>
                  <a:pt x="400803" y="482600"/>
                </a:cubicBezTo>
                <a:cubicBezTo>
                  <a:pt x="396956" y="495422"/>
                  <a:pt x="388103" y="520700"/>
                  <a:pt x="388103" y="520700"/>
                </a:cubicBezTo>
                <a:cubicBezTo>
                  <a:pt x="402920" y="522817"/>
                  <a:pt x="418162" y="522938"/>
                  <a:pt x="432553" y="527050"/>
                </a:cubicBezTo>
                <a:cubicBezTo>
                  <a:pt x="485734" y="542245"/>
                  <a:pt x="466696" y="551160"/>
                  <a:pt x="521453" y="558800"/>
                </a:cubicBezTo>
                <a:cubicBezTo>
                  <a:pt x="597386" y="569395"/>
                  <a:pt x="750053" y="584200"/>
                  <a:pt x="750053" y="584200"/>
                </a:cubicBezTo>
                <a:cubicBezTo>
                  <a:pt x="760636" y="588433"/>
                  <a:pt x="771608" y="591802"/>
                  <a:pt x="781803" y="596900"/>
                </a:cubicBezTo>
                <a:cubicBezTo>
                  <a:pt x="788629" y="600313"/>
                  <a:pt x="794227" y="605814"/>
                  <a:pt x="800853" y="609600"/>
                </a:cubicBezTo>
                <a:cubicBezTo>
                  <a:pt x="809072" y="614296"/>
                  <a:pt x="817786" y="618067"/>
                  <a:pt x="826253" y="622300"/>
                </a:cubicBezTo>
                <a:cubicBezTo>
                  <a:pt x="828370" y="628650"/>
                  <a:pt x="832603" y="634657"/>
                  <a:pt x="832603" y="641350"/>
                </a:cubicBezTo>
                <a:cubicBezTo>
                  <a:pt x="832603" y="693152"/>
                  <a:pt x="807108" y="660140"/>
                  <a:pt x="832603" y="730250"/>
                </a:cubicBezTo>
                <a:cubicBezTo>
                  <a:pt x="835211" y="737422"/>
                  <a:pt x="845303" y="738717"/>
                  <a:pt x="851653" y="742950"/>
                </a:cubicBezTo>
                <a:cubicBezTo>
                  <a:pt x="849536" y="749300"/>
                  <a:pt x="846321" y="755384"/>
                  <a:pt x="845303" y="762000"/>
                </a:cubicBezTo>
                <a:cubicBezTo>
                  <a:pt x="831271" y="853208"/>
                  <a:pt x="847888" y="798696"/>
                  <a:pt x="832603" y="844550"/>
                </a:cubicBezTo>
                <a:cubicBezTo>
                  <a:pt x="834720" y="857250"/>
                  <a:pt x="835253" y="870318"/>
                  <a:pt x="838953" y="882650"/>
                </a:cubicBezTo>
                <a:cubicBezTo>
                  <a:pt x="841673" y="891717"/>
                  <a:pt x="850008" y="898728"/>
                  <a:pt x="851653" y="908050"/>
                </a:cubicBezTo>
                <a:cubicBezTo>
                  <a:pt x="856449" y="935228"/>
                  <a:pt x="845661" y="965916"/>
                  <a:pt x="858003" y="990600"/>
                </a:cubicBezTo>
                <a:cubicBezTo>
                  <a:pt x="863761" y="1002116"/>
                  <a:pt x="883403" y="994833"/>
                  <a:pt x="896103" y="996950"/>
                </a:cubicBezTo>
                <a:cubicBezTo>
                  <a:pt x="917403" y="989850"/>
                  <a:pt x="965477" y="972271"/>
                  <a:pt x="978653" y="984250"/>
                </a:cubicBezTo>
                <a:cubicBezTo>
                  <a:pt x="979867" y="985354"/>
                  <a:pt x="973937" y="1059569"/>
                  <a:pt x="997703" y="1073150"/>
                </a:cubicBezTo>
                <a:cubicBezTo>
                  <a:pt x="1007074" y="1078505"/>
                  <a:pt x="1018870" y="1077383"/>
                  <a:pt x="1029453" y="1079500"/>
                </a:cubicBezTo>
                <a:cubicBezTo>
                  <a:pt x="1027336" y="1102783"/>
                  <a:pt x="1026797" y="1126264"/>
                  <a:pt x="1023103" y="1149350"/>
                </a:cubicBezTo>
                <a:cubicBezTo>
                  <a:pt x="1018315" y="1179275"/>
                  <a:pt x="1007812" y="1208178"/>
                  <a:pt x="1004053" y="1238250"/>
                </a:cubicBezTo>
                <a:cubicBezTo>
                  <a:pt x="1001864" y="1255762"/>
                  <a:pt x="1001142" y="1288523"/>
                  <a:pt x="991353" y="1308100"/>
                </a:cubicBezTo>
                <a:cubicBezTo>
                  <a:pt x="987940" y="1314926"/>
                  <a:pt x="983142" y="1320978"/>
                  <a:pt x="978653" y="1327150"/>
                </a:cubicBezTo>
                <a:cubicBezTo>
                  <a:pt x="966203" y="1344268"/>
                  <a:pt x="953253" y="1361017"/>
                  <a:pt x="940553" y="1377950"/>
                </a:cubicBezTo>
                <a:cubicBezTo>
                  <a:pt x="926038" y="1421496"/>
                  <a:pt x="943178" y="1367448"/>
                  <a:pt x="927853" y="1428750"/>
                </a:cubicBezTo>
                <a:cubicBezTo>
                  <a:pt x="926230" y="1435244"/>
                  <a:pt x="925684" y="1442573"/>
                  <a:pt x="921503" y="1447800"/>
                </a:cubicBezTo>
                <a:cubicBezTo>
                  <a:pt x="916735" y="1453759"/>
                  <a:pt x="908803" y="1456267"/>
                  <a:pt x="902453" y="1460500"/>
                </a:cubicBezTo>
                <a:cubicBezTo>
                  <a:pt x="898220" y="1466850"/>
                  <a:pt x="890201" y="1471931"/>
                  <a:pt x="889753" y="1479550"/>
                </a:cubicBezTo>
                <a:cubicBezTo>
                  <a:pt x="883463" y="1586482"/>
                  <a:pt x="886313" y="1561330"/>
                  <a:pt x="965953" y="1619250"/>
                </a:cubicBezTo>
                <a:cubicBezTo>
                  <a:pt x="970186" y="1627717"/>
                  <a:pt x="973636" y="1636623"/>
                  <a:pt x="978653" y="1644650"/>
                </a:cubicBezTo>
                <a:cubicBezTo>
                  <a:pt x="984262" y="1653625"/>
                  <a:pt x="995136" y="1659783"/>
                  <a:pt x="997703" y="1670050"/>
                </a:cubicBezTo>
                <a:lnTo>
                  <a:pt x="991353" y="1695450"/>
                </a:lnTo>
                <a:cubicBezTo>
                  <a:pt x="995586" y="1716617"/>
                  <a:pt x="993717" y="1740000"/>
                  <a:pt x="1004053" y="1758950"/>
                </a:cubicBezTo>
                <a:cubicBezTo>
                  <a:pt x="1008232" y="1766612"/>
                  <a:pt x="1022638" y="1759848"/>
                  <a:pt x="1029453" y="1765300"/>
                </a:cubicBezTo>
                <a:cubicBezTo>
                  <a:pt x="1034680" y="1769481"/>
                  <a:pt x="1033686" y="1778000"/>
                  <a:pt x="1035803" y="1784350"/>
                </a:cubicBezTo>
                <a:cubicBezTo>
                  <a:pt x="1086263" y="1750710"/>
                  <a:pt x="1026665" y="1784858"/>
                  <a:pt x="1150103" y="1778000"/>
                </a:cubicBezTo>
                <a:cubicBezTo>
                  <a:pt x="1157723" y="1777577"/>
                  <a:pt x="1162179" y="1768400"/>
                  <a:pt x="1169153" y="1765300"/>
                </a:cubicBezTo>
                <a:cubicBezTo>
                  <a:pt x="1181386" y="1759863"/>
                  <a:pt x="1207253" y="1752600"/>
                  <a:pt x="1207253" y="1752600"/>
                </a:cubicBezTo>
                <a:cubicBezTo>
                  <a:pt x="1215720" y="1737783"/>
                  <a:pt x="1216615" y="1713982"/>
                  <a:pt x="1232653" y="1708150"/>
                </a:cubicBezTo>
                <a:cubicBezTo>
                  <a:pt x="1268514" y="1695110"/>
                  <a:pt x="1308966" y="1705418"/>
                  <a:pt x="1346953" y="1701800"/>
                </a:cubicBezTo>
                <a:cubicBezTo>
                  <a:pt x="1353616" y="1701165"/>
                  <a:pt x="1359401" y="1696550"/>
                  <a:pt x="1366003" y="1695450"/>
                </a:cubicBezTo>
                <a:cubicBezTo>
                  <a:pt x="1384909" y="1692299"/>
                  <a:pt x="1404103" y="1691217"/>
                  <a:pt x="1423153" y="1689100"/>
                </a:cubicBezTo>
                <a:cubicBezTo>
                  <a:pt x="1428391" y="1683862"/>
                  <a:pt x="1470267" y="1635344"/>
                  <a:pt x="1493003" y="1625600"/>
                </a:cubicBezTo>
                <a:cubicBezTo>
                  <a:pt x="1501025" y="1622162"/>
                  <a:pt x="1509884" y="1621143"/>
                  <a:pt x="1518403" y="1619250"/>
                </a:cubicBezTo>
                <a:cubicBezTo>
                  <a:pt x="1528939" y="1616909"/>
                  <a:pt x="1539570" y="1615017"/>
                  <a:pt x="1550153" y="1612900"/>
                </a:cubicBezTo>
                <a:cubicBezTo>
                  <a:pt x="1548036" y="1619250"/>
                  <a:pt x="1540810" y="1625963"/>
                  <a:pt x="1543803" y="1631950"/>
                </a:cubicBezTo>
                <a:cubicBezTo>
                  <a:pt x="1546796" y="1637937"/>
                  <a:pt x="1556160" y="1638300"/>
                  <a:pt x="1562853" y="1638300"/>
                </a:cubicBezTo>
                <a:cubicBezTo>
                  <a:pt x="1575728" y="1638300"/>
                  <a:pt x="1588253" y="1634067"/>
                  <a:pt x="1600953" y="1631950"/>
                </a:cubicBezTo>
                <a:cubicBezTo>
                  <a:pt x="1682828" y="1577367"/>
                  <a:pt x="1614474" y="1635276"/>
                  <a:pt x="1645403" y="1581150"/>
                </a:cubicBezTo>
                <a:cubicBezTo>
                  <a:pt x="1650775" y="1571749"/>
                  <a:pt x="1682208" y="1547297"/>
                  <a:pt x="1689853" y="1543050"/>
                </a:cubicBezTo>
                <a:cubicBezTo>
                  <a:pt x="1699817" y="1537514"/>
                  <a:pt x="1711408" y="1535448"/>
                  <a:pt x="1721603" y="1530350"/>
                </a:cubicBezTo>
                <a:cubicBezTo>
                  <a:pt x="1770842" y="1505731"/>
                  <a:pt x="1711820" y="1527261"/>
                  <a:pt x="1759703" y="1511300"/>
                </a:cubicBezTo>
                <a:cubicBezTo>
                  <a:pt x="1766053" y="1502833"/>
                  <a:pt x="1769287" y="1490633"/>
                  <a:pt x="1778753" y="1485900"/>
                </a:cubicBezTo>
                <a:cubicBezTo>
                  <a:pt x="1794620" y="1477966"/>
                  <a:pt x="1814694" y="1514771"/>
                  <a:pt x="1816853" y="1517650"/>
                </a:cubicBezTo>
                <a:cubicBezTo>
                  <a:pt x="1829553" y="1513417"/>
                  <a:pt x="1843251" y="1511451"/>
                  <a:pt x="1854953" y="1504950"/>
                </a:cubicBezTo>
                <a:cubicBezTo>
                  <a:pt x="1862803" y="1500589"/>
                  <a:pt x="1865113" y="1487170"/>
                  <a:pt x="1874003" y="1485900"/>
                </a:cubicBezTo>
                <a:cubicBezTo>
                  <a:pt x="1883374" y="1484561"/>
                  <a:pt x="1890702" y="1494871"/>
                  <a:pt x="1899403" y="1498600"/>
                </a:cubicBezTo>
                <a:cubicBezTo>
                  <a:pt x="1905555" y="1501237"/>
                  <a:pt x="1912103" y="1502833"/>
                  <a:pt x="1918453" y="1504950"/>
                </a:cubicBezTo>
                <a:cubicBezTo>
                  <a:pt x="1983882" y="1483140"/>
                  <a:pt x="1956122" y="1481030"/>
                  <a:pt x="2001003" y="1492250"/>
                </a:cubicBezTo>
                <a:cubicBezTo>
                  <a:pt x="2013722" y="1524048"/>
                  <a:pt x="2020836" y="1537685"/>
                  <a:pt x="2026403" y="1574800"/>
                </a:cubicBezTo>
                <a:cubicBezTo>
                  <a:pt x="2030184" y="1600006"/>
                  <a:pt x="2029592" y="1625709"/>
                  <a:pt x="2032753" y="1651000"/>
                </a:cubicBezTo>
                <a:cubicBezTo>
                  <a:pt x="2033835" y="1659660"/>
                  <a:pt x="2037274" y="1667866"/>
                  <a:pt x="2039103" y="1676400"/>
                </a:cubicBezTo>
                <a:cubicBezTo>
                  <a:pt x="2043626" y="1697507"/>
                  <a:pt x="2044543" y="1719572"/>
                  <a:pt x="2051803" y="1739900"/>
                </a:cubicBezTo>
                <a:cubicBezTo>
                  <a:pt x="2061084" y="1765887"/>
                  <a:pt x="2072394" y="1763409"/>
                  <a:pt x="2089903" y="1778000"/>
                </a:cubicBezTo>
                <a:cubicBezTo>
                  <a:pt x="2121614" y="1804426"/>
                  <a:pt x="2094525" y="1792241"/>
                  <a:pt x="2128003" y="1803400"/>
                </a:cubicBezTo>
                <a:cubicBezTo>
                  <a:pt x="2155456" y="1796537"/>
                  <a:pt x="2144676" y="1797050"/>
                  <a:pt x="2159753" y="17970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64892" y="2708921"/>
            <a:ext cx="669372" cy="2639524"/>
          </a:xfrm>
          <a:custGeom>
            <a:avLst/>
            <a:gdLst>
              <a:gd name="connsiteX0" fmla="*/ 0 w 569398"/>
              <a:gd name="connsiteY0" fmla="*/ 1428750 h 1428750"/>
              <a:gd name="connsiteX1" fmla="*/ 19050 w 569398"/>
              <a:gd name="connsiteY1" fmla="*/ 1397000 h 1428750"/>
              <a:gd name="connsiteX2" fmla="*/ 31750 w 569398"/>
              <a:gd name="connsiteY2" fmla="*/ 1371600 h 1428750"/>
              <a:gd name="connsiteX3" fmla="*/ 50800 w 569398"/>
              <a:gd name="connsiteY3" fmla="*/ 1358900 h 1428750"/>
              <a:gd name="connsiteX4" fmla="*/ 76200 w 569398"/>
              <a:gd name="connsiteY4" fmla="*/ 1314450 h 1428750"/>
              <a:gd name="connsiteX5" fmla="*/ 69850 w 569398"/>
              <a:gd name="connsiteY5" fmla="*/ 1295400 h 1428750"/>
              <a:gd name="connsiteX6" fmla="*/ 44450 w 569398"/>
              <a:gd name="connsiteY6" fmla="*/ 1257300 h 1428750"/>
              <a:gd name="connsiteX7" fmla="*/ 31750 w 569398"/>
              <a:gd name="connsiteY7" fmla="*/ 1193800 h 1428750"/>
              <a:gd name="connsiteX8" fmla="*/ 69850 w 569398"/>
              <a:gd name="connsiteY8" fmla="*/ 1168400 h 1428750"/>
              <a:gd name="connsiteX9" fmla="*/ 82550 w 569398"/>
              <a:gd name="connsiteY9" fmla="*/ 1123950 h 1428750"/>
              <a:gd name="connsiteX10" fmla="*/ 101600 w 569398"/>
              <a:gd name="connsiteY10" fmla="*/ 1111250 h 1428750"/>
              <a:gd name="connsiteX11" fmla="*/ 120650 w 569398"/>
              <a:gd name="connsiteY11" fmla="*/ 1066800 h 1428750"/>
              <a:gd name="connsiteX12" fmla="*/ 146050 w 569398"/>
              <a:gd name="connsiteY12" fmla="*/ 1028700 h 1428750"/>
              <a:gd name="connsiteX13" fmla="*/ 152400 w 569398"/>
              <a:gd name="connsiteY13" fmla="*/ 984250 h 1428750"/>
              <a:gd name="connsiteX14" fmla="*/ 171450 w 569398"/>
              <a:gd name="connsiteY14" fmla="*/ 977900 h 1428750"/>
              <a:gd name="connsiteX15" fmla="*/ 196850 w 569398"/>
              <a:gd name="connsiteY15" fmla="*/ 939800 h 1428750"/>
              <a:gd name="connsiteX16" fmla="*/ 234950 w 569398"/>
              <a:gd name="connsiteY16" fmla="*/ 908050 h 1428750"/>
              <a:gd name="connsiteX17" fmla="*/ 254000 w 569398"/>
              <a:gd name="connsiteY17" fmla="*/ 889000 h 1428750"/>
              <a:gd name="connsiteX18" fmla="*/ 273050 w 569398"/>
              <a:gd name="connsiteY18" fmla="*/ 882650 h 1428750"/>
              <a:gd name="connsiteX19" fmla="*/ 279400 w 569398"/>
              <a:gd name="connsiteY19" fmla="*/ 863600 h 1428750"/>
              <a:gd name="connsiteX20" fmla="*/ 292100 w 569398"/>
              <a:gd name="connsiteY20" fmla="*/ 844550 h 1428750"/>
              <a:gd name="connsiteX21" fmla="*/ 298450 w 569398"/>
              <a:gd name="connsiteY21" fmla="*/ 819150 h 1428750"/>
              <a:gd name="connsiteX22" fmla="*/ 304800 w 569398"/>
              <a:gd name="connsiteY22" fmla="*/ 584200 h 1428750"/>
              <a:gd name="connsiteX23" fmla="*/ 330200 w 569398"/>
              <a:gd name="connsiteY23" fmla="*/ 577850 h 1428750"/>
              <a:gd name="connsiteX24" fmla="*/ 342900 w 569398"/>
              <a:gd name="connsiteY24" fmla="*/ 527050 h 1428750"/>
              <a:gd name="connsiteX25" fmla="*/ 330200 w 569398"/>
              <a:gd name="connsiteY25" fmla="*/ 508000 h 1428750"/>
              <a:gd name="connsiteX26" fmla="*/ 304800 w 569398"/>
              <a:gd name="connsiteY26" fmla="*/ 495300 h 1428750"/>
              <a:gd name="connsiteX27" fmla="*/ 285750 w 569398"/>
              <a:gd name="connsiteY27" fmla="*/ 381000 h 1428750"/>
              <a:gd name="connsiteX28" fmla="*/ 266700 w 569398"/>
              <a:gd name="connsiteY28" fmla="*/ 361950 h 1428750"/>
              <a:gd name="connsiteX29" fmla="*/ 273050 w 569398"/>
              <a:gd name="connsiteY29" fmla="*/ 311150 h 1428750"/>
              <a:gd name="connsiteX30" fmla="*/ 292100 w 569398"/>
              <a:gd name="connsiteY30" fmla="*/ 304800 h 1428750"/>
              <a:gd name="connsiteX31" fmla="*/ 304800 w 569398"/>
              <a:gd name="connsiteY31" fmla="*/ 266700 h 1428750"/>
              <a:gd name="connsiteX32" fmla="*/ 323850 w 569398"/>
              <a:gd name="connsiteY32" fmla="*/ 260350 h 1428750"/>
              <a:gd name="connsiteX33" fmla="*/ 330200 w 569398"/>
              <a:gd name="connsiteY33" fmla="*/ 241300 h 1428750"/>
              <a:gd name="connsiteX34" fmla="*/ 317500 w 569398"/>
              <a:gd name="connsiteY34" fmla="*/ 222250 h 1428750"/>
              <a:gd name="connsiteX35" fmla="*/ 298450 w 569398"/>
              <a:gd name="connsiteY35" fmla="*/ 171450 h 1428750"/>
              <a:gd name="connsiteX36" fmla="*/ 285750 w 569398"/>
              <a:gd name="connsiteY36" fmla="*/ 120650 h 1428750"/>
              <a:gd name="connsiteX37" fmla="*/ 304800 w 569398"/>
              <a:gd name="connsiteY37" fmla="*/ 114300 h 1428750"/>
              <a:gd name="connsiteX38" fmla="*/ 330200 w 569398"/>
              <a:gd name="connsiteY38" fmla="*/ 101600 h 1428750"/>
              <a:gd name="connsiteX39" fmla="*/ 381000 w 569398"/>
              <a:gd name="connsiteY39" fmla="*/ 95250 h 1428750"/>
              <a:gd name="connsiteX40" fmla="*/ 431800 w 569398"/>
              <a:gd name="connsiteY40" fmla="*/ 69850 h 1428750"/>
              <a:gd name="connsiteX41" fmla="*/ 495300 w 569398"/>
              <a:gd name="connsiteY41" fmla="*/ 50800 h 1428750"/>
              <a:gd name="connsiteX42" fmla="*/ 514350 w 569398"/>
              <a:gd name="connsiteY42" fmla="*/ 44450 h 1428750"/>
              <a:gd name="connsiteX43" fmla="*/ 565150 w 569398"/>
              <a:gd name="connsiteY43" fmla="*/ 38100 h 1428750"/>
              <a:gd name="connsiteX44" fmla="*/ 565150 w 569398"/>
              <a:gd name="connsiteY44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69398" h="1428750">
                <a:moveTo>
                  <a:pt x="0" y="1428750"/>
                </a:moveTo>
                <a:cubicBezTo>
                  <a:pt x="6350" y="1418167"/>
                  <a:pt x="13056" y="1407789"/>
                  <a:pt x="19050" y="1397000"/>
                </a:cubicBezTo>
                <a:cubicBezTo>
                  <a:pt x="23647" y="1388725"/>
                  <a:pt x="25690" y="1378872"/>
                  <a:pt x="31750" y="1371600"/>
                </a:cubicBezTo>
                <a:cubicBezTo>
                  <a:pt x="36636" y="1365737"/>
                  <a:pt x="44450" y="1363133"/>
                  <a:pt x="50800" y="1358900"/>
                </a:cubicBezTo>
                <a:cubicBezTo>
                  <a:pt x="56941" y="1349688"/>
                  <a:pt x="74735" y="1324704"/>
                  <a:pt x="76200" y="1314450"/>
                </a:cubicBezTo>
                <a:cubicBezTo>
                  <a:pt x="77147" y="1307824"/>
                  <a:pt x="71473" y="1301894"/>
                  <a:pt x="69850" y="1295400"/>
                </a:cubicBezTo>
                <a:cubicBezTo>
                  <a:pt x="60097" y="1256390"/>
                  <a:pt x="75035" y="1267495"/>
                  <a:pt x="44450" y="1257300"/>
                </a:cubicBezTo>
                <a:cubicBezTo>
                  <a:pt x="24469" y="1237319"/>
                  <a:pt x="8043" y="1231053"/>
                  <a:pt x="31750" y="1193800"/>
                </a:cubicBezTo>
                <a:cubicBezTo>
                  <a:pt x="39945" y="1180923"/>
                  <a:pt x="69850" y="1168400"/>
                  <a:pt x="69850" y="1168400"/>
                </a:cubicBezTo>
                <a:cubicBezTo>
                  <a:pt x="70265" y="1166741"/>
                  <a:pt x="79237" y="1128091"/>
                  <a:pt x="82550" y="1123950"/>
                </a:cubicBezTo>
                <a:cubicBezTo>
                  <a:pt x="87318" y="1117991"/>
                  <a:pt x="95250" y="1115483"/>
                  <a:pt x="101600" y="1111250"/>
                </a:cubicBezTo>
                <a:cubicBezTo>
                  <a:pt x="108169" y="1091542"/>
                  <a:pt x="108880" y="1086417"/>
                  <a:pt x="120650" y="1066800"/>
                </a:cubicBezTo>
                <a:cubicBezTo>
                  <a:pt x="128503" y="1053712"/>
                  <a:pt x="146050" y="1028700"/>
                  <a:pt x="146050" y="1028700"/>
                </a:cubicBezTo>
                <a:cubicBezTo>
                  <a:pt x="148167" y="1013883"/>
                  <a:pt x="145707" y="997637"/>
                  <a:pt x="152400" y="984250"/>
                </a:cubicBezTo>
                <a:cubicBezTo>
                  <a:pt x="155393" y="978263"/>
                  <a:pt x="166717" y="982633"/>
                  <a:pt x="171450" y="977900"/>
                </a:cubicBezTo>
                <a:cubicBezTo>
                  <a:pt x="182243" y="967107"/>
                  <a:pt x="185124" y="949571"/>
                  <a:pt x="196850" y="939800"/>
                </a:cubicBezTo>
                <a:cubicBezTo>
                  <a:pt x="209550" y="929217"/>
                  <a:pt x="222594" y="919033"/>
                  <a:pt x="234950" y="908050"/>
                </a:cubicBezTo>
                <a:cubicBezTo>
                  <a:pt x="241662" y="902084"/>
                  <a:pt x="246528" y="893981"/>
                  <a:pt x="254000" y="889000"/>
                </a:cubicBezTo>
                <a:cubicBezTo>
                  <a:pt x="259569" y="885287"/>
                  <a:pt x="266700" y="884767"/>
                  <a:pt x="273050" y="882650"/>
                </a:cubicBezTo>
                <a:cubicBezTo>
                  <a:pt x="275167" y="876300"/>
                  <a:pt x="276407" y="869587"/>
                  <a:pt x="279400" y="863600"/>
                </a:cubicBezTo>
                <a:cubicBezTo>
                  <a:pt x="282813" y="856774"/>
                  <a:pt x="289094" y="851565"/>
                  <a:pt x="292100" y="844550"/>
                </a:cubicBezTo>
                <a:cubicBezTo>
                  <a:pt x="295538" y="836528"/>
                  <a:pt x="296333" y="827617"/>
                  <a:pt x="298450" y="819150"/>
                </a:cubicBezTo>
                <a:cubicBezTo>
                  <a:pt x="290469" y="731362"/>
                  <a:pt x="282359" y="685184"/>
                  <a:pt x="304800" y="584200"/>
                </a:cubicBezTo>
                <a:cubicBezTo>
                  <a:pt x="306693" y="575681"/>
                  <a:pt x="321733" y="579967"/>
                  <a:pt x="330200" y="577850"/>
                </a:cubicBezTo>
                <a:cubicBezTo>
                  <a:pt x="334347" y="565410"/>
                  <a:pt x="344293" y="538196"/>
                  <a:pt x="342900" y="527050"/>
                </a:cubicBezTo>
                <a:cubicBezTo>
                  <a:pt x="341953" y="519477"/>
                  <a:pt x="336063" y="512886"/>
                  <a:pt x="330200" y="508000"/>
                </a:cubicBezTo>
                <a:cubicBezTo>
                  <a:pt x="322928" y="501940"/>
                  <a:pt x="313267" y="499533"/>
                  <a:pt x="304800" y="495300"/>
                </a:cubicBezTo>
                <a:cubicBezTo>
                  <a:pt x="301988" y="461561"/>
                  <a:pt x="304068" y="413972"/>
                  <a:pt x="285750" y="381000"/>
                </a:cubicBezTo>
                <a:cubicBezTo>
                  <a:pt x="281389" y="373150"/>
                  <a:pt x="273050" y="368300"/>
                  <a:pt x="266700" y="361950"/>
                </a:cubicBezTo>
                <a:cubicBezTo>
                  <a:pt x="309842" y="347569"/>
                  <a:pt x="265781" y="369305"/>
                  <a:pt x="273050" y="311150"/>
                </a:cubicBezTo>
                <a:cubicBezTo>
                  <a:pt x="273880" y="304508"/>
                  <a:pt x="285750" y="306917"/>
                  <a:pt x="292100" y="304800"/>
                </a:cubicBezTo>
                <a:cubicBezTo>
                  <a:pt x="296333" y="292100"/>
                  <a:pt x="297019" y="277593"/>
                  <a:pt x="304800" y="266700"/>
                </a:cubicBezTo>
                <a:cubicBezTo>
                  <a:pt x="308691" y="261253"/>
                  <a:pt x="319117" y="265083"/>
                  <a:pt x="323850" y="260350"/>
                </a:cubicBezTo>
                <a:cubicBezTo>
                  <a:pt x="328583" y="255617"/>
                  <a:pt x="328083" y="247650"/>
                  <a:pt x="330200" y="241300"/>
                </a:cubicBezTo>
                <a:cubicBezTo>
                  <a:pt x="325967" y="234950"/>
                  <a:pt x="320913" y="229076"/>
                  <a:pt x="317500" y="222250"/>
                </a:cubicBezTo>
                <a:cubicBezTo>
                  <a:pt x="314587" y="216423"/>
                  <a:pt x="301198" y="182442"/>
                  <a:pt x="298450" y="171450"/>
                </a:cubicBezTo>
                <a:lnTo>
                  <a:pt x="285750" y="120650"/>
                </a:lnTo>
                <a:cubicBezTo>
                  <a:pt x="292100" y="118533"/>
                  <a:pt x="298648" y="116937"/>
                  <a:pt x="304800" y="114300"/>
                </a:cubicBezTo>
                <a:cubicBezTo>
                  <a:pt x="313501" y="110571"/>
                  <a:pt x="321017" y="103896"/>
                  <a:pt x="330200" y="101600"/>
                </a:cubicBezTo>
                <a:cubicBezTo>
                  <a:pt x="346756" y="97461"/>
                  <a:pt x="364067" y="97367"/>
                  <a:pt x="381000" y="95250"/>
                </a:cubicBezTo>
                <a:cubicBezTo>
                  <a:pt x="397933" y="86783"/>
                  <a:pt x="413839" y="75837"/>
                  <a:pt x="431800" y="69850"/>
                </a:cubicBezTo>
                <a:cubicBezTo>
                  <a:pt x="522342" y="39669"/>
                  <a:pt x="428122" y="69994"/>
                  <a:pt x="495300" y="50800"/>
                </a:cubicBezTo>
                <a:cubicBezTo>
                  <a:pt x="501736" y="48961"/>
                  <a:pt x="507764" y="45647"/>
                  <a:pt x="514350" y="44450"/>
                </a:cubicBezTo>
                <a:cubicBezTo>
                  <a:pt x="531140" y="41397"/>
                  <a:pt x="552307" y="49337"/>
                  <a:pt x="565150" y="38100"/>
                </a:cubicBezTo>
                <a:cubicBezTo>
                  <a:pt x="574708" y="29737"/>
                  <a:pt x="565150" y="12700"/>
                  <a:pt x="565150" y="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78387" y="5085184"/>
            <a:ext cx="1900167" cy="1772816"/>
          </a:xfrm>
          <a:custGeom>
            <a:avLst/>
            <a:gdLst>
              <a:gd name="connsiteX0" fmla="*/ 1193800 w 1193800"/>
              <a:gd name="connsiteY0" fmla="*/ 692784 h 692784"/>
              <a:gd name="connsiteX1" fmla="*/ 1162050 w 1193800"/>
              <a:gd name="connsiteY1" fmla="*/ 673734 h 692784"/>
              <a:gd name="connsiteX2" fmla="*/ 1155700 w 1193800"/>
              <a:gd name="connsiteY2" fmla="*/ 654684 h 692784"/>
              <a:gd name="connsiteX3" fmla="*/ 1143000 w 1193800"/>
              <a:gd name="connsiteY3" fmla="*/ 635634 h 692784"/>
              <a:gd name="connsiteX4" fmla="*/ 1155700 w 1193800"/>
              <a:gd name="connsiteY4" fmla="*/ 584834 h 692784"/>
              <a:gd name="connsiteX5" fmla="*/ 1136650 w 1193800"/>
              <a:gd name="connsiteY5" fmla="*/ 559434 h 692784"/>
              <a:gd name="connsiteX6" fmla="*/ 1104900 w 1193800"/>
              <a:gd name="connsiteY6" fmla="*/ 521334 h 692784"/>
              <a:gd name="connsiteX7" fmla="*/ 1054100 w 1193800"/>
              <a:gd name="connsiteY7" fmla="*/ 508634 h 692784"/>
              <a:gd name="connsiteX8" fmla="*/ 1009650 w 1193800"/>
              <a:gd name="connsiteY8" fmla="*/ 470534 h 692784"/>
              <a:gd name="connsiteX9" fmla="*/ 1016000 w 1193800"/>
              <a:gd name="connsiteY9" fmla="*/ 426084 h 692784"/>
              <a:gd name="connsiteX10" fmla="*/ 1009650 w 1193800"/>
              <a:gd name="connsiteY10" fmla="*/ 356234 h 692784"/>
              <a:gd name="connsiteX11" fmla="*/ 977900 w 1193800"/>
              <a:gd name="connsiteY11" fmla="*/ 318134 h 692784"/>
              <a:gd name="connsiteX12" fmla="*/ 952500 w 1193800"/>
              <a:gd name="connsiteY12" fmla="*/ 299084 h 692784"/>
              <a:gd name="connsiteX13" fmla="*/ 946150 w 1193800"/>
              <a:gd name="connsiteY13" fmla="*/ 235584 h 692784"/>
              <a:gd name="connsiteX14" fmla="*/ 927100 w 1193800"/>
              <a:gd name="connsiteY14" fmla="*/ 222884 h 692784"/>
              <a:gd name="connsiteX15" fmla="*/ 901700 w 1193800"/>
              <a:gd name="connsiteY15" fmla="*/ 197484 h 692784"/>
              <a:gd name="connsiteX16" fmla="*/ 844550 w 1193800"/>
              <a:gd name="connsiteY16" fmla="*/ 184784 h 692784"/>
              <a:gd name="connsiteX17" fmla="*/ 781050 w 1193800"/>
              <a:gd name="connsiteY17" fmla="*/ 184784 h 692784"/>
              <a:gd name="connsiteX18" fmla="*/ 711200 w 1193800"/>
              <a:gd name="connsiteY18" fmla="*/ 133984 h 692784"/>
              <a:gd name="connsiteX19" fmla="*/ 641350 w 1193800"/>
              <a:gd name="connsiteY19" fmla="*/ 140334 h 692784"/>
              <a:gd name="connsiteX20" fmla="*/ 539750 w 1193800"/>
              <a:gd name="connsiteY20" fmla="*/ 165734 h 692784"/>
              <a:gd name="connsiteX21" fmla="*/ 419100 w 1193800"/>
              <a:gd name="connsiteY21" fmla="*/ 159384 h 692784"/>
              <a:gd name="connsiteX22" fmla="*/ 304800 w 1193800"/>
              <a:gd name="connsiteY22" fmla="*/ 172084 h 692784"/>
              <a:gd name="connsiteX23" fmla="*/ 215900 w 1193800"/>
              <a:gd name="connsiteY23" fmla="*/ 178434 h 692784"/>
              <a:gd name="connsiteX24" fmla="*/ 146050 w 1193800"/>
              <a:gd name="connsiteY24" fmla="*/ 172084 h 692784"/>
              <a:gd name="connsiteX25" fmla="*/ 127000 w 1193800"/>
              <a:gd name="connsiteY25" fmla="*/ 165734 h 692784"/>
              <a:gd name="connsiteX26" fmla="*/ 114300 w 1193800"/>
              <a:gd name="connsiteY26" fmla="*/ 146684 h 692784"/>
              <a:gd name="connsiteX27" fmla="*/ 95250 w 1193800"/>
              <a:gd name="connsiteY27" fmla="*/ 140334 h 692784"/>
              <a:gd name="connsiteX28" fmla="*/ 76200 w 1193800"/>
              <a:gd name="connsiteY28" fmla="*/ 127634 h 692784"/>
              <a:gd name="connsiteX29" fmla="*/ 63500 w 1193800"/>
              <a:gd name="connsiteY29" fmla="*/ 108584 h 692784"/>
              <a:gd name="connsiteX30" fmla="*/ 50800 w 1193800"/>
              <a:gd name="connsiteY30" fmla="*/ 83184 h 692784"/>
              <a:gd name="connsiteX31" fmla="*/ 31750 w 1193800"/>
              <a:gd name="connsiteY31" fmla="*/ 70484 h 692784"/>
              <a:gd name="connsiteX32" fmla="*/ 25400 w 1193800"/>
              <a:gd name="connsiteY32" fmla="*/ 51434 h 692784"/>
              <a:gd name="connsiteX33" fmla="*/ 12700 w 1193800"/>
              <a:gd name="connsiteY33" fmla="*/ 32384 h 692784"/>
              <a:gd name="connsiteX34" fmla="*/ 0 w 1193800"/>
              <a:gd name="connsiteY34" fmla="*/ 6984 h 692784"/>
              <a:gd name="connsiteX35" fmla="*/ 19050 w 1193800"/>
              <a:gd name="connsiteY35" fmla="*/ 13334 h 69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3800" h="692784">
                <a:moveTo>
                  <a:pt x="1193800" y="692784"/>
                </a:moveTo>
                <a:cubicBezTo>
                  <a:pt x="1183217" y="686434"/>
                  <a:pt x="1170777" y="682461"/>
                  <a:pt x="1162050" y="673734"/>
                </a:cubicBezTo>
                <a:cubicBezTo>
                  <a:pt x="1157317" y="669001"/>
                  <a:pt x="1158693" y="660671"/>
                  <a:pt x="1155700" y="654684"/>
                </a:cubicBezTo>
                <a:cubicBezTo>
                  <a:pt x="1152287" y="647858"/>
                  <a:pt x="1147233" y="641984"/>
                  <a:pt x="1143000" y="635634"/>
                </a:cubicBezTo>
                <a:cubicBezTo>
                  <a:pt x="1147233" y="618701"/>
                  <a:pt x="1166173" y="598798"/>
                  <a:pt x="1155700" y="584834"/>
                </a:cubicBezTo>
                <a:cubicBezTo>
                  <a:pt x="1149350" y="576367"/>
                  <a:pt x="1142259" y="568409"/>
                  <a:pt x="1136650" y="559434"/>
                </a:cubicBezTo>
                <a:cubicBezTo>
                  <a:pt x="1123510" y="538410"/>
                  <a:pt x="1129430" y="530254"/>
                  <a:pt x="1104900" y="521334"/>
                </a:cubicBezTo>
                <a:cubicBezTo>
                  <a:pt x="1088496" y="515369"/>
                  <a:pt x="1071033" y="512867"/>
                  <a:pt x="1054100" y="508634"/>
                </a:cubicBezTo>
                <a:cubicBezTo>
                  <a:pt x="1044390" y="502808"/>
                  <a:pt x="1011521" y="489248"/>
                  <a:pt x="1009650" y="470534"/>
                </a:cubicBezTo>
                <a:cubicBezTo>
                  <a:pt x="1008161" y="455641"/>
                  <a:pt x="1013883" y="440901"/>
                  <a:pt x="1016000" y="426084"/>
                </a:cubicBezTo>
                <a:cubicBezTo>
                  <a:pt x="1013883" y="402801"/>
                  <a:pt x="1014235" y="379159"/>
                  <a:pt x="1009650" y="356234"/>
                </a:cubicBezTo>
                <a:cubicBezTo>
                  <a:pt x="1004445" y="330209"/>
                  <a:pt x="996032" y="331085"/>
                  <a:pt x="977900" y="318134"/>
                </a:cubicBezTo>
                <a:cubicBezTo>
                  <a:pt x="969288" y="311983"/>
                  <a:pt x="960967" y="305434"/>
                  <a:pt x="952500" y="299084"/>
                </a:cubicBezTo>
                <a:cubicBezTo>
                  <a:pt x="950383" y="277917"/>
                  <a:pt x="952877" y="255765"/>
                  <a:pt x="946150" y="235584"/>
                </a:cubicBezTo>
                <a:cubicBezTo>
                  <a:pt x="943737" y="228344"/>
                  <a:pt x="932894" y="227851"/>
                  <a:pt x="927100" y="222884"/>
                </a:cubicBezTo>
                <a:cubicBezTo>
                  <a:pt x="918009" y="215092"/>
                  <a:pt x="911443" y="204444"/>
                  <a:pt x="901700" y="197484"/>
                </a:cubicBezTo>
                <a:cubicBezTo>
                  <a:pt x="892185" y="190687"/>
                  <a:pt x="847417" y="185262"/>
                  <a:pt x="844550" y="184784"/>
                </a:cubicBezTo>
                <a:cubicBezTo>
                  <a:pt x="822762" y="187897"/>
                  <a:pt x="801201" y="197738"/>
                  <a:pt x="781050" y="184784"/>
                </a:cubicBezTo>
                <a:cubicBezTo>
                  <a:pt x="756833" y="169216"/>
                  <a:pt x="711200" y="133984"/>
                  <a:pt x="711200" y="133984"/>
                </a:cubicBezTo>
                <a:cubicBezTo>
                  <a:pt x="687917" y="136101"/>
                  <a:pt x="664411" y="136490"/>
                  <a:pt x="641350" y="140334"/>
                </a:cubicBezTo>
                <a:cubicBezTo>
                  <a:pt x="586536" y="149470"/>
                  <a:pt x="577471" y="153160"/>
                  <a:pt x="539750" y="165734"/>
                </a:cubicBezTo>
                <a:cubicBezTo>
                  <a:pt x="499533" y="163617"/>
                  <a:pt x="459372" y="159384"/>
                  <a:pt x="419100" y="159384"/>
                </a:cubicBezTo>
                <a:cubicBezTo>
                  <a:pt x="362455" y="159384"/>
                  <a:pt x="354399" y="167360"/>
                  <a:pt x="304800" y="172084"/>
                </a:cubicBezTo>
                <a:cubicBezTo>
                  <a:pt x="275225" y="174901"/>
                  <a:pt x="245533" y="176317"/>
                  <a:pt x="215900" y="178434"/>
                </a:cubicBezTo>
                <a:cubicBezTo>
                  <a:pt x="192617" y="176317"/>
                  <a:pt x="169194" y="175390"/>
                  <a:pt x="146050" y="172084"/>
                </a:cubicBezTo>
                <a:cubicBezTo>
                  <a:pt x="139424" y="171137"/>
                  <a:pt x="132227" y="169915"/>
                  <a:pt x="127000" y="165734"/>
                </a:cubicBezTo>
                <a:cubicBezTo>
                  <a:pt x="121041" y="160966"/>
                  <a:pt x="120259" y="151452"/>
                  <a:pt x="114300" y="146684"/>
                </a:cubicBezTo>
                <a:cubicBezTo>
                  <a:pt x="109073" y="142503"/>
                  <a:pt x="101237" y="143327"/>
                  <a:pt x="95250" y="140334"/>
                </a:cubicBezTo>
                <a:cubicBezTo>
                  <a:pt x="88424" y="136921"/>
                  <a:pt x="82550" y="131867"/>
                  <a:pt x="76200" y="127634"/>
                </a:cubicBezTo>
                <a:cubicBezTo>
                  <a:pt x="71967" y="121284"/>
                  <a:pt x="67286" y="115210"/>
                  <a:pt x="63500" y="108584"/>
                </a:cubicBezTo>
                <a:cubicBezTo>
                  <a:pt x="58804" y="100365"/>
                  <a:pt x="56860" y="90456"/>
                  <a:pt x="50800" y="83184"/>
                </a:cubicBezTo>
                <a:cubicBezTo>
                  <a:pt x="45914" y="77321"/>
                  <a:pt x="38100" y="74717"/>
                  <a:pt x="31750" y="70484"/>
                </a:cubicBezTo>
                <a:cubicBezTo>
                  <a:pt x="29633" y="64134"/>
                  <a:pt x="28393" y="57421"/>
                  <a:pt x="25400" y="51434"/>
                </a:cubicBezTo>
                <a:cubicBezTo>
                  <a:pt x="21987" y="44608"/>
                  <a:pt x="16486" y="39010"/>
                  <a:pt x="12700" y="32384"/>
                </a:cubicBezTo>
                <a:cubicBezTo>
                  <a:pt x="8004" y="24165"/>
                  <a:pt x="4233" y="15451"/>
                  <a:pt x="0" y="6984"/>
                </a:cubicBezTo>
                <a:cubicBezTo>
                  <a:pt x="23066" y="-705"/>
                  <a:pt x="19050" y="-6059"/>
                  <a:pt x="19050" y="13334"/>
                </a:cubicBezTo>
              </a:path>
            </a:pathLst>
          </a:custGeom>
          <a:noFill/>
          <a:ln w="57150">
            <a:solidFill>
              <a:srgbClr val="EC6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68354" y="4088665"/>
            <a:ext cx="521282" cy="528962"/>
          </a:xfrm>
          <a:custGeom>
            <a:avLst/>
            <a:gdLst>
              <a:gd name="connsiteX0" fmla="*/ 2730 w 347521"/>
              <a:gd name="connsiteY0" fmla="*/ 349250 h 352641"/>
              <a:gd name="connsiteX1" fmla="*/ 72580 w 347521"/>
              <a:gd name="connsiteY1" fmla="*/ 342900 h 352641"/>
              <a:gd name="connsiteX2" fmla="*/ 117030 w 347521"/>
              <a:gd name="connsiteY2" fmla="*/ 336550 h 352641"/>
              <a:gd name="connsiteX3" fmla="*/ 123380 w 347521"/>
              <a:gd name="connsiteY3" fmla="*/ 317500 h 352641"/>
              <a:gd name="connsiteX4" fmla="*/ 142430 w 347521"/>
              <a:gd name="connsiteY4" fmla="*/ 304800 h 352641"/>
              <a:gd name="connsiteX5" fmla="*/ 186880 w 347521"/>
              <a:gd name="connsiteY5" fmla="*/ 292100 h 352641"/>
              <a:gd name="connsiteX6" fmla="*/ 218630 w 347521"/>
              <a:gd name="connsiteY6" fmla="*/ 285750 h 352641"/>
              <a:gd name="connsiteX7" fmla="*/ 250380 w 347521"/>
              <a:gd name="connsiteY7" fmla="*/ 247650 h 352641"/>
              <a:gd name="connsiteX8" fmla="*/ 269430 w 347521"/>
              <a:gd name="connsiteY8" fmla="*/ 209550 h 352641"/>
              <a:gd name="connsiteX9" fmla="*/ 320230 w 347521"/>
              <a:gd name="connsiteY9" fmla="*/ 82550 h 352641"/>
              <a:gd name="connsiteX10" fmla="*/ 339280 w 347521"/>
              <a:gd name="connsiteY10" fmla="*/ 69850 h 352641"/>
              <a:gd name="connsiteX11" fmla="*/ 339280 w 347521"/>
              <a:gd name="connsiteY11" fmla="*/ 12700 h 352641"/>
              <a:gd name="connsiteX12" fmla="*/ 313880 w 347521"/>
              <a:gd name="connsiteY12" fmla="*/ 0 h 352641"/>
              <a:gd name="connsiteX13" fmla="*/ 155130 w 347521"/>
              <a:gd name="connsiteY13" fmla="*/ 12700 h 352641"/>
              <a:gd name="connsiteX14" fmla="*/ 136080 w 347521"/>
              <a:gd name="connsiteY14" fmla="*/ 19050 h 352641"/>
              <a:gd name="connsiteX15" fmla="*/ 110680 w 347521"/>
              <a:gd name="connsiteY15" fmla="*/ 95250 h 352641"/>
              <a:gd name="connsiteX16" fmla="*/ 85280 w 347521"/>
              <a:gd name="connsiteY16" fmla="*/ 133350 h 352641"/>
              <a:gd name="connsiteX17" fmla="*/ 78930 w 347521"/>
              <a:gd name="connsiteY17" fmla="*/ 152400 h 352641"/>
              <a:gd name="connsiteX18" fmla="*/ 136080 w 347521"/>
              <a:gd name="connsiteY18" fmla="*/ 158750 h 352641"/>
              <a:gd name="connsiteX19" fmla="*/ 142430 w 347521"/>
              <a:gd name="connsiteY19" fmla="*/ 196850 h 352641"/>
              <a:gd name="connsiteX20" fmla="*/ 104330 w 347521"/>
              <a:gd name="connsiteY20" fmla="*/ 222250 h 352641"/>
              <a:gd name="connsiteX21" fmla="*/ 66230 w 347521"/>
              <a:gd name="connsiteY21" fmla="*/ 241300 h 352641"/>
              <a:gd name="connsiteX22" fmla="*/ 53530 w 347521"/>
              <a:gd name="connsiteY22" fmla="*/ 260350 h 352641"/>
              <a:gd name="connsiteX23" fmla="*/ 47180 w 347521"/>
              <a:gd name="connsiteY23" fmla="*/ 279400 h 352641"/>
              <a:gd name="connsiteX24" fmla="*/ 28130 w 347521"/>
              <a:gd name="connsiteY24" fmla="*/ 285750 h 352641"/>
              <a:gd name="connsiteX25" fmla="*/ 2730 w 347521"/>
              <a:gd name="connsiteY25" fmla="*/ 349250 h 3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7521" h="352641">
                <a:moveTo>
                  <a:pt x="2730" y="349250"/>
                </a:moveTo>
                <a:cubicBezTo>
                  <a:pt x="10138" y="358775"/>
                  <a:pt x="49344" y="345482"/>
                  <a:pt x="72580" y="342900"/>
                </a:cubicBezTo>
                <a:cubicBezTo>
                  <a:pt x="87456" y="341247"/>
                  <a:pt x="103643" y="343243"/>
                  <a:pt x="117030" y="336550"/>
                </a:cubicBezTo>
                <a:cubicBezTo>
                  <a:pt x="123017" y="333557"/>
                  <a:pt x="119199" y="322727"/>
                  <a:pt x="123380" y="317500"/>
                </a:cubicBezTo>
                <a:cubicBezTo>
                  <a:pt x="128148" y="311541"/>
                  <a:pt x="136080" y="309033"/>
                  <a:pt x="142430" y="304800"/>
                </a:cubicBezTo>
                <a:cubicBezTo>
                  <a:pt x="129745" y="266744"/>
                  <a:pt x="131832" y="292100"/>
                  <a:pt x="186880" y="292100"/>
                </a:cubicBezTo>
                <a:cubicBezTo>
                  <a:pt x="197673" y="292100"/>
                  <a:pt x="208047" y="287867"/>
                  <a:pt x="218630" y="285750"/>
                </a:cubicBezTo>
                <a:cubicBezTo>
                  <a:pt x="232674" y="271706"/>
                  <a:pt x="241539" y="265331"/>
                  <a:pt x="250380" y="247650"/>
                </a:cubicBezTo>
                <a:cubicBezTo>
                  <a:pt x="276670" y="195070"/>
                  <a:pt x="233034" y="264145"/>
                  <a:pt x="269430" y="209550"/>
                </a:cubicBezTo>
                <a:cubicBezTo>
                  <a:pt x="277939" y="56379"/>
                  <a:pt x="238563" y="115217"/>
                  <a:pt x="320230" y="82550"/>
                </a:cubicBezTo>
                <a:cubicBezTo>
                  <a:pt x="327316" y="79716"/>
                  <a:pt x="332930" y="74083"/>
                  <a:pt x="339280" y="69850"/>
                </a:cubicBezTo>
                <a:cubicBezTo>
                  <a:pt x="345997" y="49700"/>
                  <a:pt x="353857" y="36023"/>
                  <a:pt x="339280" y="12700"/>
                </a:cubicBezTo>
                <a:cubicBezTo>
                  <a:pt x="334263" y="4673"/>
                  <a:pt x="322347" y="4233"/>
                  <a:pt x="313880" y="0"/>
                </a:cubicBezTo>
                <a:cubicBezTo>
                  <a:pt x="273363" y="2383"/>
                  <a:pt x="201707" y="4231"/>
                  <a:pt x="155130" y="12700"/>
                </a:cubicBezTo>
                <a:cubicBezTo>
                  <a:pt x="148544" y="13897"/>
                  <a:pt x="142430" y="16933"/>
                  <a:pt x="136080" y="19050"/>
                </a:cubicBezTo>
                <a:cubicBezTo>
                  <a:pt x="101327" y="71180"/>
                  <a:pt x="153747" y="-12417"/>
                  <a:pt x="110680" y="95250"/>
                </a:cubicBezTo>
                <a:cubicBezTo>
                  <a:pt x="105011" y="109422"/>
                  <a:pt x="93747" y="120650"/>
                  <a:pt x="85280" y="133350"/>
                </a:cubicBezTo>
                <a:cubicBezTo>
                  <a:pt x="81567" y="138919"/>
                  <a:pt x="81047" y="146050"/>
                  <a:pt x="78930" y="152400"/>
                </a:cubicBezTo>
                <a:cubicBezTo>
                  <a:pt x="97980" y="154517"/>
                  <a:pt x="118067" y="152200"/>
                  <a:pt x="136080" y="158750"/>
                </a:cubicBezTo>
                <a:cubicBezTo>
                  <a:pt x="156156" y="166051"/>
                  <a:pt x="147980" y="185749"/>
                  <a:pt x="142430" y="196850"/>
                </a:cubicBezTo>
                <a:cubicBezTo>
                  <a:pt x="127681" y="226348"/>
                  <a:pt x="133941" y="210406"/>
                  <a:pt x="104330" y="222250"/>
                </a:cubicBezTo>
                <a:cubicBezTo>
                  <a:pt x="91147" y="227523"/>
                  <a:pt x="78930" y="234950"/>
                  <a:pt x="66230" y="241300"/>
                </a:cubicBezTo>
                <a:cubicBezTo>
                  <a:pt x="61997" y="247650"/>
                  <a:pt x="56943" y="253524"/>
                  <a:pt x="53530" y="260350"/>
                </a:cubicBezTo>
                <a:cubicBezTo>
                  <a:pt x="50537" y="266337"/>
                  <a:pt x="51913" y="274667"/>
                  <a:pt x="47180" y="279400"/>
                </a:cubicBezTo>
                <a:cubicBezTo>
                  <a:pt x="42447" y="284133"/>
                  <a:pt x="34480" y="283633"/>
                  <a:pt x="28130" y="285750"/>
                </a:cubicBezTo>
                <a:cubicBezTo>
                  <a:pt x="2730" y="319617"/>
                  <a:pt x="-4678" y="339725"/>
                  <a:pt x="2730" y="34925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Wave 17"/>
          <p:cNvSpPr/>
          <p:nvPr/>
        </p:nvSpPr>
        <p:spPr>
          <a:xfrm>
            <a:off x="6909682" y="472104"/>
            <a:ext cx="1248398" cy="466001"/>
          </a:xfrm>
          <a:prstGeom prst="wave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b="1">
                <a:solidFill>
                  <a:prstClr val="black"/>
                </a:solidFill>
              </a:rPr>
              <a:t>Changement ultime</a:t>
            </a:r>
            <a:endParaRPr lang="en-GB" sz="900" b="1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909682" y="544111"/>
            <a:ext cx="0" cy="837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5506025-9E55-41EA-310D-0CF3291DA24D}"/>
              </a:ext>
            </a:extLst>
          </p:cNvPr>
          <p:cNvSpPr/>
          <p:nvPr/>
        </p:nvSpPr>
        <p:spPr>
          <a:xfrm>
            <a:off x="1272458" y="0"/>
            <a:ext cx="3848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D81A1A"/>
                </a:solidFill>
                <a:ea typeface="+mj-ea"/>
                <a:cs typeface="+mj-cs"/>
              </a:rPr>
              <a:t>Etape 1 : </a:t>
            </a:r>
          </a:p>
          <a:p>
            <a:r>
              <a:rPr lang="fr-BE" sz="2400" b="1" dirty="0">
                <a:solidFill>
                  <a:srgbClr val="585756"/>
                </a:solidFill>
                <a:ea typeface="+mj-ea"/>
                <a:cs typeface="+mj-cs"/>
              </a:rPr>
              <a:t>Identifier le changement visé et le chemin que l’on va prendre pour y parvenir.</a:t>
            </a:r>
            <a:endParaRPr lang="en-GB" sz="2400" b="1" dirty="0">
              <a:solidFill>
                <a:srgbClr val="58575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584" y="3068961"/>
            <a:ext cx="2795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>
                <a:solidFill>
                  <a:srgbClr val="D81A1A"/>
                </a:solidFill>
                <a:ea typeface="+mj-ea"/>
                <a:cs typeface="+mj-cs"/>
              </a:rPr>
              <a:t>Etape 2: </a:t>
            </a:r>
          </a:p>
          <a:p>
            <a:endParaRPr lang="fr-BE" sz="2400" b="1" dirty="0">
              <a:solidFill>
                <a:srgbClr val="D81A1A"/>
              </a:solidFill>
              <a:ea typeface="+mj-ea"/>
              <a:cs typeface="+mj-cs"/>
            </a:endParaRPr>
          </a:p>
          <a:p>
            <a:r>
              <a:rPr lang="fr-BE" sz="2400" b="1" dirty="0">
                <a:solidFill>
                  <a:srgbClr val="585756"/>
                </a:solidFill>
                <a:ea typeface="+mj-ea"/>
                <a:cs typeface="+mj-cs"/>
              </a:rPr>
              <a:t>Identifier les acteurs</a:t>
            </a:r>
            <a:endParaRPr lang="en-GB" sz="2400" b="1" dirty="0">
              <a:solidFill>
                <a:srgbClr val="585756"/>
              </a:solidFill>
              <a:ea typeface="+mj-ea"/>
              <a:cs typeface="+mj-cs"/>
            </a:endParaRPr>
          </a:p>
        </p:txBody>
      </p:sp>
      <p:pic>
        <p:nvPicPr>
          <p:cNvPr id="5" name="Picture 2" descr="C:\Users\fclement\AppData\Local\Microsoft\Windows\Temporary Internet Files\Content.IE5\Z06368OB\people-335298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12" y="1066800"/>
            <a:ext cx="5669276" cy="2362200"/>
          </a:xfrm>
          <a:prstGeom prst="rect">
            <a:avLst/>
          </a:prstGeom>
          <a:solidFill>
            <a:srgbClr val="F9B500"/>
          </a:solidFill>
          <a:ln>
            <a:noFill/>
          </a:ln>
        </p:spPr>
      </p:pic>
      <p:sp>
        <p:nvSpPr>
          <p:cNvPr id="6" name="ZoneTexte 1"/>
          <p:cNvSpPr txBox="1"/>
          <p:nvPr/>
        </p:nvSpPr>
        <p:spPr>
          <a:xfrm>
            <a:off x="7392145" y="3861049"/>
            <a:ext cx="202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D81A1A"/>
                </a:solidFill>
              </a:rPr>
              <a:t>Individus</a:t>
            </a:r>
          </a:p>
          <a:p>
            <a:r>
              <a:rPr lang="fr-BE" dirty="0">
                <a:solidFill>
                  <a:srgbClr val="D81A1A"/>
                </a:solidFill>
              </a:rPr>
              <a:t>Organisations </a:t>
            </a:r>
          </a:p>
          <a:p>
            <a:r>
              <a:rPr lang="fr-BE" dirty="0">
                <a:solidFill>
                  <a:srgbClr val="D81A1A"/>
                </a:solidFill>
              </a:rPr>
              <a:t>Institutions</a:t>
            </a:r>
          </a:p>
          <a:p>
            <a:r>
              <a:rPr lang="fr-BE" dirty="0" err="1">
                <a:solidFill>
                  <a:srgbClr val="D81A1A"/>
                </a:solidFill>
              </a:rPr>
              <a:t>etc</a:t>
            </a:r>
            <a:endParaRPr lang="en-GB" dirty="0">
              <a:solidFill>
                <a:srgbClr val="D81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320479" y="1367430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3299791" y="730248"/>
            <a:ext cx="5711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 dirty="0">
                <a:solidFill>
                  <a:srgbClr val="164194"/>
                </a:solidFill>
              </a:rPr>
              <a:t>Notes conceptuelles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0A7C-78B5-2344-D4AF-798526920983}"/>
              </a:ext>
            </a:extLst>
          </p:cNvPr>
          <p:cNvSpPr txBox="1"/>
          <p:nvPr/>
        </p:nvSpPr>
        <p:spPr>
          <a:xfrm>
            <a:off x="859970" y="1815023"/>
            <a:ext cx="11495315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Principales rubriques à remplir : </a:t>
            </a:r>
          </a:p>
          <a:p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Objectifs spécifiques</a:t>
            </a:r>
            <a:r>
              <a:rPr lang="fr-FR" sz="2400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 = Le changement visé. </a:t>
            </a:r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Résultats attendus</a:t>
            </a:r>
            <a:r>
              <a:rPr lang="fr-FR" sz="2400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 = Le chemin que l’on prend pour l’atteindre.</a:t>
            </a:r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Activités principales </a:t>
            </a:r>
            <a:r>
              <a:rPr lang="fr-FR" sz="2400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= Les moyens mis en œuvre pour parcourir ce chemin. </a:t>
            </a:r>
            <a:r>
              <a:rPr lang="fr-FR" sz="2400" dirty="0">
                <a:solidFill>
                  <a:srgbClr val="404040"/>
                </a:solidFill>
                <a:latin typeface="Georgia"/>
              </a:rPr>
              <a:t> </a:t>
            </a:r>
          </a:p>
          <a:p>
            <a:r>
              <a:rPr lang="fr-FR" sz="2400" dirty="0">
                <a:solidFill>
                  <a:srgbClr val="404040"/>
                </a:solidFill>
                <a:latin typeface="Georgia"/>
              </a:rPr>
              <a:t>- Groupes cibles</a:t>
            </a:r>
            <a:r>
              <a:rPr lang="fr-FR" sz="2400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 = Les acteurs. </a:t>
            </a:r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b="1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 </a:t>
            </a:r>
            <a:endParaRPr lang="fr-FR" sz="2400" b="1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r>
              <a:rPr lang="fr-FR" sz="2400" b="1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 Comment procéder ? </a:t>
            </a:r>
            <a:endParaRPr lang="fr-FR" sz="2400" b="1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MA" sz="2400" dirty="0"/>
          </a:p>
        </p:txBody>
      </p:sp>
      <p:pic>
        <p:nvPicPr>
          <p:cNvPr id="33" name="Graphique 32" descr="Cercles avec flèches">
            <a:extLst>
              <a:ext uri="{FF2B5EF4-FFF2-40B4-BE49-F238E27FC236}">
                <a16:creationId xmlns:a16="http://schemas.microsoft.com/office/drawing/2014/main" id="{4EF95852-BCCB-A207-3EEB-19986DB5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4880" y="4317182"/>
            <a:ext cx="1428232" cy="14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1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320479" y="1367430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3299791" y="730248"/>
            <a:ext cx="5711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>
                <a:solidFill>
                  <a:srgbClr val="164194"/>
                </a:solidFill>
              </a:rPr>
              <a:t>Notes conceptuelles</a:t>
            </a:r>
            <a:endParaRPr lang="fr-MA" sz="2600" b="1" dirty="0">
              <a:solidFill>
                <a:srgbClr val="16419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0A7C-78B5-2344-D4AF-798526920983}"/>
              </a:ext>
            </a:extLst>
          </p:cNvPr>
          <p:cNvSpPr txBox="1"/>
          <p:nvPr/>
        </p:nvSpPr>
        <p:spPr>
          <a:xfrm>
            <a:off x="459468" y="1752186"/>
            <a:ext cx="1149531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endParaRPr lang="fr-F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MA" sz="2400" dirty="0"/>
          </a:p>
        </p:txBody>
      </p:sp>
      <p:pic>
        <p:nvPicPr>
          <p:cNvPr id="33" name="Graphique 32" descr="Cercles avec flèches">
            <a:extLst>
              <a:ext uri="{FF2B5EF4-FFF2-40B4-BE49-F238E27FC236}">
                <a16:creationId xmlns:a16="http://schemas.microsoft.com/office/drawing/2014/main" id="{4EF95852-BCCB-A207-3EEB-19986DB5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4880" y="4317182"/>
            <a:ext cx="1428232" cy="1428232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id="{1D6C8F93-2A20-69FC-7291-8DA3FCB2C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9" y="1960496"/>
            <a:ext cx="1944687" cy="830263"/>
          </a:xfrm>
          <a:prstGeom prst="rect">
            <a:avLst/>
          </a:prstGeom>
          <a:solidFill>
            <a:srgbClr val="98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Analyse</a:t>
            </a:r>
            <a:r>
              <a:rPr lang="en-US" altLang="en-US" dirty="0">
                <a:latin typeface="Arial" panose="020B0604020202020204" pitchFamily="34" charset="0"/>
              </a:rPr>
              <a:t> de la situation </a:t>
            </a:r>
            <a:r>
              <a:rPr lang="en-US" altLang="en-US" dirty="0" err="1">
                <a:latin typeface="Arial" panose="020B0604020202020204" pitchFamily="34" charset="0"/>
              </a:rPr>
              <a:t>actuelle</a:t>
            </a:r>
            <a:r>
              <a:rPr lang="en-US" altLang="en-US" dirty="0">
                <a:latin typeface="Arial" panose="020B0604020202020204" pitchFamily="34" charset="0"/>
              </a:rPr>
              <a:t> (diagnostic)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304778D2-99F5-B720-2F1B-EDC060E2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60496"/>
            <a:ext cx="1544638" cy="830263"/>
          </a:xfrm>
          <a:prstGeom prst="rect">
            <a:avLst/>
          </a:prstGeom>
          <a:solidFill>
            <a:srgbClr val="98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</a:rPr>
              <a:t>Analyse de la situation souhaitée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E8D6ED0-CCBF-FDD7-B9C6-4461D5C4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2" y="1859131"/>
            <a:ext cx="1427163" cy="553998"/>
          </a:xfrm>
          <a:prstGeom prst="rect">
            <a:avLst/>
          </a:prstGeom>
          <a:solidFill>
            <a:srgbClr val="98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 err="1">
                <a:latin typeface="Arial" panose="020B0604020202020204" pitchFamily="34" charset="0"/>
              </a:rPr>
              <a:t>Analyse</a:t>
            </a:r>
            <a:r>
              <a:rPr lang="en-US" altLang="en-US" dirty="0">
                <a:latin typeface="Arial" panose="020B0604020202020204" pitchFamily="34" charset="0"/>
              </a:rPr>
              <a:t> des </a:t>
            </a:r>
            <a:r>
              <a:rPr lang="en-US" altLang="en-US" dirty="0" err="1">
                <a:latin typeface="Arial" panose="020B0604020202020204" pitchFamily="34" charset="0"/>
              </a:rPr>
              <a:t>acteurs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F55CC67-72D8-93E6-4B03-6A827C1C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6" y="4910644"/>
            <a:ext cx="2309814" cy="553998"/>
          </a:xfrm>
          <a:prstGeom prst="rect">
            <a:avLst/>
          </a:pr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04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Rédaction</a:t>
            </a:r>
            <a:r>
              <a:rPr lang="en-US" altLang="en-US" dirty="0">
                <a:latin typeface="Arial" panose="020B0604020202020204" pitchFamily="34" charset="0"/>
              </a:rPr>
              <a:t> de la proposition </a:t>
            </a:r>
            <a:r>
              <a:rPr lang="en-US" altLang="en-US" dirty="0" err="1">
                <a:latin typeface="Arial" panose="020B0604020202020204" pitchFamily="34" charset="0"/>
              </a:rPr>
              <a:t>complète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45128F77-016B-013E-641C-56C67FCD3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4662421"/>
            <a:ext cx="1943100" cy="830997"/>
          </a:xfrm>
          <a:prstGeom prst="rect">
            <a:avLst/>
          </a:prstGeom>
          <a:solidFill>
            <a:srgbClr val="FFD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20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Rédaction</a:t>
            </a:r>
            <a:r>
              <a:rPr lang="en-US" altLang="en-US" dirty="0">
                <a:latin typeface="Arial" panose="020B0604020202020204" pitchFamily="34" charset="0"/>
              </a:rPr>
              <a:t> des </a:t>
            </a:r>
            <a:r>
              <a:rPr lang="en-US" altLang="en-US" dirty="0" err="1">
                <a:latin typeface="Arial" panose="020B0604020202020204" pitchFamily="34" charset="0"/>
              </a:rPr>
              <a:t>principales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rubriques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3CDF2E0-87CF-EB60-59E2-90212096AE28}"/>
              </a:ext>
            </a:extLst>
          </p:cNvPr>
          <p:cNvSpPr>
            <a:spLocks/>
          </p:cNvSpPr>
          <p:nvPr/>
        </p:nvSpPr>
        <p:spPr bwMode="auto">
          <a:xfrm>
            <a:off x="3679826" y="2262120"/>
            <a:ext cx="360363" cy="287338"/>
          </a:xfrm>
          <a:custGeom>
            <a:avLst/>
            <a:gdLst>
              <a:gd name="T0" fmla="*/ 0 w 360679"/>
              <a:gd name="T1" fmla="*/ 69994 h 287655"/>
              <a:gd name="T2" fmla="*/ 264760 w 360679"/>
              <a:gd name="T3" fmla="*/ 69994 h 287655"/>
              <a:gd name="T4" fmla="*/ 264760 w 360679"/>
              <a:gd name="T5" fmla="*/ 0 h 287655"/>
              <a:gd name="T6" fmla="*/ 352922 w 360679"/>
              <a:gd name="T7" fmla="*/ 139900 h 287655"/>
              <a:gd name="T8" fmla="*/ 264760 w 360679"/>
              <a:gd name="T9" fmla="*/ 279889 h 287655"/>
              <a:gd name="T10" fmla="*/ 264760 w 360679"/>
              <a:gd name="T11" fmla="*/ 209895 h 287655"/>
              <a:gd name="T12" fmla="*/ 0 w 360679"/>
              <a:gd name="T13" fmla="*/ 209895 h 287655"/>
              <a:gd name="T14" fmla="*/ 0 w 360679"/>
              <a:gd name="T15" fmla="*/ 69994 h 2876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0679" h="287655">
                <a:moveTo>
                  <a:pt x="0" y="71871"/>
                </a:moveTo>
                <a:lnTo>
                  <a:pt x="270388" y="71871"/>
                </a:lnTo>
                <a:lnTo>
                  <a:pt x="270388" y="0"/>
                </a:lnTo>
                <a:lnTo>
                  <a:pt x="360425" y="143652"/>
                </a:lnTo>
                <a:lnTo>
                  <a:pt x="270388" y="287395"/>
                </a:lnTo>
                <a:lnTo>
                  <a:pt x="270388" y="215524"/>
                </a:lnTo>
                <a:lnTo>
                  <a:pt x="0" y="215524"/>
                </a:lnTo>
                <a:lnTo>
                  <a:pt x="0" y="71871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D508854-1039-F203-90F4-E368D7314CFA}"/>
              </a:ext>
            </a:extLst>
          </p:cNvPr>
          <p:cNvSpPr>
            <a:spLocks/>
          </p:cNvSpPr>
          <p:nvPr/>
        </p:nvSpPr>
        <p:spPr bwMode="auto">
          <a:xfrm>
            <a:off x="6207126" y="2235134"/>
            <a:ext cx="360363" cy="287337"/>
          </a:xfrm>
          <a:custGeom>
            <a:avLst/>
            <a:gdLst>
              <a:gd name="T0" fmla="*/ 0 w 360679"/>
              <a:gd name="T1" fmla="*/ 69991 h 287655"/>
              <a:gd name="T2" fmla="*/ 264760 w 360679"/>
              <a:gd name="T3" fmla="*/ 69991 h 287655"/>
              <a:gd name="T4" fmla="*/ 264760 w 360679"/>
              <a:gd name="T5" fmla="*/ 0 h 287655"/>
              <a:gd name="T6" fmla="*/ 352922 w 360679"/>
              <a:gd name="T7" fmla="*/ 139896 h 287655"/>
              <a:gd name="T8" fmla="*/ 264760 w 360679"/>
              <a:gd name="T9" fmla="*/ 279882 h 287655"/>
              <a:gd name="T10" fmla="*/ 264760 w 360679"/>
              <a:gd name="T11" fmla="*/ 209890 h 287655"/>
              <a:gd name="T12" fmla="*/ 0 w 360679"/>
              <a:gd name="T13" fmla="*/ 209890 h 287655"/>
              <a:gd name="T14" fmla="*/ 0 w 360679"/>
              <a:gd name="T15" fmla="*/ 69991 h 2876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0679" h="287655">
                <a:moveTo>
                  <a:pt x="0" y="71871"/>
                </a:moveTo>
                <a:lnTo>
                  <a:pt x="270388" y="71871"/>
                </a:lnTo>
                <a:lnTo>
                  <a:pt x="270388" y="0"/>
                </a:lnTo>
                <a:lnTo>
                  <a:pt x="360425" y="143652"/>
                </a:lnTo>
                <a:lnTo>
                  <a:pt x="270388" y="287395"/>
                </a:lnTo>
                <a:lnTo>
                  <a:pt x="270388" y="215524"/>
                </a:lnTo>
                <a:lnTo>
                  <a:pt x="0" y="215524"/>
                </a:lnTo>
                <a:lnTo>
                  <a:pt x="0" y="71871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6D546AD2-C9F9-6CE5-6B27-38FBC414B9FB}"/>
              </a:ext>
            </a:extLst>
          </p:cNvPr>
          <p:cNvSpPr>
            <a:spLocks/>
          </p:cNvSpPr>
          <p:nvPr/>
        </p:nvSpPr>
        <p:spPr bwMode="auto">
          <a:xfrm>
            <a:off x="7820026" y="2865795"/>
            <a:ext cx="144463" cy="1657350"/>
          </a:xfrm>
          <a:custGeom>
            <a:avLst/>
            <a:gdLst>
              <a:gd name="T0" fmla="*/ 0 w 144779"/>
              <a:gd name="T1" fmla="*/ 1242968 h 1657350"/>
              <a:gd name="T2" fmla="*/ 34361 w 144779"/>
              <a:gd name="T3" fmla="*/ 1242968 h 1657350"/>
              <a:gd name="T4" fmla="*/ 34361 w 144779"/>
              <a:gd name="T5" fmla="*/ 0 h 1657350"/>
              <a:gd name="T6" fmla="*/ 102934 w 144779"/>
              <a:gd name="T7" fmla="*/ 0 h 1657350"/>
              <a:gd name="T8" fmla="*/ 102934 w 144779"/>
              <a:gd name="T9" fmla="*/ 1242968 h 1657350"/>
              <a:gd name="T10" fmla="*/ 137152 w 144779"/>
              <a:gd name="T11" fmla="*/ 1242968 h 1657350"/>
              <a:gd name="T12" fmla="*/ 68576 w 144779"/>
              <a:gd name="T13" fmla="*/ 1657234 h 1657350"/>
              <a:gd name="T14" fmla="*/ 0 w 144779"/>
              <a:gd name="T15" fmla="*/ 1242968 h 16573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4779" h="1657350">
                <a:moveTo>
                  <a:pt x="0" y="1242968"/>
                </a:moveTo>
                <a:lnTo>
                  <a:pt x="36210" y="1242968"/>
                </a:lnTo>
                <a:lnTo>
                  <a:pt x="36210" y="0"/>
                </a:lnTo>
                <a:lnTo>
                  <a:pt x="108478" y="0"/>
                </a:lnTo>
                <a:lnTo>
                  <a:pt x="108478" y="1242968"/>
                </a:lnTo>
                <a:lnTo>
                  <a:pt x="144536" y="1242968"/>
                </a:lnTo>
                <a:lnTo>
                  <a:pt x="72268" y="1657234"/>
                </a:lnTo>
                <a:lnTo>
                  <a:pt x="0" y="124296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43F3251-48A0-1EA7-824B-5A51E431D026}"/>
              </a:ext>
            </a:extLst>
          </p:cNvPr>
          <p:cNvSpPr>
            <a:spLocks/>
          </p:cNvSpPr>
          <p:nvPr/>
        </p:nvSpPr>
        <p:spPr bwMode="auto">
          <a:xfrm>
            <a:off x="7138988" y="5002145"/>
            <a:ext cx="360362" cy="287338"/>
          </a:xfrm>
          <a:custGeom>
            <a:avLst/>
            <a:gdLst>
              <a:gd name="T0" fmla="*/ 352780 w 360679"/>
              <a:gd name="T1" fmla="*/ 70006 h 287654"/>
              <a:gd name="T2" fmla="*/ 88155 w 360679"/>
              <a:gd name="T3" fmla="*/ 70006 h 287654"/>
              <a:gd name="T4" fmla="*/ 88155 w 360679"/>
              <a:gd name="T5" fmla="*/ 0 h 287654"/>
              <a:gd name="T6" fmla="*/ 0 w 360679"/>
              <a:gd name="T7" fmla="*/ 139896 h 287654"/>
              <a:gd name="T8" fmla="*/ 88155 w 360679"/>
              <a:gd name="T9" fmla="*/ 279853 h 287654"/>
              <a:gd name="T10" fmla="*/ 88155 w 360679"/>
              <a:gd name="T11" fmla="*/ 209904 h 287654"/>
              <a:gd name="T12" fmla="*/ 352780 w 360679"/>
              <a:gd name="T13" fmla="*/ 209904 h 287654"/>
              <a:gd name="T14" fmla="*/ 352780 w 360679"/>
              <a:gd name="T15" fmla="*/ 70006 h 2876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0679" h="287654">
                <a:moveTo>
                  <a:pt x="360304" y="71877"/>
                </a:moveTo>
                <a:lnTo>
                  <a:pt x="90037" y="71877"/>
                </a:lnTo>
                <a:lnTo>
                  <a:pt x="90037" y="0"/>
                </a:lnTo>
                <a:lnTo>
                  <a:pt x="0" y="143636"/>
                </a:lnTo>
                <a:lnTo>
                  <a:pt x="90037" y="287334"/>
                </a:lnTo>
                <a:lnTo>
                  <a:pt x="90037" y="215514"/>
                </a:lnTo>
                <a:lnTo>
                  <a:pt x="360304" y="215514"/>
                </a:lnTo>
                <a:lnTo>
                  <a:pt x="360304" y="71877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1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object 6">
            <a:extLst>
              <a:ext uri="{FF2B5EF4-FFF2-40B4-BE49-F238E27FC236}">
                <a16:creationId xmlns:a16="http://schemas.microsoft.com/office/drawing/2014/main" id="{95350588-F869-376C-1DA7-24A80699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536" y="4322763"/>
            <a:ext cx="1443038" cy="6001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14300" indent="-15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300" dirty="0">
                <a:latin typeface="Arial Narrow" panose="020B0606020202030204" pitchFamily="34" charset="0"/>
              </a:rPr>
              <a:t>Sensibilisation sur les dangers de la pêche intensive </a:t>
            </a:r>
            <a:endParaRPr lang="en-US" altLang="en-US" sz="1300" dirty="0">
              <a:latin typeface="Arial Narrow" panose="020B0606020202030204" pitchFamily="34" charset="0"/>
            </a:endParaRPr>
          </a:p>
        </p:txBody>
      </p:sp>
      <p:sp>
        <p:nvSpPr>
          <p:cNvPr id="59398" name="object 7">
            <a:extLst>
              <a:ext uri="{FF2B5EF4-FFF2-40B4-BE49-F238E27FC236}">
                <a16:creationId xmlns:a16="http://schemas.microsoft.com/office/drawing/2014/main" id="{A6D8E830-C859-28F5-CE36-D9E9FB2F7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246" y="4314526"/>
            <a:ext cx="1645440" cy="12003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2250" indent="-100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300" dirty="0">
                <a:latin typeface="Arial Narrow" panose="020B0606020202030204" pitchFamily="34" charset="0"/>
              </a:rPr>
              <a:t>Activité de renforcement du cadre légal régissant la pêche (par exemple : renforcement de capacités des agents portuaires. </a:t>
            </a:r>
            <a:endParaRPr lang="en-US" altLang="en-US" sz="1300" dirty="0">
              <a:latin typeface="Arial Narrow" panose="020B0606020202030204" pitchFamily="34" charset="0"/>
            </a:endParaRPr>
          </a:p>
        </p:txBody>
      </p:sp>
      <p:sp>
        <p:nvSpPr>
          <p:cNvPr id="59402" name="object 11">
            <a:extLst>
              <a:ext uri="{FF2B5EF4-FFF2-40B4-BE49-F238E27FC236}">
                <a16:creationId xmlns:a16="http://schemas.microsoft.com/office/drawing/2014/main" id="{F1C5DA6C-CB57-93A8-2F27-C2A61A0C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810" y="4465773"/>
            <a:ext cx="1371600" cy="10002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300" dirty="0">
                <a:latin typeface="Arial Narrow" panose="020B0606020202030204" pitchFamily="34" charset="0"/>
              </a:rPr>
              <a:t>Renforcement de capacité des pêches sur les techniques de conservation de poisson</a:t>
            </a:r>
            <a:endParaRPr lang="en-US" altLang="en-US" sz="1300" dirty="0">
              <a:latin typeface="Arial Narrow" panose="020B0606020202030204" pitchFamily="34" charset="0"/>
            </a:endParaRPr>
          </a:p>
        </p:txBody>
      </p:sp>
      <p:sp>
        <p:nvSpPr>
          <p:cNvPr id="59406" name="object 15">
            <a:extLst>
              <a:ext uri="{FF2B5EF4-FFF2-40B4-BE49-F238E27FC236}">
                <a16:creationId xmlns:a16="http://schemas.microsoft.com/office/drawing/2014/main" id="{4A8C4DFE-4E5A-FF6B-FB68-556625318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348" y="4458470"/>
            <a:ext cx="1189038" cy="8617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96838" indent="263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 Narrow" panose="020B0606020202030204" pitchFamily="34" charset="0"/>
              </a:rPr>
              <a:t>Construction d’un </a:t>
            </a:r>
            <a:r>
              <a:rPr lang="en-US" altLang="en-US" sz="1400" dirty="0" err="1">
                <a:latin typeface="Arial Narrow" panose="020B0606020202030204" pitchFamily="34" charset="0"/>
              </a:rPr>
              <a:t>pont</a:t>
            </a:r>
            <a:r>
              <a:rPr lang="en-US" altLang="en-US" sz="1400" dirty="0">
                <a:latin typeface="Arial Narrow" panose="020B0606020202030204" pitchFamily="34" charset="0"/>
              </a:rPr>
              <a:t> qui </a:t>
            </a:r>
            <a:r>
              <a:rPr lang="en-US" altLang="en-US" sz="1400" dirty="0" err="1">
                <a:latin typeface="Arial Narrow" panose="020B0606020202030204" pitchFamily="34" charset="0"/>
              </a:rPr>
              <a:t>relie</a:t>
            </a:r>
            <a:r>
              <a:rPr lang="en-US" altLang="en-US" sz="1400" dirty="0">
                <a:latin typeface="Arial Narrow" panose="020B0606020202030204" pitchFamily="34" charset="0"/>
              </a:rPr>
              <a:t> le port au </a:t>
            </a:r>
            <a:r>
              <a:rPr lang="en-US" altLang="en-US" sz="1400" dirty="0" err="1">
                <a:latin typeface="Arial Narrow" panose="020B0606020202030204" pitchFamily="34" charset="0"/>
              </a:rPr>
              <a:t>marché</a:t>
            </a:r>
            <a:endParaRPr lang="en-US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0A0B365-0D84-B1E8-79C1-E5FF395579EE}"/>
              </a:ext>
            </a:extLst>
          </p:cNvPr>
          <p:cNvSpPr txBox="1"/>
          <p:nvPr/>
        </p:nvSpPr>
        <p:spPr>
          <a:xfrm>
            <a:off x="2536825" y="2753519"/>
            <a:ext cx="3047546" cy="81560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marL="156210">
              <a:defRPr/>
            </a:pPr>
            <a:r>
              <a:rPr lang="fr-FR" sz="2000" spc="-10" dirty="0">
                <a:latin typeface="Arial Narrow"/>
                <a:cs typeface="Arial Narrow"/>
              </a:rPr>
              <a:t>Résultat 1 : la décroissance de stocks halieutiques est stoppée </a:t>
            </a:r>
          </a:p>
          <a:p>
            <a:pPr marL="96520">
              <a:defRPr/>
            </a:pPr>
            <a:endParaRPr sz="1300" dirty="0">
              <a:latin typeface="Arial Narrow"/>
              <a:cs typeface="Arial Narrow"/>
            </a:endParaRPr>
          </a:p>
        </p:txBody>
      </p:sp>
      <p:sp>
        <p:nvSpPr>
          <p:cNvPr id="59414" name="object 23">
            <a:extLst>
              <a:ext uri="{FF2B5EF4-FFF2-40B4-BE49-F238E27FC236}">
                <a16:creationId xmlns:a16="http://schemas.microsoft.com/office/drawing/2014/main" id="{098DD027-5087-78D3-88F4-FA26A0BAED64}"/>
              </a:ext>
            </a:extLst>
          </p:cNvPr>
          <p:cNvSpPr>
            <a:spLocks/>
          </p:cNvSpPr>
          <p:nvPr/>
        </p:nvSpPr>
        <p:spPr bwMode="auto">
          <a:xfrm>
            <a:off x="5302250" y="1828800"/>
            <a:ext cx="1371600" cy="700088"/>
          </a:xfrm>
          <a:custGeom>
            <a:avLst/>
            <a:gdLst>
              <a:gd name="T0" fmla="*/ 0 w 1371600"/>
              <a:gd name="T1" fmla="*/ 692523 h 700405"/>
              <a:gd name="T2" fmla="*/ 1371599 w 1371600"/>
              <a:gd name="T3" fmla="*/ 692523 h 700405"/>
              <a:gd name="T4" fmla="*/ 1371599 w 1371600"/>
              <a:gd name="T5" fmla="*/ 0 h 700405"/>
              <a:gd name="T6" fmla="*/ 0 w 1371600"/>
              <a:gd name="T7" fmla="*/ 0 h 700405"/>
              <a:gd name="T8" fmla="*/ 0 w 1371600"/>
              <a:gd name="T9" fmla="*/ 692523 h 700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1600" h="700405">
                <a:moveTo>
                  <a:pt x="0" y="700089"/>
                </a:moveTo>
                <a:lnTo>
                  <a:pt x="1371599" y="700089"/>
                </a:lnTo>
                <a:lnTo>
                  <a:pt x="1371599" y="0"/>
                </a:lnTo>
                <a:lnTo>
                  <a:pt x="0" y="0"/>
                </a:lnTo>
                <a:lnTo>
                  <a:pt x="0" y="7000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16" name="object 25">
            <a:extLst>
              <a:ext uri="{FF2B5EF4-FFF2-40B4-BE49-F238E27FC236}">
                <a16:creationId xmlns:a16="http://schemas.microsoft.com/office/drawing/2014/main" id="{C6C129FC-108B-9553-9142-D1FF360953A1}"/>
              </a:ext>
            </a:extLst>
          </p:cNvPr>
          <p:cNvSpPr>
            <a:spLocks/>
          </p:cNvSpPr>
          <p:nvPr/>
        </p:nvSpPr>
        <p:spPr bwMode="auto">
          <a:xfrm>
            <a:off x="2622324" y="3569127"/>
            <a:ext cx="882650" cy="717550"/>
          </a:xfrm>
          <a:custGeom>
            <a:avLst/>
            <a:gdLst>
              <a:gd name="T0" fmla="*/ 838199 w 882650"/>
              <a:gd name="T1" fmla="*/ 352431 h 717550"/>
              <a:gd name="T2" fmla="*/ 0 w 882650"/>
              <a:gd name="T3" fmla="*/ 352431 h 717550"/>
              <a:gd name="T4" fmla="*/ 0 w 882650"/>
              <a:gd name="T5" fmla="*/ 717560 h 717550"/>
              <a:gd name="T6" fmla="*/ 12704 w 882650"/>
              <a:gd name="T7" fmla="*/ 717560 h 717550"/>
              <a:gd name="T8" fmla="*/ 12704 w 882650"/>
              <a:gd name="T9" fmla="*/ 365135 h 717550"/>
              <a:gd name="T10" fmla="*/ 6345 w 882650"/>
              <a:gd name="T11" fmla="*/ 365135 h 717550"/>
              <a:gd name="T12" fmla="*/ 12704 w 882650"/>
              <a:gd name="T13" fmla="*/ 358789 h 717550"/>
              <a:gd name="T14" fmla="*/ 838199 w 882650"/>
              <a:gd name="T15" fmla="*/ 358789 h 717550"/>
              <a:gd name="T16" fmla="*/ 838199 w 882650"/>
              <a:gd name="T17" fmla="*/ 352431 h 717550"/>
              <a:gd name="T18" fmla="*/ 12704 w 882650"/>
              <a:gd name="T19" fmla="*/ 358789 h 717550"/>
              <a:gd name="T20" fmla="*/ 6345 w 882650"/>
              <a:gd name="T21" fmla="*/ 365135 h 717550"/>
              <a:gd name="T22" fmla="*/ 12704 w 882650"/>
              <a:gd name="T23" fmla="*/ 365135 h 717550"/>
              <a:gd name="T24" fmla="*/ 12704 w 882650"/>
              <a:gd name="T25" fmla="*/ 358789 h 717550"/>
              <a:gd name="T26" fmla="*/ 850904 w 882650"/>
              <a:gd name="T27" fmla="*/ 352431 h 717550"/>
              <a:gd name="T28" fmla="*/ 844545 w 882650"/>
              <a:gd name="T29" fmla="*/ 352431 h 717550"/>
              <a:gd name="T30" fmla="*/ 838199 w 882650"/>
              <a:gd name="T31" fmla="*/ 358789 h 717550"/>
              <a:gd name="T32" fmla="*/ 12704 w 882650"/>
              <a:gd name="T33" fmla="*/ 358789 h 717550"/>
              <a:gd name="T34" fmla="*/ 12704 w 882650"/>
              <a:gd name="T35" fmla="*/ 365135 h 717550"/>
              <a:gd name="T36" fmla="*/ 850904 w 882650"/>
              <a:gd name="T37" fmla="*/ 365135 h 717550"/>
              <a:gd name="T38" fmla="*/ 850904 w 882650"/>
              <a:gd name="T39" fmla="*/ 352431 h 717550"/>
              <a:gd name="T40" fmla="*/ 850904 w 882650"/>
              <a:gd name="T41" fmla="*/ 63514 h 717550"/>
              <a:gd name="T42" fmla="*/ 838199 w 882650"/>
              <a:gd name="T43" fmla="*/ 63514 h 717550"/>
              <a:gd name="T44" fmla="*/ 838199 w 882650"/>
              <a:gd name="T45" fmla="*/ 358789 h 717550"/>
              <a:gd name="T46" fmla="*/ 844545 w 882650"/>
              <a:gd name="T47" fmla="*/ 352431 h 717550"/>
              <a:gd name="T48" fmla="*/ 850904 w 882650"/>
              <a:gd name="T49" fmla="*/ 352431 h 717550"/>
              <a:gd name="T50" fmla="*/ 850904 w 882650"/>
              <a:gd name="T51" fmla="*/ 63514 h 717550"/>
              <a:gd name="T52" fmla="*/ 844545 w 882650"/>
              <a:gd name="T53" fmla="*/ 0 h 717550"/>
              <a:gd name="T54" fmla="*/ 806445 w 882650"/>
              <a:gd name="T55" fmla="*/ 76206 h 717550"/>
              <a:gd name="T56" fmla="*/ 838199 w 882650"/>
              <a:gd name="T57" fmla="*/ 76206 h 717550"/>
              <a:gd name="T58" fmla="*/ 838199 w 882650"/>
              <a:gd name="T59" fmla="*/ 63514 h 717550"/>
              <a:gd name="T60" fmla="*/ 876300 w 882650"/>
              <a:gd name="T61" fmla="*/ 63514 h 717550"/>
              <a:gd name="T62" fmla="*/ 844545 w 882650"/>
              <a:gd name="T63" fmla="*/ 0 h 717550"/>
              <a:gd name="T64" fmla="*/ 876300 w 882650"/>
              <a:gd name="T65" fmla="*/ 63514 h 717550"/>
              <a:gd name="T66" fmla="*/ 850904 w 882650"/>
              <a:gd name="T67" fmla="*/ 63514 h 717550"/>
              <a:gd name="T68" fmla="*/ 850904 w 882650"/>
              <a:gd name="T69" fmla="*/ 76206 h 717550"/>
              <a:gd name="T70" fmla="*/ 882645 w 882650"/>
              <a:gd name="T71" fmla="*/ 76206 h 717550"/>
              <a:gd name="T72" fmla="*/ 876300 w 882650"/>
              <a:gd name="T73" fmla="*/ 63514 h 7175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82650" h="717550">
                <a:moveTo>
                  <a:pt x="838199" y="352431"/>
                </a:moveTo>
                <a:lnTo>
                  <a:pt x="0" y="352431"/>
                </a:lnTo>
                <a:lnTo>
                  <a:pt x="0" y="717560"/>
                </a:lnTo>
                <a:lnTo>
                  <a:pt x="12704" y="717560"/>
                </a:lnTo>
                <a:lnTo>
                  <a:pt x="12704" y="365135"/>
                </a:lnTo>
                <a:lnTo>
                  <a:pt x="6345" y="365135"/>
                </a:lnTo>
                <a:lnTo>
                  <a:pt x="12704" y="358789"/>
                </a:lnTo>
                <a:lnTo>
                  <a:pt x="838199" y="358789"/>
                </a:lnTo>
                <a:lnTo>
                  <a:pt x="838199" y="352431"/>
                </a:lnTo>
                <a:close/>
              </a:path>
              <a:path w="882650" h="717550">
                <a:moveTo>
                  <a:pt x="12704" y="358789"/>
                </a:moveTo>
                <a:lnTo>
                  <a:pt x="6345" y="365135"/>
                </a:lnTo>
                <a:lnTo>
                  <a:pt x="12704" y="365135"/>
                </a:lnTo>
                <a:lnTo>
                  <a:pt x="12704" y="358789"/>
                </a:lnTo>
                <a:close/>
              </a:path>
              <a:path w="882650" h="717550">
                <a:moveTo>
                  <a:pt x="850904" y="352431"/>
                </a:moveTo>
                <a:lnTo>
                  <a:pt x="844545" y="352431"/>
                </a:lnTo>
                <a:lnTo>
                  <a:pt x="838199" y="358789"/>
                </a:lnTo>
                <a:lnTo>
                  <a:pt x="12704" y="358789"/>
                </a:lnTo>
                <a:lnTo>
                  <a:pt x="12704" y="365135"/>
                </a:lnTo>
                <a:lnTo>
                  <a:pt x="850904" y="365135"/>
                </a:lnTo>
                <a:lnTo>
                  <a:pt x="850904" y="352431"/>
                </a:lnTo>
                <a:close/>
              </a:path>
              <a:path w="882650" h="717550">
                <a:moveTo>
                  <a:pt x="850904" y="63514"/>
                </a:moveTo>
                <a:lnTo>
                  <a:pt x="838199" y="63514"/>
                </a:lnTo>
                <a:lnTo>
                  <a:pt x="838199" y="358789"/>
                </a:lnTo>
                <a:lnTo>
                  <a:pt x="844545" y="352431"/>
                </a:lnTo>
                <a:lnTo>
                  <a:pt x="850904" y="352431"/>
                </a:lnTo>
                <a:lnTo>
                  <a:pt x="850904" y="63514"/>
                </a:lnTo>
                <a:close/>
              </a:path>
              <a:path w="882650" h="717550">
                <a:moveTo>
                  <a:pt x="844545" y="0"/>
                </a:moveTo>
                <a:lnTo>
                  <a:pt x="806445" y="76206"/>
                </a:lnTo>
                <a:lnTo>
                  <a:pt x="838199" y="76206"/>
                </a:lnTo>
                <a:lnTo>
                  <a:pt x="838199" y="63514"/>
                </a:lnTo>
                <a:lnTo>
                  <a:pt x="876300" y="63514"/>
                </a:lnTo>
                <a:lnTo>
                  <a:pt x="844545" y="0"/>
                </a:lnTo>
                <a:close/>
              </a:path>
              <a:path w="882650" h="717550">
                <a:moveTo>
                  <a:pt x="876300" y="63514"/>
                </a:moveTo>
                <a:lnTo>
                  <a:pt x="850904" y="63514"/>
                </a:lnTo>
                <a:lnTo>
                  <a:pt x="850904" y="76206"/>
                </a:lnTo>
                <a:lnTo>
                  <a:pt x="882645" y="76206"/>
                </a:lnTo>
                <a:lnTo>
                  <a:pt x="876300" y="635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17" name="object 26">
            <a:extLst>
              <a:ext uri="{FF2B5EF4-FFF2-40B4-BE49-F238E27FC236}">
                <a16:creationId xmlns:a16="http://schemas.microsoft.com/office/drawing/2014/main" id="{C4C69F93-C4AE-254C-4FC1-6324432993FD}"/>
              </a:ext>
            </a:extLst>
          </p:cNvPr>
          <p:cNvSpPr>
            <a:spLocks/>
          </p:cNvSpPr>
          <p:nvPr/>
        </p:nvSpPr>
        <p:spPr bwMode="auto">
          <a:xfrm>
            <a:off x="3738335" y="3555901"/>
            <a:ext cx="882650" cy="717550"/>
          </a:xfrm>
          <a:custGeom>
            <a:avLst/>
            <a:gdLst>
              <a:gd name="T0" fmla="*/ 855068 w 883285"/>
              <a:gd name="T1" fmla="*/ 358789 h 717550"/>
              <a:gd name="T2" fmla="*/ 855068 w 883285"/>
              <a:gd name="T3" fmla="*/ 717560 h 717550"/>
              <a:gd name="T4" fmla="*/ 867560 w 883285"/>
              <a:gd name="T5" fmla="*/ 717560 h 717550"/>
              <a:gd name="T6" fmla="*/ 867560 w 883285"/>
              <a:gd name="T7" fmla="*/ 365135 h 717550"/>
              <a:gd name="T8" fmla="*/ 861297 w 883285"/>
              <a:gd name="T9" fmla="*/ 365135 h 717550"/>
              <a:gd name="T10" fmla="*/ 855068 w 883285"/>
              <a:gd name="T11" fmla="*/ 358789 h 717550"/>
              <a:gd name="T12" fmla="*/ 43693 w 883285"/>
              <a:gd name="T13" fmla="*/ 63514 h 717550"/>
              <a:gd name="T14" fmla="*/ 31206 w 883285"/>
              <a:gd name="T15" fmla="*/ 63514 h 717550"/>
              <a:gd name="T16" fmla="*/ 31206 w 883285"/>
              <a:gd name="T17" fmla="*/ 365135 h 717550"/>
              <a:gd name="T18" fmla="*/ 855068 w 883285"/>
              <a:gd name="T19" fmla="*/ 365135 h 717550"/>
              <a:gd name="T20" fmla="*/ 855068 w 883285"/>
              <a:gd name="T21" fmla="*/ 358789 h 717550"/>
              <a:gd name="T22" fmla="*/ 43693 w 883285"/>
              <a:gd name="T23" fmla="*/ 358789 h 717550"/>
              <a:gd name="T24" fmla="*/ 37451 w 883285"/>
              <a:gd name="T25" fmla="*/ 352431 h 717550"/>
              <a:gd name="T26" fmla="*/ 43693 w 883285"/>
              <a:gd name="T27" fmla="*/ 352431 h 717550"/>
              <a:gd name="T28" fmla="*/ 43693 w 883285"/>
              <a:gd name="T29" fmla="*/ 63514 h 717550"/>
              <a:gd name="T30" fmla="*/ 867560 w 883285"/>
              <a:gd name="T31" fmla="*/ 352431 h 717550"/>
              <a:gd name="T32" fmla="*/ 43693 w 883285"/>
              <a:gd name="T33" fmla="*/ 352431 h 717550"/>
              <a:gd name="T34" fmla="*/ 43693 w 883285"/>
              <a:gd name="T35" fmla="*/ 358789 h 717550"/>
              <a:gd name="T36" fmla="*/ 855068 w 883285"/>
              <a:gd name="T37" fmla="*/ 358789 h 717550"/>
              <a:gd name="T38" fmla="*/ 861297 w 883285"/>
              <a:gd name="T39" fmla="*/ 365135 h 717550"/>
              <a:gd name="T40" fmla="*/ 867560 w 883285"/>
              <a:gd name="T41" fmla="*/ 365135 h 717550"/>
              <a:gd name="T42" fmla="*/ 867560 w 883285"/>
              <a:gd name="T43" fmla="*/ 352431 h 717550"/>
              <a:gd name="T44" fmla="*/ 43693 w 883285"/>
              <a:gd name="T45" fmla="*/ 352431 h 717550"/>
              <a:gd name="T46" fmla="*/ 37451 w 883285"/>
              <a:gd name="T47" fmla="*/ 352431 h 717550"/>
              <a:gd name="T48" fmla="*/ 43693 w 883285"/>
              <a:gd name="T49" fmla="*/ 358789 h 717550"/>
              <a:gd name="T50" fmla="*/ 43693 w 883285"/>
              <a:gd name="T51" fmla="*/ 352431 h 717550"/>
              <a:gd name="T52" fmla="*/ 37451 w 883285"/>
              <a:gd name="T53" fmla="*/ 0 h 717550"/>
              <a:gd name="T54" fmla="*/ 0 w 883285"/>
              <a:gd name="T55" fmla="*/ 76206 h 717550"/>
              <a:gd name="T56" fmla="*/ 31206 w 883285"/>
              <a:gd name="T57" fmla="*/ 76206 h 717550"/>
              <a:gd name="T58" fmla="*/ 31206 w 883285"/>
              <a:gd name="T59" fmla="*/ 63514 h 717550"/>
              <a:gd name="T60" fmla="*/ 68658 w 883285"/>
              <a:gd name="T61" fmla="*/ 63514 h 717550"/>
              <a:gd name="T62" fmla="*/ 37451 w 883285"/>
              <a:gd name="T63" fmla="*/ 0 h 717550"/>
              <a:gd name="T64" fmla="*/ 68658 w 883285"/>
              <a:gd name="T65" fmla="*/ 63514 h 717550"/>
              <a:gd name="T66" fmla="*/ 43693 w 883285"/>
              <a:gd name="T67" fmla="*/ 63514 h 717550"/>
              <a:gd name="T68" fmla="*/ 43693 w 883285"/>
              <a:gd name="T69" fmla="*/ 76206 h 717550"/>
              <a:gd name="T70" fmla="*/ 74895 w 883285"/>
              <a:gd name="T71" fmla="*/ 76206 h 717550"/>
              <a:gd name="T72" fmla="*/ 68658 w 883285"/>
              <a:gd name="T73" fmla="*/ 63514 h 7175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83285" h="717550">
                <a:moveTo>
                  <a:pt x="869954" y="358789"/>
                </a:moveTo>
                <a:lnTo>
                  <a:pt x="869954" y="717560"/>
                </a:lnTo>
                <a:lnTo>
                  <a:pt x="882664" y="717560"/>
                </a:lnTo>
                <a:lnTo>
                  <a:pt x="882664" y="365135"/>
                </a:lnTo>
                <a:lnTo>
                  <a:pt x="876293" y="365135"/>
                </a:lnTo>
                <a:lnTo>
                  <a:pt x="869954" y="358789"/>
                </a:lnTo>
                <a:close/>
              </a:path>
              <a:path w="883285" h="717550">
                <a:moveTo>
                  <a:pt x="44458" y="63514"/>
                </a:moveTo>
                <a:lnTo>
                  <a:pt x="31754" y="63514"/>
                </a:lnTo>
                <a:lnTo>
                  <a:pt x="31754" y="365135"/>
                </a:lnTo>
                <a:lnTo>
                  <a:pt x="869954" y="365135"/>
                </a:lnTo>
                <a:lnTo>
                  <a:pt x="869954" y="358789"/>
                </a:lnTo>
                <a:lnTo>
                  <a:pt x="44458" y="358789"/>
                </a:lnTo>
                <a:lnTo>
                  <a:pt x="38099" y="352431"/>
                </a:lnTo>
                <a:lnTo>
                  <a:pt x="44458" y="352431"/>
                </a:lnTo>
                <a:lnTo>
                  <a:pt x="44458" y="63514"/>
                </a:lnTo>
                <a:close/>
              </a:path>
              <a:path w="883285" h="717550">
                <a:moveTo>
                  <a:pt x="882664" y="352431"/>
                </a:moveTo>
                <a:lnTo>
                  <a:pt x="44458" y="352431"/>
                </a:lnTo>
                <a:lnTo>
                  <a:pt x="44458" y="358789"/>
                </a:lnTo>
                <a:lnTo>
                  <a:pt x="869954" y="358789"/>
                </a:lnTo>
                <a:lnTo>
                  <a:pt x="876293" y="365135"/>
                </a:lnTo>
                <a:lnTo>
                  <a:pt x="882664" y="365135"/>
                </a:lnTo>
                <a:lnTo>
                  <a:pt x="882664" y="352431"/>
                </a:lnTo>
                <a:close/>
              </a:path>
              <a:path w="883285" h="717550">
                <a:moveTo>
                  <a:pt x="44458" y="352431"/>
                </a:moveTo>
                <a:lnTo>
                  <a:pt x="38099" y="352431"/>
                </a:lnTo>
                <a:lnTo>
                  <a:pt x="44458" y="358789"/>
                </a:lnTo>
                <a:lnTo>
                  <a:pt x="44458" y="352431"/>
                </a:lnTo>
                <a:close/>
              </a:path>
              <a:path w="883285" h="717550">
                <a:moveTo>
                  <a:pt x="38099" y="0"/>
                </a:moveTo>
                <a:lnTo>
                  <a:pt x="0" y="76206"/>
                </a:lnTo>
                <a:lnTo>
                  <a:pt x="31754" y="76206"/>
                </a:lnTo>
                <a:lnTo>
                  <a:pt x="31754" y="63514"/>
                </a:lnTo>
                <a:lnTo>
                  <a:pt x="69854" y="63514"/>
                </a:lnTo>
                <a:lnTo>
                  <a:pt x="38099" y="0"/>
                </a:lnTo>
                <a:close/>
              </a:path>
              <a:path w="883285" h="717550">
                <a:moveTo>
                  <a:pt x="69854" y="63514"/>
                </a:moveTo>
                <a:lnTo>
                  <a:pt x="44458" y="63514"/>
                </a:lnTo>
                <a:lnTo>
                  <a:pt x="44458" y="76206"/>
                </a:lnTo>
                <a:lnTo>
                  <a:pt x="76199" y="76206"/>
                </a:lnTo>
                <a:lnTo>
                  <a:pt x="69854" y="635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18" name="object 27">
            <a:extLst>
              <a:ext uri="{FF2B5EF4-FFF2-40B4-BE49-F238E27FC236}">
                <a16:creationId xmlns:a16="http://schemas.microsoft.com/office/drawing/2014/main" id="{40A40177-49B9-CDEA-50B9-985F05307F56}"/>
              </a:ext>
            </a:extLst>
          </p:cNvPr>
          <p:cNvSpPr>
            <a:spLocks/>
          </p:cNvSpPr>
          <p:nvPr/>
        </p:nvSpPr>
        <p:spPr bwMode="auto">
          <a:xfrm>
            <a:off x="7506610" y="3976687"/>
            <a:ext cx="1073150" cy="519112"/>
          </a:xfrm>
          <a:custGeom>
            <a:avLst/>
            <a:gdLst>
              <a:gd name="T0" fmla="*/ 1028699 w 1073150"/>
              <a:gd name="T1" fmla="*/ 250313 h 519429"/>
              <a:gd name="T2" fmla="*/ 0 w 1073150"/>
              <a:gd name="T3" fmla="*/ 250313 h 519429"/>
              <a:gd name="T4" fmla="*/ 0 w 1073150"/>
              <a:gd name="T5" fmla="*/ 511503 h 519429"/>
              <a:gd name="T6" fmla="*/ 12710 w 1073150"/>
              <a:gd name="T7" fmla="*/ 511503 h 519429"/>
              <a:gd name="T8" fmla="*/ 12710 w 1073150"/>
              <a:gd name="T9" fmla="*/ 262820 h 519429"/>
              <a:gd name="T10" fmla="*/ 6339 w 1073150"/>
              <a:gd name="T11" fmla="*/ 262820 h 519429"/>
              <a:gd name="T12" fmla="*/ 12710 w 1073150"/>
              <a:gd name="T13" fmla="*/ 256566 h 519429"/>
              <a:gd name="T14" fmla="*/ 1028699 w 1073150"/>
              <a:gd name="T15" fmla="*/ 256566 h 519429"/>
              <a:gd name="T16" fmla="*/ 1028699 w 1073150"/>
              <a:gd name="T17" fmla="*/ 250313 h 519429"/>
              <a:gd name="T18" fmla="*/ 12710 w 1073150"/>
              <a:gd name="T19" fmla="*/ 256566 h 519429"/>
              <a:gd name="T20" fmla="*/ 6339 w 1073150"/>
              <a:gd name="T21" fmla="*/ 262820 h 519429"/>
              <a:gd name="T22" fmla="*/ 12710 w 1073150"/>
              <a:gd name="T23" fmla="*/ 262820 h 519429"/>
              <a:gd name="T24" fmla="*/ 12710 w 1073150"/>
              <a:gd name="T25" fmla="*/ 256566 h 519429"/>
              <a:gd name="T26" fmla="*/ 1041410 w 1073150"/>
              <a:gd name="T27" fmla="*/ 250313 h 519429"/>
              <a:gd name="T28" fmla="*/ 1035039 w 1073150"/>
              <a:gd name="T29" fmla="*/ 250313 h 519429"/>
              <a:gd name="T30" fmla="*/ 1028699 w 1073150"/>
              <a:gd name="T31" fmla="*/ 256566 h 519429"/>
              <a:gd name="T32" fmla="*/ 12710 w 1073150"/>
              <a:gd name="T33" fmla="*/ 256566 h 519429"/>
              <a:gd name="T34" fmla="*/ 12710 w 1073150"/>
              <a:gd name="T35" fmla="*/ 262820 h 519429"/>
              <a:gd name="T36" fmla="*/ 1041410 w 1073150"/>
              <a:gd name="T37" fmla="*/ 262820 h 519429"/>
              <a:gd name="T38" fmla="*/ 1041410 w 1073150"/>
              <a:gd name="T39" fmla="*/ 250313 h 519429"/>
              <a:gd name="T40" fmla="*/ 1041410 w 1073150"/>
              <a:gd name="T41" fmla="*/ 62585 h 519429"/>
              <a:gd name="T42" fmla="*/ 1028699 w 1073150"/>
              <a:gd name="T43" fmla="*/ 62585 h 519429"/>
              <a:gd name="T44" fmla="*/ 1028699 w 1073150"/>
              <a:gd name="T45" fmla="*/ 256566 h 519429"/>
              <a:gd name="T46" fmla="*/ 1035039 w 1073150"/>
              <a:gd name="T47" fmla="*/ 250313 h 519429"/>
              <a:gd name="T48" fmla="*/ 1041410 w 1073150"/>
              <a:gd name="T49" fmla="*/ 250313 h 519429"/>
              <a:gd name="T50" fmla="*/ 1041410 w 1073150"/>
              <a:gd name="T51" fmla="*/ 62585 h 519429"/>
              <a:gd name="T52" fmla="*/ 1035039 w 1073150"/>
              <a:gd name="T53" fmla="*/ 0 h 519429"/>
              <a:gd name="T54" fmla="*/ 996939 w 1073150"/>
              <a:gd name="T55" fmla="*/ 75094 h 519429"/>
              <a:gd name="T56" fmla="*/ 1028699 w 1073150"/>
              <a:gd name="T57" fmla="*/ 75094 h 519429"/>
              <a:gd name="T58" fmla="*/ 1028699 w 1073150"/>
              <a:gd name="T59" fmla="*/ 62585 h 519429"/>
              <a:gd name="T60" fmla="*/ 1066793 w 1073150"/>
              <a:gd name="T61" fmla="*/ 62585 h 519429"/>
              <a:gd name="T62" fmla="*/ 1035039 w 1073150"/>
              <a:gd name="T63" fmla="*/ 0 h 519429"/>
              <a:gd name="T64" fmla="*/ 1066793 w 1073150"/>
              <a:gd name="T65" fmla="*/ 62585 h 519429"/>
              <a:gd name="T66" fmla="*/ 1041410 w 1073150"/>
              <a:gd name="T67" fmla="*/ 62585 h 519429"/>
              <a:gd name="T68" fmla="*/ 1041410 w 1073150"/>
              <a:gd name="T69" fmla="*/ 75094 h 519429"/>
              <a:gd name="T70" fmla="*/ 1073139 w 1073150"/>
              <a:gd name="T71" fmla="*/ 75094 h 519429"/>
              <a:gd name="T72" fmla="*/ 1066793 w 1073150"/>
              <a:gd name="T73" fmla="*/ 62585 h 5194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73150" h="519429">
                <a:moveTo>
                  <a:pt x="1028699" y="254008"/>
                </a:moveTo>
                <a:lnTo>
                  <a:pt x="0" y="254008"/>
                </a:lnTo>
                <a:lnTo>
                  <a:pt x="0" y="519053"/>
                </a:lnTo>
                <a:lnTo>
                  <a:pt x="12710" y="519053"/>
                </a:lnTo>
                <a:lnTo>
                  <a:pt x="12710" y="266699"/>
                </a:lnTo>
                <a:lnTo>
                  <a:pt x="6339" y="266699"/>
                </a:lnTo>
                <a:lnTo>
                  <a:pt x="12710" y="260354"/>
                </a:lnTo>
                <a:lnTo>
                  <a:pt x="1028699" y="260354"/>
                </a:lnTo>
                <a:lnTo>
                  <a:pt x="1028699" y="254008"/>
                </a:lnTo>
                <a:close/>
              </a:path>
              <a:path w="1073150" h="519429">
                <a:moveTo>
                  <a:pt x="12710" y="260354"/>
                </a:moveTo>
                <a:lnTo>
                  <a:pt x="6339" y="266699"/>
                </a:lnTo>
                <a:lnTo>
                  <a:pt x="12710" y="266699"/>
                </a:lnTo>
                <a:lnTo>
                  <a:pt x="12710" y="260354"/>
                </a:lnTo>
                <a:close/>
              </a:path>
              <a:path w="1073150" h="519429">
                <a:moveTo>
                  <a:pt x="1041410" y="254008"/>
                </a:moveTo>
                <a:lnTo>
                  <a:pt x="1035039" y="254008"/>
                </a:lnTo>
                <a:lnTo>
                  <a:pt x="1028699" y="260354"/>
                </a:lnTo>
                <a:lnTo>
                  <a:pt x="12710" y="260354"/>
                </a:lnTo>
                <a:lnTo>
                  <a:pt x="12710" y="266699"/>
                </a:lnTo>
                <a:lnTo>
                  <a:pt x="1041410" y="266699"/>
                </a:lnTo>
                <a:lnTo>
                  <a:pt x="1041410" y="254008"/>
                </a:lnTo>
                <a:close/>
              </a:path>
              <a:path w="1073150" h="519429">
                <a:moveTo>
                  <a:pt x="1041410" y="63508"/>
                </a:moveTo>
                <a:lnTo>
                  <a:pt x="1028699" y="63508"/>
                </a:lnTo>
                <a:lnTo>
                  <a:pt x="1028699" y="260354"/>
                </a:lnTo>
                <a:lnTo>
                  <a:pt x="1035039" y="254008"/>
                </a:lnTo>
                <a:lnTo>
                  <a:pt x="1041410" y="254008"/>
                </a:lnTo>
                <a:lnTo>
                  <a:pt x="1041410" y="63508"/>
                </a:lnTo>
                <a:close/>
              </a:path>
              <a:path w="1073150" h="519429">
                <a:moveTo>
                  <a:pt x="1035039" y="0"/>
                </a:moveTo>
                <a:lnTo>
                  <a:pt x="996939" y="76199"/>
                </a:lnTo>
                <a:lnTo>
                  <a:pt x="1028699" y="76199"/>
                </a:lnTo>
                <a:lnTo>
                  <a:pt x="1028699" y="63508"/>
                </a:lnTo>
                <a:lnTo>
                  <a:pt x="1066793" y="63508"/>
                </a:lnTo>
                <a:lnTo>
                  <a:pt x="1035039" y="0"/>
                </a:lnTo>
                <a:close/>
              </a:path>
              <a:path w="1073150" h="519429">
                <a:moveTo>
                  <a:pt x="1066793" y="63508"/>
                </a:moveTo>
                <a:lnTo>
                  <a:pt x="1041410" y="63508"/>
                </a:lnTo>
                <a:lnTo>
                  <a:pt x="1041410" y="76199"/>
                </a:lnTo>
                <a:lnTo>
                  <a:pt x="1073139" y="76199"/>
                </a:lnTo>
                <a:lnTo>
                  <a:pt x="1066793" y="63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19" name="object 28">
            <a:extLst>
              <a:ext uri="{FF2B5EF4-FFF2-40B4-BE49-F238E27FC236}">
                <a16:creationId xmlns:a16="http://schemas.microsoft.com/office/drawing/2014/main" id="{57EDCF7D-95DC-202D-CE58-E9122234C011}"/>
              </a:ext>
            </a:extLst>
          </p:cNvPr>
          <p:cNvSpPr>
            <a:spLocks/>
          </p:cNvSpPr>
          <p:nvPr/>
        </p:nvSpPr>
        <p:spPr bwMode="auto">
          <a:xfrm>
            <a:off x="9020854" y="3968386"/>
            <a:ext cx="692150" cy="519112"/>
          </a:xfrm>
          <a:custGeom>
            <a:avLst/>
            <a:gdLst>
              <a:gd name="T0" fmla="*/ 664692 w 692784"/>
              <a:gd name="T1" fmla="*/ 256554 h 519429"/>
              <a:gd name="T2" fmla="*/ 664692 w 692784"/>
              <a:gd name="T3" fmla="*/ 511620 h 519429"/>
              <a:gd name="T4" fmla="*/ 677126 w 692784"/>
              <a:gd name="T5" fmla="*/ 511620 h 519429"/>
              <a:gd name="T6" fmla="*/ 677126 w 692784"/>
              <a:gd name="T7" fmla="*/ 262820 h 519429"/>
              <a:gd name="T8" fmla="*/ 670894 w 692784"/>
              <a:gd name="T9" fmla="*/ 262820 h 519429"/>
              <a:gd name="T10" fmla="*/ 664692 w 692784"/>
              <a:gd name="T11" fmla="*/ 256554 h 519429"/>
              <a:gd name="T12" fmla="*/ 43504 w 692784"/>
              <a:gd name="T13" fmla="*/ 62572 h 519429"/>
              <a:gd name="T14" fmla="*/ 31066 w 692784"/>
              <a:gd name="T15" fmla="*/ 62572 h 519429"/>
              <a:gd name="T16" fmla="*/ 31066 w 692784"/>
              <a:gd name="T17" fmla="*/ 262820 h 519429"/>
              <a:gd name="T18" fmla="*/ 664692 w 692784"/>
              <a:gd name="T19" fmla="*/ 262820 h 519429"/>
              <a:gd name="T20" fmla="*/ 664692 w 692784"/>
              <a:gd name="T21" fmla="*/ 256554 h 519429"/>
              <a:gd name="T22" fmla="*/ 43504 w 692784"/>
              <a:gd name="T23" fmla="*/ 256554 h 519429"/>
              <a:gd name="T24" fmla="*/ 37271 w 692784"/>
              <a:gd name="T25" fmla="*/ 250300 h 519429"/>
              <a:gd name="T26" fmla="*/ 43504 w 692784"/>
              <a:gd name="T27" fmla="*/ 250300 h 519429"/>
              <a:gd name="T28" fmla="*/ 43504 w 692784"/>
              <a:gd name="T29" fmla="*/ 62572 h 519429"/>
              <a:gd name="T30" fmla="*/ 677126 w 692784"/>
              <a:gd name="T31" fmla="*/ 250300 h 519429"/>
              <a:gd name="T32" fmla="*/ 43504 w 692784"/>
              <a:gd name="T33" fmla="*/ 250300 h 519429"/>
              <a:gd name="T34" fmla="*/ 43504 w 692784"/>
              <a:gd name="T35" fmla="*/ 256554 h 519429"/>
              <a:gd name="T36" fmla="*/ 664692 w 692784"/>
              <a:gd name="T37" fmla="*/ 256554 h 519429"/>
              <a:gd name="T38" fmla="*/ 670894 w 692784"/>
              <a:gd name="T39" fmla="*/ 262820 h 519429"/>
              <a:gd name="T40" fmla="*/ 677126 w 692784"/>
              <a:gd name="T41" fmla="*/ 262820 h 519429"/>
              <a:gd name="T42" fmla="*/ 677126 w 692784"/>
              <a:gd name="T43" fmla="*/ 250300 h 519429"/>
              <a:gd name="T44" fmla="*/ 43504 w 692784"/>
              <a:gd name="T45" fmla="*/ 250300 h 519429"/>
              <a:gd name="T46" fmla="*/ 37271 w 692784"/>
              <a:gd name="T47" fmla="*/ 250300 h 519429"/>
              <a:gd name="T48" fmla="*/ 43504 w 692784"/>
              <a:gd name="T49" fmla="*/ 256554 h 519429"/>
              <a:gd name="T50" fmla="*/ 43504 w 692784"/>
              <a:gd name="T51" fmla="*/ 250300 h 519429"/>
              <a:gd name="T52" fmla="*/ 37271 w 692784"/>
              <a:gd name="T53" fmla="*/ 0 h 519429"/>
              <a:gd name="T54" fmla="*/ 0 w 692784"/>
              <a:gd name="T55" fmla="*/ 75094 h 519429"/>
              <a:gd name="T56" fmla="*/ 31066 w 692784"/>
              <a:gd name="T57" fmla="*/ 75094 h 519429"/>
              <a:gd name="T58" fmla="*/ 31066 w 692784"/>
              <a:gd name="T59" fmla="*/ 62572 h 519429"/>
              <a:gd name="T60" fmla="*/ 68327 w 692784"/>
              <a:gd name="T61" fmla="*/ 62572 h 519429"/>
              <a:gd name="T62" fmla="*/ 37271 w 692784"/>
              <a:gd name="T63" fmla="*/ 0 h 519429"/>
              <a:gd name="T64" fmla="*/ 68327 w 692784"/>
              <a:gd name="T65" fmla="*/ 62572 h 519429"/>
              <a:gd name="T66" fmla="*/ 43504 w 692784"/>
              <a:gd name="T67" fmla="*/ 62572 h 519429"/>
              <a:gd name="T68" fmla="*/ 43504 w 692784"/>
              <a:gd name="T69" fmla="*/ 75094 h 519429"/>
              <a:gd name="T70" fmla="*/ 74543 w 692784"/>
              <a:gd name="T71" fmla="*/ 75094 h 519429"/>
              <a:gd name="T72" fmla="*/ 68327 w 692784"/>
              <a:gd name="T73" fmla="*/ 62572 h 5194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92784" h="519429">
                <a:moveTo>
                  <a:pt x="679460" y="260341"/>
                </a:moveTo>
                <a:lnTo>
                  <a:pt x="679460" y="519171"/>
                </a:lnTo>
                <a:lnTo>
                  <a:pt x="692170" y="519171"/>
                </a:lnTo>
                <a:lnTo>
                  <a:pt x="692170" y="266699"/>
                </a:lnTo>
                <a:lnTo>
                  <a:pt x="685799" y="266699"/>
                </a:lnTo>
                <a:lnTo>
                  <a:pt x="679460" y="260341"/>
                </a:lnTo>
                <a:close/>
              </a:path>
              <a:path w="692784" h="519429">
                <a:moveTo>
                  <a:pt x="44470" y="63495"/>
                </a:moveTo>
                <a:lnTo>
                  <a:pt x="31760" y="63495"/>
                </a:lnTo>
                <a:lnTo>
                  <a:pt x="31760" y="266699"/>
                </a:lnTo>
                <a:lnTo>
                  <a:pt x="679460" y="266699"/>
                </a:lnTo>
                <a:lnTo>
                  <a:pt x="679460" y="260341"/>
                </a:lnTo>
                <a:lnTo>
                  <a:pt x="44470" y="260341"/>
                </a:lnTo>
                <a:lnTo>
                  <a:pt x="38099" y="253995"/>
                </a:lnTo>
                <a:lnTo>
                  <a:pt x="44470" y="253995"/>
                </a:lnTo>
                <a:lnTo>
                  <a:pt x="44470" y="63495"/>
                </a:lnTo>
                <a:close/>
              </a:path>
              <a:path w="692784" h="519429">
                <a:moveTo>
                  <a:pt x="692170" y="253995"/>
                </a:moveTo>
                <a:lnTo>
                  <a:pt x="44470" y="253995"/>
                </a:lnTo>
                <a:lnTo>
                  <a:pt x="44470" y="260341"/>
                </a:lnTo>
                <a:lnTo>
                  <a:pt x="679460" y="260341"/>
                </a:lnTo>
                <a:lnTo>
                  <a:pt x="685799" y="266699"/>
                </a:lnTo>
                <a:lnTo>
                  <a:pt x="692170" y="266699"/>
                </a:lnTo>
                <a:lnTo>
                  <a:pt x="692170" y="253995"/>
                </a:lnTo>
                <a:close/>
              </a:path>
              <a:path w="692784" h="519429">
                <a:moveTo>
                  <a:pt x="44470" y="253995"/>
                </a:moveTo>
                <a:lnTo>
                  <a:pt x="38099" y="253995"/>
                </a:lnTo>
                <a:lnTo>
                  <a:pt x="44470" y="260341"/>
                </a:lnTo>
                <a:lnTo>
                  <a:pt x="44470" y="253995"/>
                </a:lnTo>
                <a:close/>
              </a:path>
              <a:path w="692784" h="519429">
                <a:moveTo>
                  <a:pt x="38099" y="0"/>
                </a:moveTo>
                <a:lnTo>
                  <a:pt x="0" y="76199"/>
                </a:lnTo>
                <a:lnTo>
                  <a:pt x="31760" y="76199"/>
                </a:lnTo>
                <a:lnTo>
                  <a:pt x="31760" y="63495"/>
                </a:lnTo>
                <a:lnTo>
                  <a:pt x="69847" y="63495"/>
                </a:lnTo>
                <a:lnTo>
                  <a:pt x="38099" y="0"/>
                </a:lnTo>
                <a:close/>
              </a:path>
              <a:path w="692784" h="519429">
                <a:moveTo>
                  <a:pt x="69847" y="63495"/>
                </a:moveTo>
                <a:lnTo>
                  <a:pt x="44470" y="63495"/>
                </a:lnTo>
                <a:lnTo>
                  <a:pt x="44470" y="76199"/>
                </a:lnTo>
                <a:lnTo>
                  <a:pt x="76199" y="76199"/>
                </a:lnTo>
                <a:lnTo>
                  <a:pt x="69847" y="634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20" name="object 29">
            <a:extLst>
              <a:ext uri="{FF2B5EF4-FFF2-40B4-BE49-F238E27FC236}">
                <a16:creationId xmlns:a16="http://schemas.microsoft.com/office/drawing/2014/main" id="{E142BD31-0F32-856F-83BB-DDC5DB1E7975}"/>
              </a:ext>
            </a:extLst>
          </p:cNvPr>
          <p:cNvSpPr>
            <a:spLocks/>
          </p:cNvSpPr>
          <p:nvPr/>
        </p:nvSpPr>
        <p:spPr bwMode="auto">
          <a:xfrm>
            <a:off x="4370049" y="2104344"/>
            <a:ext cx="1720850" cy="747712"/>
          </a:xfrm>
          <a:custGeom>
            <a:avLst/>
            <a:gdLst>
              <a:gd name="T0" fmla="*/ 1676399 w 1720850"/>
              <a:gd name="T1" fmla="*/ 364560 h 748029"/>
              <a:gd name="T2" fmla="*/ 0 w 1720850"/>
              <a:gd name="T3" fmla="*/ 364560 h 748029"/>
              <a:gd name="T4" fmla="*/ 0 w 1720850"/>
              <a:gd name="T5" fmla="*/ 740197 h 748029"/>
              <a:gd name="T6" fmla="*/ 12704 w 1720850"/>
              <a:gd name="T7" fmla="*/ 740197 h 748029"/>
              <a:gd name="T8" fmla="*/ 12704 w 1720850"/>
              <a:gd name="T9" fmla="*/ 377144 h 748029"/>
              <a:gd name="T10" fmla="*/ 6345 w 1720850"/>
              <a:gd name="T11" fmla="*/ 377144 h 748029"/>
              <a:gd name="T12" fmla="*/ 12704 w 1720850"/>
              <a:gd name="T13" fmla="*/ 370838 h 748029"/>
              <a:gd name="T14" fmla="*/ 1676399 w 1720850"/>
              <a:gd name="T15" fmla="*/ 370838 h 748029"/>
              <a:gd name="T16" fmla="*/ 1676399 w 1720850"/>
              <a:gd name="T17" fmla="*/ 364560 h 748029"/>
              <a:gd name="T18" fmla="*/ 12704 w 1720850"/>
              <a:gd name="T19" fmla="*/ 370838 h 748029"/>
              <a:gd name="T20" fmla="*/ 6345 w 1720850"/>
              <a:gd name="T21" fmla="*/ 377144 h 748029"/>
              <a:gd name="T22" fmla="*/ 12704 w 1720850"/>
              <a:gd name="T23" fmla="*/ 377144 h 748029"/>
              <a:gd name="T24" fmla="*/ 12704 w 1720850"/>
              <a:gd name="T25" fmla="*/ 370838 h 748029"/>
              <a:gd name="T26" fmla="*/ 1689110 w 1720850"/>
              <a:gd name="T27" fmla="*/ 364560 h 748029"/>
              <a:gd name="T28" fmla="*/ 1682739 w 1720850"/>
              <a:gd name="T29" fmla="*/ 364560 h 748029"/>
              <a:gd name="T30" fmla="*/ 1676399 w 1720850"/>
              <a:gd name="T31" fmla="*/ 370838 h 748029"/>
              <a:gd name="T32" fmla="*/ 12704 w 1720850"/>
              <a:gd name="T33" fmla="*/ 370838 h 748029"/>
              <a:gd name="T34" fmla="*/ 12704 w 1720850"/>
              <a:gd name="T35" fmla="*/ 377144 h 748029"/>
              <a:gd name="T36" fmla="*/ 1689110 w 1720850"/>
              <a:gd name="T37" fmla="*/ 377144 h 748029"/>
              <a:gd name="T38" fmla="*/ 1689110 w 1720850"/>
              <a:gd name="T39" fmla="*/ 364560 h 748029"/>
              <a:gd name="T40" fmla="*/ 1689110 w 1720850"/>
              <a:gd name="T41" fmla="*/ 62963 h 748029"/>
              <a:gd name="T42" fmla="*/ 1676399 w 1720850"/>
              <a:gd name="T43" fmla="*/ 62963 h 748029"/>
              <a:gd name="T44" fmla="*/ 1676399 w 1720850"/>
              <a:gd name="T45" fmla="*/ 370838 h 748029"/>
              <a:gd name="T46" fmla="*/ 1682739 w 1720850"/>
              <a:gd name="T47" fmla="*/ 364560 h 748029"/>
              <a:gd name="T48" fmla="*/ 1689110 w 1720850"/>
              <a:gd name="T49" fmla="*/ 364560 h 748029"/>
              <a:gd name="T50" fmla="*/ 1689110 w 1720850"/>
              <a:gd name="T51" fmla="*/ 62963 h 748029"/>
              <a:gd name="T52" fmla="*/ 1682739 w 1720850"/>
              <a:gd name="T53" fmla="*/ 0 h 748029"/>
              <a:gd name="T54" fmla="*/ 1644639 w 1720850"/>
              <a:gd name="T55" fmla="*/ 75431 h 748029"/>
              <a:gd name="T56" fmla="*/ 1676399 w 1720850"/>
              <a:gd name="T57" fmla="*/ 75431 h 748029"/>
              <a:gd name="T58" fmla="*/ 1676399 w 1720850"/>
              <a:gd name="T59" fmla="*/ 62963 h 748029"/>
              <a:gd name="T60" fmla="*/ 1714545 w 1720850"/>
              <a:gd name="T61" fmla="*/ 62963 h 748029"/>
              <a:gd name="T62" fmla="*/ 1682739 w 1720850"/>
              <a:gd name="T63" fmla="*/ 0 h 748029"/>
              <a:gd name="T64" fmla="*/ 1714545 w 1720850"/>
              <a:gd name="T65" fmla="*/ 62963 h 748029"/>
              <a:gd name="T66" fmla="*/ 1689110 w 1720850"/>
              <a:gd name="T67" fmla="*/ 62963 h 748029"/>
              <a:gd name="T68" fmla="*/ 1689110 w 1720850"/>
              <a:gd name="T69" fmla="*/ 75431 h 748029"/>
              <a:gd name="T70" fmla="*/ 1720839 w 1720850"/>
              <a:gd name="T71" fmla="*/ 75431 h 748029"/>
              <a:gd name="T72" fmla="*/ 1714545 w 1720850"/>
              <a:gd name="T73" fmla="*/ 62963 h 7480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20850" h="748029">
                <a:moveTo>
                  <a:pt x="1676399" y="368289"/>
                </a:moveTo>
                <a:lnTo>
                  <a:pt x="0" y="368289"/>
                </a:lnTo>
                <a:lnTo>
                  <a:pt x="0" y="747765"/>
                </a:lnTo>
                <a:lnTo>
                  <a:pt x="12704" y="747765"/>
                </a:lnTo>
                <a:lnTo>
                  <a:pt x="12704" y="380999"/>
                </a:lnTo>
                <a:lnTo>
                  <a:pt x="6345" y="380999"/>
                </a:lnTo>
                <a:lnTo>
                  <a:pt x="12704" y="374629"/>
                </a:lnTo>
                <a:lnTo>
                  <a:pt x="1676399" y="374629"/>
                </a:lnTo>
                <a:lnTo>
                  <a:pt x="1676399" y="368289"/>
                </a:lnTo>
                <a:close/>
              </a:path>
              <a:path w="1720850" h="748029">
                <a:moveTo>
                  <a:pt x="12704" y="374629"/>
                </a:moveTo>
                <a:lnTo>
                  <a:pt x="6345" y="380999"/>
                </a:lnTo>
                <a:lnTo>
                  <a:pt x="12704" y="380999"/>
                </a:lnTo>
                <a:lnTo>
                  <a:pt x="12704" y="374629"/>
                </a:lnTo>
                <a:close/>
              </a:path>
              <a:path w="1720850" h="748029">
                <a:moveTo>
                  <a:pt x="1689110" y="368289"/>
                </a:moveTo>
                <a:lnTo>
                  <a:pt x="1682739" y="368289"/>
                </a:lnTo>
                <a:lnTo>
                  <a:pt x="1676399" y="374629"/>
                </a:lnTo>
                <a:lnTo>
                  <a:pt x="12704" y="374629"/>
                </a:lnTo>
                <a:lnTo>
                  <a:pt x="12704" y="380999"/>
                </a:lnTo>
                <a:lnTo>
                  <a:pt x="1689110" y="380999"/>
                </a:lnTo>
                <a:lnTo>
                  <a:pt x="1689110" y="368289"/>
                </a:lnTo>
                <a:close/>
              </a:path>
              <a:path w="1720850" h="748029">
                <a:moveTo>
                  <a:pt x="1689110" y="63611"/>
                </a:moveTo>
                <a:lnTo>
                  <a:pt x="1676399" y="63611"/>
                </a:lnTo>
                <a:lnTo>
                  <a:pt x="1676399" y="374629"/>
                </a:lnTo>
                <a:lnTo>
                  <a:pt x="1682739" y="368289"/>
                </a:lnTo>
                <a:lnTo>
                  <a:pt x="1689110" y="368289"/>
                </a:lnTo>
                <a:lnTo>
                  <a:pt x="1689110" y="63611"/>
                </a:lnTo>
                <a:close/>
              </a:path>
              <a:path w="1720850" h="748029">
                <a:moveTo>
                  <a:pt x="1682739" y="0"/>
                </a:moveTo>
                <a:lnTo>
                  <a:pt x="1644639" y="76199"/>
                </a:lnTo>
                <a:lnTo>
                  <a:pt x="1676399" y="76199"/>
                </a:lnTo>
                <a:lnTo>
                  <a:pt x="1676399" y="63611"/>
                </a:lnTo>
                <a:lnTo>
                  <a:pt x="1714545" y="63611"/>
                </a:lnTo>
                <a:lnTo>
                  <a:pt x="1682739" y="0"/>
                </a:lnTo>
                <a:close/>
              </a:path>
              <a:path w="1720850" h="748029">
                <a:moveTo>
                  <a:pt x="1714545" y="63611"/>
                </a:moveTo>
                <a:lnTo>
                  <a:pt x="1689110" y="63611"/>
                </a:lnTo>
                <a:lnTo>
                  <a:pt x="1689110" y="76199"/>
                </a:lnTo>
                <a:lnTo>
                  <a:pt x="1720839" y="76199"/>
                </a:lnTo>
                <a:lnTo>
                  <a:pt x="1714545" y="636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21" name="object 30">
            <a:extLst>
              <a:ext uri="{FF2B5EF4-FFF2-40B4-BE49-F238E27FC236}">
                <a16:creationId xmlns:a16="http://schemas.microsoft.com/office/drawing/2014/main" id="{9C7153A8-D304-9BA7-8304-1633B8984B0F}"/>
              </a:ext>
            </a:extLst>
          </p:cNvPr>
          <p:cNvSpPr>
            <a:spLocks/>
          </p:cNvSpPr>
          <p:nvPr/>
        </p:nvSpPr>
        <p:spPr bwMode="auto">
          <a:xfrm>
            <a:off x="6003926" y="2082662"/>
            <a:ext cx="1911350" cy="747712"/>
          </a:xfrm>
          <a:custGeom>
            <a:avLst/>
            <a:gdLst>
              <a:gd name="T0" fmla="*/ 1883584 w 1911985"/>
              <a:gd name="T1" fmla="*/ 370838 h 748029"/>
              <a:gd name="T2" fmla="*/ 1883584 w 1911985"/>
              <a:gd name="T3" fmla="*/ 740197 h 748029"/>
              <a:gd name="T4" fmla="*/ 1896193 w 1911985"/>
              <a:gd name="T5" fmla="*/ 740197 h 748029"/>
              <a:gd name="T6" fmla="*/ 1896193 w 1911985"/>
              <a:gd name="T7" fmla="*/ 377144 h 748029"/>
              <a:gd name="T8" fmla="*/ 1889873 w 1911985"/>
              <a:gd name="T9" fmla="*/ 377144 h 748029"/>
              <a:gd name="T10" fmla="*/ 1883584 w 1911985"/>
              <a:gd name="T11" fmla="*/ 370838 h 748029"/>
              <a:gd name="T12" fmla="*/ 44110 w 1911985"/>
              <a:gd name="T13" fmla="*/ 62841 h 748029"/>
              <a:gd name="T14" fmla="*/ 31506 w 1911985"/>
              <a:gd name="T15" fmla="*/ 62841 h 748029"/>
              <a:gd name="T16" fmla="*/ 31506 w 1911985"/>
              <a:gd name="T17" fmla="*/ 377144 h 748029"/>
              <a:gd name="T18" fmla="*/ 1883584 w 1911985"/>
              <a:gd name="T19" fmla="*/ 377144 h 748029"/>
              <a:gd name="T20" fmla="*/ 1883584 w 1911985"/>
              <a:gd name="T21" fmla="*/ 370838 h 748029"/>
              <a:gd name="T22" fmla="*/ 44110 w 1911985"/>
              <a:gd name="T23" fmla="*/ 370838 h 748029"/>
              <a:gd name="T24" fmla="*/ 37787 w 1911985"/>
              <a:gd name="T25" fmla="*/ 364560 h 748029"/>
              <a:gd name="T26" fmla="*/ 44110 w 1911985"/>
              <a:gd name="T27" fmla="*/ 364560 h 748029"/>
              <a:gd name="T28" fmla="*/ 44110 w 1911985"/>
              <a:gd name="T29" fmla="*/ 62841 h 748029"/>
              <a:gd name="T30" fmla="*/ 1896193 w 1911985"/>
              <a:gd name="T31" fmla="*/ 364560 h 748029"/>
              <a:gd name="T32" fmla="*/ 44110 w 1911985"/>
              <a:gd name="T33" fmla="*/ 364560 h 748029"/>
              <a:gd name="T34" fmla="*/ 44110 w 1911985"/>
              <a:gd name="T35" fmla="*/ 370838 h 748029"/>
              <a:gd name="T36" fmla="*/ 1883584 w 1911985"/>
              <a:gd name="T37" fmla="*/ 370838 h 748029"/>
              <a:gd name="T38" fmla="*/ 1889873 w 1911985"/>
              <a:gd name="T39" fmla="*/ 377144 h 748029"/>
              <a:gd name="T40" fmla="*/ 1896193 w 1911985"/>
              <a:gd name="T41" fmla="*/ 377144 h 748029"/>
              <a:gd name="T42" fmla="*/ 1896193 w 1911985"/>
              <a:gd name="T43" fmla="*/ 364560 h 748029"/>
              <a:gd name="T44" fmla="*/ 44110 w 1911985"/>
              <a:gd name="T45" fmla="*/ 364560 h 748029"/>
              <a:gd name="T46" fmla="*/ 37787 w 1911985"/>
              <a:gd name="T47" fmla="*/ 364560 h 748029"/>
              <a:gd name="T48" fmla="*/ 44110 w 1911985"/>
              <a:gd name="T49" fmla="*/ 370838 h 748029"/>
              <a:gd name="T50" fmla="*/ 44110 w 1911985"/>
              <a:gd name="T51" fmla="*/ 364560 h 748029"/>
              <a:gd name="T52" fmla="*/ 37787 w 1911985"/>
              <a:gd name="T53" fmla="*/ 0 h 748029"/>
              <a:gd name="T54" fmla="*/ 0 w 1911985"/>
              <a:gd name="T55" fmla="*/ 75431 h 748029"/>
              <a:gd name="T56" fmla="*/ 31506 w 1911985"/>
              <a:gd name="T57" fmla="*/ 75431 h 748029"/>
              <a:gd name="T58" fmla="*/ 31506 w 1911985"/>
              <a:gd name="T59" fmla="*/ 62841 h 748029"/>
              <a:gd name="T60" fmla="*/ 69292 w 1911985"/>
              <a:gd name="T61" fmla="*/ 62841 h 748029"/>
              <a:gd name="T62" fmla="*/ 37787 w 1911985"/>
              <a:gd name="T63" fmla="*/ 0 h 748029"/>
              <a:gd name="T64" fmla="*/ 69292 w 1911985"/>
              <a:gd name="T65" fmla="*/ 62841 h 748029"/>
              <a:gd name="T66" fmla="*/ 44110 w 1911985"/>
              <a:gd name="T67" fmla="*/ 62841 h 748029"/>
              <a:gd name="T68" fmla="*/ 44110 w 1911985"/>
              <a:gd name="T69" fmla="*/ 75431 h 748029"/>
              <a:gd name="T70" fmla="*/ 75599 w 1911985"/>
              <a:gd name="T71" fmla="*/ 75431 h 748029"/>
              <a:gd name="T72" fmla="*/ 69292 w 1911985"/>
              <a:gd name="T73" fmla="*/ 62841 h 7480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11985" h="748029">
                <a:moveTo>
                  <a:pt x="1898660" y="374629"/>
                </a:moveTo>
                <a:lnTo>
                  <a:pt x="1898660" y="747765"/>
                </a:lnTo>
                <a:lnTo>
                  <a:pt x="1911370" y="747765"/>
                </a:lnTo>
                <a:lnTo>
                  <a:pt x="1911370" y="380999"/>
                </a:lnTo>
                <a:lnTo>
                  <a:pt x="1904999" y="380999"/>
                </a:lnTo>
                <a:lnTo>
                  <a:pt x="1898660" y="374629"/>
                </a:lnTo>
                <a:close/>
              </a:path>
              <a:path w="1911985" h="748029">
                <a:moveTo>
                  <a:pt x="44470" y="63489"/>
                </a:moveTo>
                <a:lnTo>
                  <a:pt x="31760" y="63489"/>
                </a:lnTo>
                <a:lnTo>
                  <a:pt x="31760" y="380999"/>
                </a:lnTo>
                <a:lnTo>
                  <a:pt x="1898660" y="380999"/>
                </a:lnTo>
                <a:lnTo>
                  <a:pt x="1898660" y="374629"/>
                </a:lnTo>
                <a:lnTo>
                  <a:pt x="44470" y="374629"/>
                </a:lnTo>
                <a:lnTo>
                  <a:pt x="38099" y="368289"/>
                </a:lnTo>
                <a:lnTo>
                  <a:pt x="44470" y="368289"/>
                </a:lnTo>
                <a:lnTo>
                  <a:pt x="44470" y="63489"/>
                </a:lnTo>
                <a:close/>
              </a:path>
              <a:path w="1911985" h="748029">
                <a:moveTo>
                  <a:pt x="1911370" y="368289"/>
                </a:moveTo>
                <a:lnTo>
                  <a:pt x="44470" y="368289"/>
                </a:lnTo>
                <a:lnTo>
                  <a:pt x="44470" y="374629"/>
                </a:lnTo>
                <a:lnTo>
                  <a:pt x="1898660" y="374629"/>
                </a:lnTo>
                <a:lnTo>
                  <a:pt x="1904999" y="380999"/>
                </a:lnTo>
                <a:lnTo>
                  <a:pt x="1911370" y="380999"/>
                </a:lnTo>
                <a:lnTo>
                  <a:pt x="1911370" y="368289"/>
                </a:lnTo>
                <a:close/>
              </a:path>
              <a:path w="1911985" h="748029">
                <a:moveTo>
                  <a:pt x="44470" y="368289"/>
                </a:moveTo>
                <a:lnTo>
                  <a:pt x="38099" y="368289"/>
                </a:lnTo>
                <a:lnTo>
                  <a:pt x="44470" y="374629"/>
                </a:lnTo>
                <a:lnTo>
                  <a:pt x="44470" y="368289"/>
                </a:lnTo>
                <a:close/>
              </a:path>
              <a:path w="1911985" h="748029">
                <a:moveTo>
                  <a:pt x="38099" y="0"/>
                </a:moveTo>
                <a:lnTo>
                  <a:pt x="0" y="76199"/>
                </a:lnTo>
                <a:lnTo>
                  <a:pt x="31760" y="76199"/>
                </a:lnTo>
                <a:lnTo>
                  <a:pt x="31760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1911985" h="748029">
                <a:moveTo>
                  <a:pt x="69844" y="63489"/>
                </a:moveTo>
                <a:lnTo>
                  <a:pt x="44470" y="63489"/>
                </a:lnTo>
                <a:lnTo>
                  <a:pt x="44470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26" name="object 36">
            <a:extLst>
              <a:ext uri="{FF2B5EF4-FFF2-40B4-BE49-F238E27FC236}">
                <a16:creationId xmlns:a16="http://schemas.microsoft.com/office/drawing/2014/main" id="{06192D2F-AA20-90C9-B51A-68FFBD08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A06C3F-9C46-41E0-83EB-E5319ABC4374}" type="slidenum"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pPr/>
              <a:t>25</a:t>
            </a:fld>
            <a:endParaRPr lang="en-US" altLang="en-US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65104C89-A278-F74D-6EE1-CAA8559D9B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3814" y="266700"/>
            <a:ext cx="7064375" cy="1354138"/>
          </a:xfrm>
        </p:spPr>
        <p:txBody>
          <a:bodyPr/>
          <a:lstStyle/>
          <a:p>
            <a:pPr marL="12700">
              <a:spcBef>
                <a:spcPts val="0"/>
              </a:spcBef>
              <a:defRPr/>
            </a:pPr>
            <a:r>
              <a:rPr lang="fr-BE" spc="-5" dirty="0">
                <a:solidFill>
                  <a:srgbClr val="FFFFFF"/>
                </a:solidFill>
              </a:rPr>
              <a:t>Logique d’intervention : </a:t>
            </a:r>
            <a:br>
              <a:rPr lang="fr-BE" spc="-5" dirty="0">
                <a:solidFill>
                  <a:srgbClr val="FFFFFF"/>
                </a:solidFill>
              </a:rPr>
            </a:br>
            <a:r>
              <a:rPr lang="fr-BE" spc="-5" dirty="0">
                <a:solidFill>
                  <a:srgbClr val="FFFFFF"/>
                </a:solidFill>
              </a:rPr>
              <a:t>le cadre logique (21/05)</a:t>
            </a:r>
            <a:endParaRPr dirty="0"/>
          </a:p>
        </p:txBody>
      </p:sp>
      <p:sp>
        <p:nvSpPr>
          <p:cNvPr id="2" name="TextBox 54">
            <a:extLst>
              <a:ext uri="{FF2B5EF4-FFF2-40B4-BE49-F238E27FC236}">
                <a16:creationId xmlns:a16="http://schemas.microsoft.com/office/drawing/2014/main" id="{70680326-128E-29D4-3546-41C6D1BB58B8}"/>
              </a:ext>
            </a:extLst>
          </p:cNvPr>
          <p:cNvSpPr txBox="1"/>
          <p:nvPr/>
        </p:nvSpPr>
        <p:spPr>
          <a:xfrm>
            <a:off x="141806" y="1232782"/>
            <a:ext cx="2753794" cy="59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0" marR="0" lvl="0" indent="-4572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r-BE" dirty="0">
                <a:solidFill>
                  <a:srgbClr val="D81A1A"/>
                </a:solidFill>
                <a:latin typeface="+mn-lt"/>
                <a:cs typeface="+mj-cs"/>
              </a:rPr>
              <a:t>Un exemple concret des rubriques</a:t>
            </a:r>
            <a:endParaRPr lang="en-GB" dirty="0">
              <a:solidFill>
                <a:srgbClr val="D81A1A"/>
              </a:solidFill>
              <a:latin typeface="+mn-lt"/>
              <a:cs typeface="+mj-cs"/>
            </a:endParaRPr>
          </a:p>
        </p:txBody>
      </p:sp>
      <p:grpSp>
        <p:nvGrpSpPr>
          <p:cNvPr id="4" name="Groupe 48">
            <a:extLst>
              <a:ext uri="{FF2B5EF4-FFF2-40B4-BE49-F238E27FC236}">
                <a16:creationId xmlns:a16="http://schemas.microsoft.com/office/drawing/2014/main" id="{8EE3AE84-AEEA-0EAD-2C62-CAAE2E2397E0}"/>
              </a:ext>
            </a:extLst>
          </p:cNvPr>
          <p:cNvGrpSpPr/>
          <p:nvPr/>
        </p:nvGrpSpPr>
        <p:grpSpPr>
          <a:xfrm>
            <a:off x="4248688" y="813797"/>
            <a:ext cx="3468151" cy="1122418"/>
            <a:chOff x="4699750" y="1008110"/>
            <a:chExt cx="1057451" cy="547501"/>
          </a:xfrm>
          <a:solidFill>
            <a:srgbClr val="8064A2">
              <a:lumMod val="20000"/>
              <a:lumOff val="80000"/>
            </a:srgb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2B8D3E-B4BE-E969-2042-FEDF4E7F6194}"/>
                </a:ext>
              </a:extLst>
            </p:cNvPr>
            <p:cNvSpPr/>
            <p:nvPr/>
          </p:nvSpPr>
          <p:spPr>
            <a:xfrm>
              <a:off x="4699750" y="1008110"/>
              <a:ext cx="1057451" cy="547501"/>
            </a:xfrm>
            <a:prstGeom prst="rect">
              <a:avLst/>
            </a:prstGeom>
            <a:grpFill/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A0AB51-33E8-4482-CB1C-8C0E39295BE2}"/>
                </a:ext>
              </a:extLst>
            </p:cNvPr>
            <p:cNvSpPr/>
            <p:nvPr/>
          </p:nvSpPr>
          <p:spPr>
            <a:xfrm>
              <a:off x="4699750" y="1008110"/>
              <a:ext cx="1057451" cy="547501"/>
            </a:xfrm>
            <a:prstGeom prst="rect">
              <a:avLst/>
            </a:prstGeom>
            <a:grpFill/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spcFirstLastPara="0" vert="horz" wrap="square" lIns="6985" tIns="6985" rIns="6985" bIns="7725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BE" sz="2000" b="1" kern="0" dirty="0">
                  <a:solidFill>
                    <a:prstClr val="black"/>
                  </a:solidFill>
                </a:rPr>
                <a:t>Objectif Spécifique : Les revenus des pêcheurs artisanaux ont augmenté</a:t>
              </a:r>
              <a:endParaRPr lang="en-GB" sz="20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16">
            <a:extLst>
              <a:ext uri="{FF2B5EF4-FFF2-40B4-BE49-F238E27FC236}">
                <a16:creationId xmlns:a16="http://schemas.microsoft.com/office/drawing/2014/main" id="{C46FB59B-3175-ECF3-CBEA-A54443E979E4}"/>
              </a:ext>
            </a:extLst>
          </p:cNvPr>
          <p:cNvSpPr txBox="1"/>
          <p:nvPr/>
        </p:nvSpPr>
        <p:spPr>
          <a:xfrm>
            <a:off x="7235597" y="2831547"/>
            <a:ext cx="3047546" cy="112338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pPr marL="156210">
              <a:defRPr/>
            </a:pPr>
            <a:r>
              <a:rPr lang="fr-FR" sz="2000" spc="-10" dirty="0">
                <a:latin typeface="Arial Narrow"/>
                <a:cs typeface="Arial Narrow"/>
              </a:rPr>
              <a:t>Résultat 2 : le prix reçu par les pêcheurs artisanaux a augmenté.</a:t>
            </a:r>
          </a:p>
          <a:p>
            <a:pPr marL="96520">
              <a:defRPr/>
            </a:pPr>
            <a:endParaRPr sz="1300" dirty="0">
              <a:latin typeface="Arial Narrow"/>
              <a:cs typeface="Arial Narrow"/>
            </a:endParaRPr>
          </a:p>
        </p:txBody>
      </p:sp>
      <p:sp>
        <p:nvSpPr>
          <p:cNvPr id="9" name="Google Shape;224;g24ce94527cf_0_111">
            <a:extLst>
              <a:ext uri="{FF2B5EF4-FFF2-40B4-BE49-F238E27FC236}">
                <a16:creationId xmlns:a16="http://schemas.microsoft.com/office/drawing/2014/main" id="{0FB34537-2514-9B07-ADE8-43D177560A68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CBB848-E462-76B2-5A6B-1FFA9536BE0E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CEA66DB-BC9B-6C2F-5967-3A688B13D8D4}"/>
              </a:ext>
            </a:extLst>
          </p:cNvPr>
          <p:cNvSpPr/>
          <p:nvPr/>
        </p:nvSpPr>
        <p:spPr>
          <a:xfrm>
            <a:off x="320479" y="1367430"/>
            <a:ext cx="11670310" cy="50501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3299791" y="730248"/>
            <a:ext cx="5711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 dirty="0">
                <a:solidFill>
                  <a:srgbClr val="164194"/>
                </a:solidFill>
              </a:rPr>
              <a:t>Inclusion du genre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730A7C-78B5-2344-D4AF-798526920983}"/>
              </a:ext>
            </a:extLst>
          </p:cNvPr>
          <p:cNvSpPr txBox="1"/>
          <p:nvPr/>
        </p:nvSpPr>
        <p:spPr>
          <a:xfrm>
            <a:off x="859970" y="1815023"/>
            <a:ext cx="10915263" cy="4756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b="1" dirty="0">
                <a:solidFill>
                  <a:srgbClr val="404040"/>
                </a:solidFill>
                <a:latin typeface="Georgia"/>
              </a:rPr>
              <a:t>Objectif : </a:t>
            </a:r>
            <a:r>
              <a:rPr lang="fr-MA" sz="2400" dirty="0">
                <a:solidFill>
                  <a:srgbClr val="404040"/>
                </a:solidFill>
                <a:latin typeface="Georgia"/>
              </a:rPr>
              <a:t>Cibler ou intégrer de manière transversale l'égalité entre les hommes et les femmes dans le projet de cocréation</a:t>
            </a:r>
            <a:endParaRPr lang="fr-FR" sz="2400" dirty="0">
              <a:solidFill>
                <a:srgbClr val="404040"/>
              </a:solidFill>
              <a:latin typeface="Georgia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400" b="1" dirty="0">
                <a:solidFill>
                  <a:srgbClr val="164194"/>
                </a:solidFill>
                <a:effectLst/>
                <a:latin typeface="Calibri"/>
                <a:ea typeface="Calibri"/>
                <a:cs typeface="Calibri"/>
              </a:rPr>
              <a:t>Quelle différence entre cibler et intégrer de manière transversale l’égalité entre les femmes et les hommes dans un projet de développement cocréé ?</a:t>
            </a:r>
          </a:p>
          <a:p>
            <a:endParaRPr lang="fr-MA" sz="2400" dirty="0">
              <a:solidFill>
                <a:srgbClr val="404040"/>
              </a:solidFill>
              <a:latin typeface="Georgia"/>
            </a:endParaRPr>
          </a:p>
          <a:p>
            <a:pPr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MA" sz="2400" dirty="0">
                <a:solidFill>
                  <a:srgbClr val="404040"/>
                </a:solidFill>
                <a:latin typeface="Georgia"/>
              </a:rPr>
              <a:t>Cibler : la réduction des inégalités entre les hommes et les femmes est l’objectif principal du projet ;</a:t>
            </a:r>
          </a:p>
          <a:p>
            <a:pPr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MA" sz="2400" dirty="0">
              <a:solidFill>
                <a:srgbClr val="404040"/>
              </a:solidFill>
              <a:latin typeface="Georgia"/>
            </a:endParaRPr>
          </a:p>
          <a:p>
            <a:pPr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MA" sz="2400" dirty="0">
                <a:solidFill>
                  <a:srgbClr val="404040"/>
                </a:solidFill>
                <a:latin typeface="Georgia"/>
              </a:rPr>
              <a:t>Intégrer de manière transversale : le projet contribue à réduire les inégalités entre les hommes et les femmes, bien que ce ne soit pas son objectif principal.</a:t>
            </a:r>
          </a:p>
          <a:p>
            <a:endParaRPr lang="fr-MA" sz="2400" dirty="0"/>
          </a:p>
        </p:txBody>
      </p:sp>
    </p:spTree>
    <p:extLst>
      <p:ext uri="{BB962C8B-B14F-4D97-AF65-F5344CB8AC3E}">
        <p14:creationId xmlns:p14="http://schemas.microsoft.com/office/powerpoint/2010/main" val="2244000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24ce94527cf_0_111">
            <a:extLst>
              <a:ext uri="{FF2B5EF4-FFF2-40B4-BE49-F238E27FC236}">
                <a16:creationId xmlns:a16="http://schemas.microsoft.com/office/drawing/2014/main" id="{93FF18F9-9C18-F7BC-6991-A878D6656FAB}"/>
              </a:ext>
            </a:extLst>
          </p:cNvPr>
          <p:cNvSpPr/>
          <p:nvPr/>
        </p:nvSpPr>
        <p:spPr>
          <a:xfrm>
            <a:off x="-18076" y="0"/>
            <a:ext cx="278921" cy="392502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A6955-A856-ABA4-4855-CE348AA83D70}"/>
              </a:ext>
            </a:extLst>
          </p:cNvPr>
          <p:cNvSpPr/>
          <p:nvPr/>
        </p:nvSpPr>
        <p:spPr>
          <a:xfrm>
            <a:off x="260847" y="1"/>
            <a:ext cx="3250979" cy="392501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/>
              <a:t>Appel à projet de cocréation</a:t>
            </a:r>
            <a:endParaRPr lang="fr-MA" b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DFDBE2-E4A2-C62D-A51F-16FEDF718CAE}"/>
              </a:ext>
            </a:extLst>
          </p:cNvPr>
          <p:cNvSpPr txBox="1"/>
          <p:nvPr/>
        </p:nvSpPr>
        <p:spPr>
          <a:xfrm>
            <a:off x="3299791" y="730248"/>
            <a:ext cx="5711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600" b="1" dirty="0">
                <a:solidFill>
                  <a:srgbClr val="164194"/>
                </a:solidFill>
              </a:rPr>
              <a:t>Inclusion du genre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30C0512-B852-920F-FA09-F9DFF1274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74032"/>
              </p:ext>
            </p:extLst>
          </p:nvPr>
        </p:nvGraphicFramePr>
        <p:xfrm>
          <a:off x="1691640" y="1350642"/>
          <a:ext cx="9315449" cy="3721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15413">
                  <a:extLst>
                    <a:ext uri="{9D8B030D-6E8A-4147-A177-3AD203B41FA5}">
                      <a16:colId xmlns:a16="http://schemas.microsoft.com/office/drawing/2014/main" val="1203065143"/>
                    </a:ext>
                  </a:extLst>
                </a:gridCol>
                <a:gridCol w="4700036">
                  <a:extLst>
                    <a:ext uri="{9D8B030D-6E8A-4147-A177-3AD203B41FA5}">
                      <a16:colId xmlns:a16="http://schemas.microsoft.com/office/drawing/2014/main" val="1479492203"/>
                    </a:ext>
                  </a:extLst>
                </a:gridCol>
              </a:tblGrid>
              <a:tr h="29594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MA" sz="1250" kern="100" dirty="0">
                          <a:effectLst/>
                        </a:rPr>
                        <a:t>Pour les projets qui ciblent  </a:t>
                      </a:r>
                      <a:endParaRPr lang="fr-MA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rgbClr val="164194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MA" sz="1250" kern="100" dirty="0">
                          <a:effectLst/>
                        </a:rPr>
                        <a:t>Pour les projets qui intègrent transversalement </a:t>
                      </a:r>
                      <a:endParaRPr lang="fr-MA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rgbClr val="164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17126"/>
                  </a:ext>
                </a:extLst>
              </a:tr>
              <a:tr h="874601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La plus haute ambition (l’objectif spécifique) du projet doit être de réduire les inégalités entre les hommes et les femmes. </a:t>
                      </a:r>
                      <a:endParaRPr lang="fr-MA" sz="125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MA" sz="1250" kern="100" dirty="0">
                          <a:effectLst/>
                        </a:rPr>
                        <a:t>La plus haute ambition (l’objectif spécifique) du projet n’est pas la réduction des inégalités entre les hommes et les femmes mais le projet y contribue.</a:t>
                      </a:r>
                    </a:p>
                    <a:p>
                      <a:pPr marL="0" lvl="0" indent="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MA" sz="1250" kern="100" dirty="0">
                          <a:effectLst/>
                        </a:rPr>
                        <a:t> </a:t>
                      </a:r>
                      <a:endParaRPr lang="fr-MA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42928"/>
                  </a:ext>
                </a:extLst>
              </a:tr>
              <a:tr h="739092"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Les activités et les résultats du projet doivent concourir à la réalisation de l’ambition la plus haute du projet.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fr-MA" sz="125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MA" sz="1250" kern="100" dirty="0">
                          <a:effectLst/>
                        </a:rPr>
                        <a:t>Au moins quelques activités et un résultat doivent concourir à la réduction des inégalités entre les hommes et les femmes. </a:t>
                      </a:r>
                    </a:p>
                    <a:p>
                      <a:pPr marL="0" lvl="0" indent="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fr-MA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4030"/>
                  </a:ext>
                </a:extLst>
              </a:tr>
              <a:tr h="739092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Plusieurs indicateurs de genre sont à prévoir, et les indicateurs qui incluent un facteur humain doivent être désagrégés par sexe.  </a:t>
                      </a:r>
                      <a:endParaRPr lang="fr-MA" sz="125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MA" sz="1250" kern="100" dirty="0">
                          <a:effectLst/>
                        </a:rPr>
                        <a:t>Au moins un indicateur de genre est à prévoir, et les indicateurs qui incluent un facteur humain doivent être désagrégés par sexe. </a:t>
                      </a:r>
                    </a:p>
                    <a:p>
                      <a:pPr marL="0" lvl="0" indent="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fr-MA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05204"/>
                  </a:ext>
                </a:extLst>
              </a:tr>
              <a:tr h="447266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L’ensemble du budget doit concourir à la réalisation de l’ambition la plus haute du projet.  </a:t>
                      </a:r>
                      <a:endParaRPr lang="fr-MA" sz="125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MA" sz="1250" kern="100" dirty="0">
                          <a:effectLst/>
                        </a:rPr>
                        <a:t>Au moins 30 % du budget doit être consacré à la réduction des inégalités entre les hommes et les femmes. </a:t>
                      </a:r>
                      <a:endParaRPr lang="fr-MA" sz="12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63009"/>
                  </a:ext>
                </a:extLst>
              </a:tr>
              <a:tr h="295946">
                <a:tc gridSpan="2"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Il est nécessaire de prévoir des ressources humaines spécialisées dans les questions d'égalité entre les hommes et les femmes. </a:t>
                      </a:r>
                      <a:endParaRPr lang="fr-MA" sz="125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37322"/>
                  </a:ext>
                </a:extLst>
              </a:tr>
              <a:tr h="295946">
                <a:tc gridSpan="2"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MA" sz="125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Des partenariats devraient être établis avec des acteurs travaillant sur le genre tels que des organisations de femmes.</a:t>
                      </a:r>
                      <a:endParaRPr lang="fr-MA" sz="125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272" marR="68272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42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64B60F3-1CE6-B540-FB6E-4CFCB5EED96F}"/>
              </a:ext>
            </a:extLst>
          </p:cNvPr>
          <p:cNvSpPr txBox="1"/>
          <p:nvPr/>
        </p:nvSpPr>
        <p:spPr>
          <a:xfrm>
            <a:off x="2904594" y="6408479"/>
            <a:ext cx="8366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404040"/>
                </a:solidFill>
                <a:latin typeface="Georgia"/>
                <a:sym typeface="Wingdings" panose="05000000000000000000" pitchFamily="2" charset="2"/>
              </a:rPr>
              <a:t>Plus d’informations dans la boîte à outils genre du projet</a:t>
            </a:r>
            <a:endParaRPr lang="fr-FR" sz="1800" b="1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56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Où poser vos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subsides.tadafor@enabel.be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Jusqu’au </a:t>
            </a:r>
            <a:r>
              <a:rPr lang="fr-FR" dirty="0">
                <a:highlight>
                  <a:srgbClr val="00FFFF"/>
                </a:highlight>
              </a:rPr>
              <a:t>30 novembre 2023, 23h00</a:t>
            </a:r>
            <a:r>
              <a:rPr lang="fr-FR" dirty="0"/>
              <a:t> pour la 1</a:t>
            </a:r>
            <a:r>
              <a:rPr lang="fr-FR" baseline="30000" dirty="0"/>
              <a:t>ère</a:t>
            </a:r>
            <a:r>
              <a:rPr lang="fr-FR" dirty="0"/>
              <a:t> étape</a:t>
            </a:r>
          </a:p>
          <a:p>
            <a:endParaRPr lang="fr-FR" dirty="0"/>
          </a:p>
          <a:p>
            <a:r>
              <a:rPr lang="fr-FR" dirty="0"/>
              <a:t>Prenez connaissance des questions et réponses posées à partir du </a:t>
            </a:r>
            <a:r>
              <a:rPr lang="fr-FR" dirty="0">
                <a:highlight>
                  <a:srgbClr val="00FFFF"/>
                </a:highlight>
              </a:rPr>
              <a:t>6 décembre 2023 au plus tard </a:t>
            </a:r>
            <a:r>
              <a:rPr lang="fr-FR" dirty="0"/>
              <a:t>sur </a:t>
            </a:r>
            <a:r>
              <a:rPr lang="fr-FR" dirty="0">
                <a:hlinkClick r:id="rId3"/>
              </a:rPr>
              <a:t>www.enabel.be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Travailler avec nous  Subsides  Sélectionner « Maroc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011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Deadline et calendrier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95D1BE0-6509-B129-4718-105C77E3C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056541"/>
              </p:ext>
            </p:extLst>
          </p:nvPr>
        </p:nvGraphicFramePr>
        <p:xfrm>
          <a:off x="1798638" y="1825624"/>
          <a:ext cx="8639175" cy="234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82">
                  <a:extLst>
                    <a:ext uri="{9D8B030D-6E8A-4147-A177-3AD203B41FA5}">
                      <a16:colId xmlns:a16="http://schemas.microsoft.com/office/drawing/2014/main" val="1732822347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667440778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3335940288"/>
                    </a:ext>
                  </a:extLst>
                </a:gridCol>
              </a:tblGrid>
              <a:tr h="46902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56761"/>
                  </a:ext>
                </a:extLst>
              </a:tr>
              <a:tr h="4690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Réunion d'information dans chaque commune.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Du 1</a:t>
                      </a:r>
                      <a:r>
                        <a:rPr lang="fr-BE" sz="1200" baseline="30000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er</a:t>
                      </a: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 au 15 novembre 2023</a:t>
                      </a:r>
                      <a:endParaRPr lang="fr-FR" sz="1200" dirty="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80817"/>
                  </a:ext>
                </a:extLst>
              </a:tr>
              <a:tr h="4690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limite pour les demandes d'éclaircissements à l'autorité contractante.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30  novembre 2023</a:t>
                      </a:r>
                      <a:endParaRPr lang="fr-FR" sz="1200" dirty="0">
                        <a:effectLst/>
                        <a:latin typeface="Georgia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23h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810203"/>
                  </a:ext>
                </a:extLst>
              </a:tr>
              <a:tr h="4690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Dernière date à laquelle des éclaircissements sont donnés par l'autorité contractante.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décembre 2023 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23h</a:t>
                      </a:r>
                      <a:endParaRPr lang="fr-FR" sz="1200" dirty="0">
                        <a:effectLst/>
                        <a:latin typeface="Georgia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120133"/>
                  </a:ext>
                </a:extLst>
              </a:tr>
              <a:tr h="4690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b="1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Date limite de soumission des notes conceptuelles.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décembre  2023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>
                          <a:solidFill>
                            <a:srgbClr val="404040"/>
                          </a:solidFill>
                          <a:effectLst/>
                          <a:latin typeface="Georgia"/>
                          <a:ea typeface="Times New Roman" panose="02020603050405020304" pitchFamily="18" charset="0"/>
                          <a:cs typeface="Arial"/>
                        </a:rPr>
                        <a:t>23h</a:t>
                      </a:r>
                      <a:endParaRPr lang="fr-FR" sz="1200" dirty="0">
                        <a:effectLst/>
                        <a:latin typeface="Georgia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65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23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302" y="345461"/>
            <a:ext cx="7806171" cy="1325563"/>
          </a:xfrm>
        </p:spPr>
        <p:txBody>
          <a:bodyPr/>
          <a:lstStyle/>
          <a:p>
            <a:pPr algn="ctr"/>
            <a:r>
              <a:rPr lang="fr-FR" dirty="0"/>
              <a:t>Objet de l’appel à propositions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L’objectif de l’appel à propositions est de soutenir des projets de cocréation entre organisations de la société civile et les communes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3 types de projet : plans d’ouverture des communes, nouveaux plans de la PC par les communes, initiative conjointes entre communes et partenaires SC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Secteurs visés : PC, processus participatifs locaux sur genre, jeunes et environnement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64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Définition d’un subside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BE" b="1" u="sng" dirty="0"/>
              <a:t>Contribution financière directe </a:t>
            </a:r>
          </a:p>
          <a:p>
            <a:pPr algn="just"/>
            <a:r>
              <a:rPr lang="fr-BE" dirty="0"/>
              <a:t>Par voie de </a:t>
            </a:r>
            <a:r>
              <a:rPr lang="fr-BE" b="1" u="sng" dirty="0"/>
              <a:t>donation</a:t>
            </a:r>
            <a:r>
              <a:rPr lang="fr-BE" dirty="0"/>
              <a:t> ou paiement (de nature non commerciale) </a:t>
            </a:r>
          </a:p>
          <a:p>
            <a:pPr algn="just"/>
            <a:r>
              <a:rPr lang="fr-BE" dirty="0"/>
              <a:t>À un ou plusieurs </a:t>
            </a:r>
            <a:r>
              <a:rPr lang="fr-BE" b="1" u="sng" dirty="0"/>
              <a:t>bénéficiaires déterminés </a:t>
            </a:r>
          </a:p>
          <a:p>
            <a:pPr algn="just"/>
            <a:r>
              <a:rPr lang="fr-BE" dirty="0"/>
              <a:t>Prélevé sur le budget d’une intervention </a:t>
            </a:r>
          </a:p>
          <a:p>
            <a:pPr algn="just"/>
            <a:r>
              <a:rPr lang="fr-BE" dirty="0"/>
              <a:t>Afin de financer la réalisation d’activités et/ou le financement d’un ou plusieurs organismes poursuivant </a:t>
            </a:r>
            <a:r>
              <a:rPr lang="fr-BE" b="1" u="sng" dirty="0"/>
              <a:t>un but d’intérêt gé</a:t>
            </a:r>
            <a:r>
              <a:rPr lang="fr-BE" b="1" dirty="0"/>
              <a:t>néral</a:t>
            </a:r>
            <a:r>
              <a:rPr lang="fr-BE" dirty="0"/>
              <a:t> </a:t>
            </a:r>
          </a:p>
          <a:p>
            <a:pPr algn="just"/>
            <a:r>
              <a:rPr lang="fr-BE" dirty="0"/>
              <a:t>En vue de contribuer à l’atteinte des </a:t>
            </a:r>
            <a:r>
              <a:rPr lang="fr-BE" b="1" u="sng" dirty="0"/>
              <a:t>résultats et objectifs de l’intervention</a:t>
            </a:r>
            <a:r>
              <a:rPr lang="fr-BE" u="sng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48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Où trouver la documentation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Quelle documentation :</a:t>
            </a:r>
          </a:p>
          <a:p>
            <a:pPr lvl="1"/>
            <a:r>
              <a:rPr lang="fr-FR" dirty="0"/>
              <a:t>Lignes directrices en FR et Arabe</a:t>
            </a:r>
          </a:p>
          <a:p>
            <a:pPr lvl="1"/>
            <a:r>
              <a:rPr lang="fr-FR" dirty="0"/>
              <a:t>Annexes LD </a:t>
            </a:r>
          </a:p>
          <a:p>
            <a:pPr lvl="1"/>
            <a:r>
              <a:rPr lang="fr-FR" dirty="0"/>
              <a:t>Dates, lieux et heures des séances d’information + formulaire d’inscription</a:t>
            </a:r>
          </a:p>
          <a:p>
            <a:pPr lvl="1"/>
            <a:r>
              <a:rPr lang="fr-FR" dirty="0"/>
              <a:t>Modification</a:t>
            </a:r>
          </a:p>
          <a:p>
            <a:pPr lvl="1"/>
            <a:endParaRPr lang="fr-FR" dirty="0"/>
          </a:p>
          <a:p>
            <a:r>
              <a:rPr lang="fr-FR" dirty="0"/>
              <a:t>Où ?</a:t>
            </a:r>
          </a:p>
          <a:p>
            <a:pPr lvl="1"/>
            <a:r>
              <a:rPr lang="fr-FR" dirty="0">
                <a:hlinkClick r:id="rId2"/>
              </a:rPr>
              <a:t>ICI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www.enabel.be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Allez dans « Travailler avec nous »  Subsides  Sélectionner « Maroc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30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Etapes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Etape 1 : Note conceptuelle (Pré-sélection)</a:t>
            </a:r>
          </a:p>
          <a:p>
            <a:r>
              <a:rPr lang="fr-FR" dirty="0"/>
              <a:t>Etape 2 : Proposition d’action (Sélection)</a:t>
            </a:r>
          </a:p>
          <a:p>
            <a:r>
              <a:rPr lang="fr-FR" dirty="0"/>
              <a:t>Etape 3 : Octroi</a:t>
            </a:r>
          </a:p>
          <a:p>
            <a:r>
              <a:rPr lang="fr-FR" dirty="0"/>
              <a:t>Etape 4 : Signature </a:t>
            </a:r>
            <a:r>
              <a:rPr lang="fr-FR" dirty="0" err="1"/>
              <a:t>Csub</a:t>
            </a:r>
            <a:endParaRPr lang="fr-FR" dirty="0"/>
          </a:p>
          <a:p>
            <a:r>
              <a:rPr lang="fr-FR" dirty="0"/>
              <a:t>Etape 5 : Mise en œuvre de la </a:t>
            </a:r>
            <a:r>
              <a:rPr lang="fr-FR" dirty="0" err="1"/>
              <a:t>Csub</a:t>
            </a:r>
            <a:endParaRPr lang="fr-FR" dirty="0"/>
          </a:p>
          <a:p>
            <a:r>
              <a:rPr lang="fr-FR" dirty="0"/>
              <a:t>Etape 6 : Clôture</a:t>
            </a:r>
          </a:p>
        </p:txBody>
      </p:sp>
    </p:spTree>
    <p:extLst>
      <p:ext uri="{BB962C8B-B14F-4D97-AF65-F5344CB8AC3E}">
        <p14:creationId xmlns:p14="http://schemas.microsoft.com/office/powerpoint/2010/main" val="207470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Qui peut recevoir un subside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just">
              <a:spcAft>
                <a:spcPts val="600"/>
              </a:spcAft>
              <a:buNone/>
              <a:tabLst>
                <a:tab pos="540385" algn="l"/>
              </a:tabLst>
            </a:pPr>
            <a:endParaRPr lang="fr-BE" dirty="0"/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FR" sz="2900" dirty="0"/>
              <a:t>Une organisation de la société civile, association régie par la loi marocaine ou fondation </a:t>
            </a:r>
            <a:r>
              <a:rPr lang="fr-FR" sz="2900" b="1" dirty="0"/>
              <a:t>ET</a:t>
            </a:r>
            <a:endParaRPr lang="fr-BE" sz="2900" b="1" dirty="0"/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BE" sz="2900" dirty="0"/>
              <a:t>Être située officiellement dans l’une des 12 communes pilotes du projet </a:t>
            </a:r>
            <a:r>
              <a:rPr lang="fr-BE" sz="2900" b="1" dirty="0"/>
              <a:t>ET</a:t>
            </a:r>
            <a:endParaRPr lang="fr-FR" sz="2900" b="1" dirty="0"/>
          </a:p>
          <a:p>
            <a:pPr marL="34290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BE" sz="2900" dirty="0"/>
              <a:t>Être directement chargé de la préparation et de la gestion du projet et non agir en tant qu’intermédiaire </a:t>
            </a:r>
            <a:r>
              <a:rPr lang="fr-BE" sz="2900" b="1" dirty="0"/>
              <a:t>ET</a:t>
            </a:r>
            <a:endParaRPr lang="fr-FR" sz="2900" b="1" dirty="0"/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BE" sz="2900" dirty="0"/>
              <a:t>Ne pas être soutenu par un autre partenaire technique et/ou financier national ou international dans la même thématique ou pouvoir démontrer la plus-value de cet appui et l’absence de chevauchement </a:t>
            </a:r>
            <a:r>
              <a:rPr lang="fr-BE" sz="2900" b="1" dirty="0"/>
              <a:t>ET</a:t>
            </a:r>
            <a:endParaRPr lang="fr-FR" sz="2900" b="1" dirty="0"/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BE" sz="2900" dirty="0"/>
              <a:t>Ne pas être dans une position de conflit d’intérêt avec la commune – c’est-à-dire que </a:t>
            </a:r>
            <a:r>
              <a:rPr lang="fr-BE" sz="2900" dirty="0" err="1"/>
              <a:t>le.s</a:t>
            </a:r>
            <a:r>
              <a:rPr lang="fr-BE" sz="2900" dirty="0"/>
              <a:t> </a:t>
            </a:r>
            <a:r>
              <a:rPr lang="fr-BE" sz="2900" dirty="0" err="1"/>
              <a:t>représentant.e.s</a:t>
            </a:r>
            <a:r>
              <a:rPr lang="fr-BE" sz="2900" dirty="0"/>
              <a:t> et les membres de l’association ne doivent pas occuper une position (</a:t>
            </a:r>
            <a:r>
              <a:rPr lang="fr-BE" sz="2900" dirty="0" err="1"/>
              <a:t>élu.e.s</a:t>
            </a:r>
            <a:r>
              <a:rPr lang="fr-BE" sz="2900" dirty="0"/>
              <a:t> ou fonctionnaires) dans la commune où va se dérouler le projet </a:t>
            </a:r>
            <a:r>
              <a:rPr lang="fr-BE" sz="2900" b="1" dirty="0"/>
              <a:t>ET</a:t>
            </a:r>
            <a:endParaRPr lang="fr-FR" sz="2900" b="1" dirty="0"/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BE" sz="2900" dirty="0"/>
              <a:t>Ne pas être bénéficiaire d’autre subside de l’Union Européenne dans le cadre du programme d’appui à la participation citoyenne (Enabel, MCISE) ou actuellement d’un autre programme ou projet financé par l’Union Européenne </a:t>
            </a:r>
            <a:r>
              <a:rPr lang="fr-BE" sz="2900" b="1" dirty="0"/>
              <a:t>ET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fr-BE" sz="2900" dirty="0"/>
              <a:t>Ne pas être dans une des situations d’exclusion décrites dans l’annexe VII du modèle de convention de subsides fourni en annexe E de ces lignes directrices) </a:t>
            </a:r>
            <a:endParaRPr lang="fr-FR" sz="2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74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Régions d’intervention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fr-BE" dirty="0"/>
              <a:t>Les projets doivent être mis en œuvre dans les 12 communes suivantes :</a:t>
            </a:r>
          </a:p>
          <a:p>
            <a:pPr lvl="1" algn="just">
              <a:spcAft>
                <a:spcPts val="600"/>
              </a:spcAft>
            </a:pPr>
            <a:r>
              <a:rPr lang="fr-BE" dirty="0"/>
              <a:t>Settat, Mohammedia : région de Casablanca Settat ;</a:t>
            </a:r>
          </a:p>
          <a:p>
            <a:pPr lvl="1" algn="just">
              <a:spcAft>
                <a:spcPts val="600"/>
              </a:spcAft>
            </a:pPr>
            <a:r>
              <a:rPr lang="fr-BE" sz="2400" dirty="0"/>
              <a:t>Berkane, Oujda, </a:t>
            </a:r>
            <a:r>
              <a:rPr lang="fr-BE" sz="2400" dirty="0" err="1"/>
              <a:t>Jerada</a:t>
            </a:r>
            <a:r>
              <a:rPr lang="fr-BE" sz="2400" dirty="0"/>
              <a:t>  : région de l’Orientale ;</a:t>
            </a:r>
          </a:p>
          <a:p>
            <a:pPr lvl="1" algn="just">
              <a:spcAft>
                <a:spcPts val="600"/>
              </a:spcAft>
            </a:pPr>
            <a:r>
              <a:rPr lang="fr-BE" sz="2400" dirty="0"/>
              <a:t>Tiznit , Tata, Taroudant : région de Souss Massa ;</a:t>
            </a:r>
          </a:p>
          <a:p>
            <a:pPr lvl="1" algn="just">
              <a:spcAft>
                <a:spcPts val="600"/>
              </a:spcAft>
            </a:pPr>
            <a:r>
              <a:rPr lang="fr-BE" sz="2400" dirty="0"/>
              <a:t>Beni Mellal, </a:t>
            </a:r>
            <a:r>
              <a:rPr lang="fr-BE" sz="2400" dirty="0" err="1"/>
              <a:t>Azilal</a:t>
            </a:r>
            <a:r>
              <a:rPr lang="fr-BE" sz="2400" dirty="0"/>
              <a:t>, : région de Beni Mellal </a:t>
            </a:r>
            <a:r>
              <a:rPr lang="fr-BE" sz="2400" dirty="0" err="1"/>
              <a:t>Khénifra</a:t>
            </a:r>
            <a:r>
              <a:rPr lang="fr-BE" sz="2400" dirty="0"/>
              <a:t> ;</a:t>
            </a:r>
          </a:p>
          <a:p>
            <a:pPr lvl="1" algn="just">
              <a:spcAft>
                <a:spcPts val="600"/>
              </a:spcAft>
            </a:pPr>
            <a:r>
              <a:rPr lang="fr-BE" sz="2400" dirty="0"/>
              <a:t>Larache, Al Hoceima : région de Tanger-</a:t>
            </a:r>
            <a:r>
              <a:rPr lang="fr-BE" sz="2400" dirty="0" err="1"/>
              <a:t>Tetouan</a:t>
            </a:r>
            <a:r>
              <a:rPr lang="fr-BE" sz="2400" dirty="0"/>
              <a:t>-Al Hoceima. 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07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Documents à remettre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phase :</a:t>
            </a:r>
          </a:p>
          <a:p>
            <a:pPr lvl="1"/>
            <a:r>
              <a:rPr lang="fr-FR" dirty="0"/>
              <a:t>Annexe A1 – Dossier de demande de subsides = Note conceptuelle</a:t>
            </a:r>
          </a:p>
          <a:p>
            <a:pPr lvl="1"/>
            <a:r>
              <a:rPr lang="fr-FR" dirty="0"/>
              <a:t>Statuts ou autre document prouvant la forme légale du demandeur</a:t>
            </a:r>
          </a:p>
          <a:p>
            <a:pPr lvl="1"/>
            <a:r>
              <a:rPr lang="fr-FR" dirty="0"/>
              <a:t>Annexe D : Fiche d’entité légale</a:t>
            </a:r>
          </a:p>
          <a:p>
            <a:pPr lvl="1"/>
            <a:r>
              <a:rPr lang="fr-FR" dirty="0"/>
              <a:t>A préparer : </a:t>
            </a:r>
          </a:p>
          <a:p>
            <a:pPr lvl="2"/>
            <a:r>
              <a:rPr lang="fr-FR" dirty="0"/>
              <a:t>Document justifiant que l’association est en règle en matière de paiement des cotisations sociales</a:t>
            </a:r>
          </a:p>
          <a:p>
            <a:pPr lvl="2"/>
            <a:r>
              <a:rPr lang="fr-FR" dirty="0"/>
              <a:t>Document justifiant que l’association est en règle en matière de paiement des impôts et taxes</a:t>
            </a:r>
          </a:p>
          <a:p>
            <a:pPr lvl="2"/>
            <a:r>
              <a:rPr lang="fr-FR" dirty="0"/>
              <a:t>Dernier récépissé de dépôt</a:t>
            </a:r>
          </a:p>
          <a:p>
            <a:pPr lvl="2"/>
            <a:r>
              <a:rPr lang="fr-FR" dirty="0"/>
              <a:t>Casier judiciaire au nom du représentant légal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98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TB-17-18908-powerpoint 80%-ab-1512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B-17-18908-Powerpoint FR 16-9-bhf-201217" id="{3D30AD78-8111-4584-9354-BACD059127A8}" vid="{A31B9D27-5C67-4947-A262-8E26CCA6276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D73C9140E5A44A5A16AF1C12DFF89" ma:contentTypeVersion="17" ma:contentTypeDescription="Crée un document." ma:contentTypeScope="" ma:versionID="f54f4d810f1e024065eec538faede559">
  <xsd:schema xmlns:xsd="http://www.w3.org/2001/XMLSchema" xmlns:xs="http://www.w3.org/2001/XMLSchema" xmlns:p="http://schemas.microsoft.com/office/2006/metadata/properties" xmlns:ns2="462b9b3d-1390-4ede-8bda-a444c3c1f82f" xmlns:ns3="cd8c46bb-1da8-4c51-8b81-add52dce6487" targetNamespace="http://schemas.microsoft.com/office/2006/metadata/properties" ma:root="true" ma:fieldsID="3bd6d3f249bb832b7259ae52e942912f" ns2:_="" ns3:_="">
    <xsd:import namespace="462b9b3d-1390-4ede-8bda-a444c3c1f82f"/>
    <xsd:import namespace="cd8c46bb-1da8-4c51-8b81-add52dce6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b9b3d-1390-4ede-8bda-a444c3c1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0552f54-6c29-411d-8801-9a0c08c1a1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46bb-1da8-4c51-8b81-add52dce64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2d05d5-705d-4b4e-8dcf-239eade37411}" ma:internalName="TaxCatchAll" ma:showField="CatchAllData" ma:web="cd8c46bb-1da8-4c51-8b81-add52dce6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8c46bb-1da8-4c51-8b81-add52dce6487" xsi:nil="true"/>
    <lcf76f155ced4ddcb4097134ff3c332f xmlns="462b9b3d-1390-4ede-8bda-a444c3c1f8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BD877B-952D-4A6E-8EEB-382AF04BF3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C7AA5-BC05-4DD3-82A7-6155E9F56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b9b3d-1390-4ede-8bda-a444c3c1f82f"/>
    <ds:schemaRef ds:uri="cd8c46bb-1da8-4c51-8b81-add52dce6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1D4357-DE9A-4372-9718-71A41171BE75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d8c46bb-1da8-4c51-8b81-add52dce6487"/>
    <ds:schemaRef ds:uri="462b9b3d-1390-4ede-8bda-a444c3c1f82f"/>
    <ds:schemaRef ds:uri="http://schemas.microsoft.com/office/2006/metadata/properties"/>
    <ds:schemaRef ds:uri="801a74b8-ee1c-430f-b427-bf80a604c675"/>
    <ds:schemaRef ds:uri="98235d3e-5b2f-423b-8a47-362b40199c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1984</Words>
  <Application>Microsoft Office PowerPoint</Application>
  <PresentationFormat>Grand écran</PresentationFormat>
  <Paragraphs>291</Paragraphs>
  <Slides>29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Georgia</vt:lpstr>
      <vt:lpstr>Symbol</vt:lpstr>
      <vt:lpstr>Times New Roman</vt:lpstr>
      <vt:lpstr>Verdana</vt:lpstr>
      <vt:lpstr>Wingdings</vt:lpstr>
      <vt:lpstr>Thème Office</vt:lpstr>
      <vt:lpstr>Thème Office</vt:lpstr>
      <vt:lpstr>CTB-17-18908-powerpoint 80%-ab-151217</vt:lpstr>
      <vt:lpstr>Présentation PowerPoint</vt:lpstr>
      <vt:lpstr>Programme</vt:lpstr>
      <vt:lpstr>Objet de l’appel à propositions</vt:lpstr>
      <vt:lpstr>Définition d’un subside</vt:lpstr>
      <vt:lpstr>Où trouver la documentation</vt:lpstr>
      <vt:lpstr>Etapes</vt:lpstr>
      <vt:lpstr>Qui peut recevoir un subside</vt:lpstr>
      <vt:lpstr>Régions d’intervention</vt:lpstr>
      <vt:lpstr>Documents à remettre</vt:lpstr>
      <vt:lpstr>Documents à remettre</vt:lpstr>
      <vt:lpstr>Critères d’évaluation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Logique d’intervention :  le cadre logique (21/05)</vt:lpstr>
      <vt:lpstr>Présentation PowerPoint</vt:lpstr>
      <vt:lpstr>Présentation PowerPoint</vt:lpstr>
      <vt:lpstr>Où poser vos questions</vt:lpstr>
      <vt:lpstr>Deadline et calendrier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</dc:creator>
  <cp:lastModifiedBy>TOUHAMI, Sara</cp:lastModifiedBy>
  <cp:revision>5</cp:revision>
  <dcterms:created xsi:type="dcterms:W3CDTF">2023-06-12T17:41:44Z</dcterms:created>
  <dcterms:modified xsi:type="dcterms:W3CDTF">2023-11-08T12:00:23Z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0x010100795D5C8FA8F0FA4AAF9E637448EF8F93</vt:lpwstr>
  </property>
  <property fmtid="{D5CDD505-2E9C-101B-9397-08002B2CF9AE}" pid="3" name="MediaServiceImageTags">
    <vt:lpwstr/>
  </property>
</Properties>
</file>