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4A_F749ADDF.xml" ContentType="application/vnd.ms-powerpoint.comments+xml"/>
  <Override PartName="/ppt/comments/modernComment_158_D5964A90.xml" ContentType="application/vnd.ms-powerpoint.comments+xml"/>
  <Override PartName="/ppt/comments/modernComment_148_46C78BB4.xml" ContentType="application/vnd.ms-powerpoint.comments+xml"/>
  <Override PartName="/ppt/comments/modernComment_149_621B5505.xml" ContentType="application/vnd.ms-powerpoint.comments+xml"/>
  <Override PartName="/ppt/comments/modernComment_14B_F151306F.xml" ContentType="application/vnd.ms-powerpoint.comments+xml"/>
  <Override PartName="/ppt/comments/modernComment_14D_F35717CD.xml" ContentType="application/vnd.ms-powerpoint.comments+xml"/>
  <Override PartName="/ppt/comments/modernComment_14C_E5214DE0.xml" ContentType="application/vnd.ms-powerpoint.comments+xml"/>
  <Override PartName="/ppt/comments/modernComment_14E_1C6915C8.xml" ContentType="application/vnd.ms-powerpoint.comments+xml"/>
  <Override PartName="/ppt/comments/modernComment_159_6D7F4B46.xml" ContentType="application/vnd.ms-powerpoint.comments+xml"/>
  <Override PartName="/ppt/comments/modernComment_15A_1ADE53D4.xml" ContentType="application/vnd.ms-powerpoint.comments+xml"/>
  <Override PartName="/ppt/comments/modernComment_150_C38BD542.xml" ContentType="application/vnd.ms-powerpoint.comments+xml"/>
  <Override PartName="/ppt/comments/modernComment_14F_C83CDEB1.xml" ContentType="application/vnd.ms-powerpoint.comments+xml"/>
  <Override PartName="/ppt/comments/modernComment_152_92FAA204.xml" ContentType="application/vnd.ms-powerpoint.comments+xml"/>
  <Override PartName="/ppt/comments/modernComment_151_702909F.xml" ContentType="application/vnd.ms-powerpoint.comments+xml"/>
  <Override PartName="/ppt/comments/modernComment_153_59EE15C2.xml" ContentType="application/vnd.ms-powerpoint.comments+xml"/>
  <Override PartName="/ppt/comments/modernComment_155_8C752D6D.xml" ContentType="application/vnd.ms-powerpoint.comments+xml"/>
  <Override PartName="/ppt/notesSlides/notesSlide1.xml" ContentType="application/vnd.openxmlformats-officedocument.presentationml.notesSlide+xml"/>
  <Override PartName="/ppt/comments/modernComment_154_4B3BECE.xml" ContentType="application/vnd.ms-powerpoint.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35_FBE1747D.xml" ContentType="application/vnd.ms-powerpoint.comments+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9"/>
  </p:notesMasterIdLst>
  <p:handoutMasterIdLst>
    <p:handoutMasterId r:id="rId40"/>
  </p:handoutMasterIdLst>
  <p:sldIdLst>
    <p:sldId id="256" r:id="rId6"/>
    <p:sldId id="348" r:id="rId7"/>
    <p:sldId id="257" r:id="rId8"/>
    <p:sldId id="306" r:id="rId9"/>
    <p:sldId id="258" r:id="rId10"/>
    <p:sldId id="343" r:id="rId11"/>
    <p:sldId id="315" r:id="rId12"/>
    <p:sldId id="327" r:id="rId13"/>
    <p:sldId id="330" r:id="rId14"/>
    <p:sldId id="344" r:id="rId15"/>
    <p:sldId id="328" r:id="rId16"/>
    <p:sldId id="329" r:id="rId17"/>
    <p:sldId id="331" r:id="rId18"/>
    <p:sldId id="333" r:id="rId19"/>
    <p:sldId id="332" r:id="rId20"/>
    <p:sldId id="334" r:id="rId21"/>
    <p:sldId id="345" r:id="rId22"/>
    <p:sldId id="346" r:id="rId23"/>
    <p:sldId id="336" r:id="rId24"/>
    <p:sldId id="335" r:id="rId25"/>
    <p:sldId id="338" r:id="rId26"/>
    <p:sldId id="337" r:id="rId27"/>
    <p:sldId id="339" r:id="rId28"/>
    <p:sldId id="341" r:id="rId29"/>
    <p:sldId id="259" r:id="rId30"/>
    <p:sldId id="340" r:id="rId31"/>
    <p:sldId id="276" r:id="rId32"/>
    <p:sldId id="261" r:id="rId33"/>
    <p:sldId id="309" r:id="rId34"/>
    <p:sldId id="303" r:id="rId35"/>
    <p:sldId id="310" r:id="rId36"/>
    <p:sldId id="305" r:id="rId37"/>
    <p:sldId id="301" r:id="rId3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196F07-DF72-1280-EBFD-6C18C873E230}" name="ONGOMBE UTCHUDI, Albert" initials="AO" userId="S::albert.ongombe@enabel.be::13293feb-dcf5-40d6-9b18-6615838b0917" providerId="AD"/>
  <p188:author id="{3CA7AAD9-A6A4-3240-E97E-7FF1AE96B92F}" name="BAJANGIBABO, Marie-alice" initials="MB" userId="S::marie-alice.bajangibabo@enabel.be::438981ca-2c56-4bbd-9444-ebad909311e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ONGOMBE UTCHUDI, Albert" initials="OUA" lastIdx="1" clrIdx="0">
    <p:extLst>
      <p:ext uri="{19B8F6BF-5375-455C-9EA6-DF929625EA0E}">
        <p15:presenceInfo xmlns:p15="http://schemas.microsoft.com/office/powerpoint/2012/main" userId="S::albert.ongombe@enabel.be::13293feb-dcf5-40d6-9b18-6615838b091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1A1A"/>
    <a:srgbClr val="5857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35D79C-7D69-45BA-896C-B641C3576A6D}" v="5" dt="2026-04-15T06:47:34.042"/>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49" autoAdjust="0"/>
    <p:restoredTop sz="86405" autoAdjust="0"/>
  </p:normalViewPr>
  <p:slideViewPr>
    <p:cSldViewPr snapToGrid="0" showGuides="1">
      <p:cViewPr varScale="1">
        <p:scale>
          <a:sx n="71" d="100"/>
          <a:sy n="71" d="100"/>
        </p:scale>
        <p:origin x="1598" y="58"/>
      </p:cViewPr>
      <p:guideLst>
        <p:guide orient="horz" pos="2160"/>
        <p:guide pos="2880"/>
      </p:guideLst>
    </p:cSldViewPr>
  </p:slideViewPr>
  <p:outlineViewPr>
    <p:cViewPr>
      <p:scale>
        <a:sx n="33" d="100"/>
        <a:sy n="33" d="100"/>
      </p:scale>
      <p:origin x="0" y="-2064"/>
    </p:cViewPr>
  </p:outlineViewPr>
  <p:notesTextViewPr>
    <p:cViewPr>
      <p:scale>
        <a:sx n="1" d="1"/>
        <a:sy n="1" d="1"/>
      </p:scale>
      <p:origin x="0" y="0"/>
    </p:cViewPr>
  </p:notesTextViewPr>
  <p:sorterViewPr>
    <p:cViewPr>
      <p:scale>
        <a:sx n="100" d="100"/>
        <a:sy n="100" d="100"/>
      </p:scale>
      <p:origin x="0" y="-3235"/>
    </p:cViewPr>
  </p:sorterViewPr>
  <p:notesViewPr>
    <p:cSldViewPr snapToGrid="0">
      <p:cViewPr varScale="1">
        <p:scale>
          <a:sx n="63" d="100"/>
          <a:sy n="63" d="100"/>
        </p:scale>
        <p:origin x="2270" y="5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notesMaster" Target="notesMasters/notes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 Id="rId48" Type="http://schemas.microsoft.com/office/2018/10/relationships/authors" Target="author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microsoft.com/office/2016/11/relationships/changesInfo" Target="changesInfos/changesInfo1.xml"/><Relationship Id="rId20" Type="http://schemas.openxmlformats.org/officeDocument/2006/relationships/slide" Target="slides/slide15.xml"/><Relationship Id="rId41"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NGOMBE UTCHUDI, Albert" userId="13293feb-dcf5-40d6-9b18-6615838b0917" providerId="ADAL" clId="{0CAB00A5-8F15-442C-8F6C-7CF74A4DBA27}"/>
    <pc:docChg chg="undo redo custSel addSld delSld modSld sldOrd">
      <pc:chgData name="ONGOMBE UTCHUDI, Albert" userId="13293feb-dcf5-40d6-9b18-6615838b0917" providerId="ADAL" clId="{0CAB00A5-8F15-442C-8F6C-7CF74A4DBA27}" dt="2026-04-15T06:50:02.656" v="3643" actId="20577"/>
      <pc:docMkLst>
        <pc:docMk/>
      </pc:docMkLst>
      <pc:sldChg chg="modSp mod">
        <pc:chgData name="ONGOMBE UTCHUDI, Albert" userId="13293feb-dcf5-40d6-9b18-6615838b0917" providerId="ADAL" clId="{0CAB00A5-8F15-442C-8F6C-7CF74A4DBA27}" dt="2026-04-06T14:58:47.611" v="7"/>
        <pc:sldMkLst>
          <pc:docMk/>
          <pc:sldMk cId="4161972724" sldId="256"/>
        </pc:sldMkLst>
        <pc:spChg chg="mod">
          <ac:chgData name="ONGOMBE UTCHUDI, Albert" userId="13293feb-dcf5-40d6-9b18-6615838b0917" providerId="ADAL" clId="{0CAB00A5-8F15-442C-8F6C-7CF74A4DBA27}" dt="2026-04-06T14:58:47.611" v="7"/>
          <ac:spMkLst>
            <pc:docMk/>
            <pc:sldMk cId="4161972724" sldId="256"/>
            <ac:spMk id="3" creationId="{00000000-0000-0000-0000-000000000000}"/>
          </ac:spMkLst>
        </pc:spChg>
      </pc:sldChg>
      <pc:sldChg chg="modSp mod ord">
        <pc:chgData name="ONGOMBE UTCHUDI, Albert" userId="13293feb-dcf5-40d6-9b18-6615838b0917" providerId="ADAL" clId="{0CAB00A5-8F15-442C-8F6C-7CF74A4DBA27}" dt="2026-04-15T06:47:26.696" v="3340"/>
        <pc:sldMkLst>
          <pc:docMk/>
          <pc:sldMk cId="726369412" sldId="257"/>
        </pc:sldMkLst>
        <pc:spChg chg="mod">
          <ac:chgData name="ONGOMBE UTCHUDI, Albert" userId="13293feb-dcf5-40d6-9b18-6615838b0917" providerId="ADAL" clId="{0CAB00A5-8F15-442C-8F6C-7CF74A4DBA27}" dt="2026-04-15T06:47:13.574" v="3337" actId="5793"/>
          <ac:spMkLst>
            <pc:docMk/>
            <pc:sldMk cId="726369412" sldId="257"/>
            <ac:spMk id="3" creationId="{AE9A4CA4-05CC-4E9F-B00E-82D49C4F6908}"/>
          </ac:spMkLst>
        </pc:spChg>
      </pc:sldChg>
      <pc:sldChg chg="modSp mod">
        <pc:chgData name="ONGOMBE UTCHUDI, Albert" userId="13293feb-dcf5-40d6-9b18-6615838b0917" providerId="ADAL" clId="{0CAB00A5-8F15-442C-8F6C-7CF74A4DBA27}" dt="2026-04-15T06:15:17.056" v="2748" actId="20577"/>
        <pc:sldMkLst>
          <pc:docMk/>
          <pc:sldMk cId="398416601" sldId="258"/>
        </pc:sldMkLst>
        <pc:spChg chg="mod">
          <ac:chgData name="ONGOMBE UTCHUDI, Albert" userId="13293feb-dcf5-40d6-9b18-6615838b0917" providerId="ADAL" clId="{0CAB00A5-8F15-442C-8F6C-7CF74A4DBA27}" dt="2026-04-15T06:15:17.056" v="2748" actId="20577"/>
          <ac:spMkLst>
            <pc:docMk/>
            <pc:sldMk cId="398416601" sldId="258"/>
            <ac:spMk id="3" creationId="{CC240084-154B-4632-8208-9896203C7B96}"/>
          </ac:spMkLst>
        </pc:spChg>
      </pc:sldChg>
      <pc:sldChg chg="modSp mod ord">
        <pc:chgData name="ONGOMBE UTCHUDI, Albert" userId="13293feb-dcf5-40d6-9b18-6615838b0917" providerId="ADAL" clId="{0CAB00A5-8F15-442C-8F6C-7CF74A4DBA27}" dt="2026-04-15T06:38:06.861" v="2962" actId="27636"/>
        <pc:sldMkLst>
          <pc:docMk/>
          <pc:sldMk cId="2589686186" sldId="259"/>
        </pc:sldMkLst>
        <pc:spChg chg="mod">
          <ac:chgData name="ONGOMBE UTCHUDI, Albert" userId="13293feb-dcf5-40d6-9b18-6615838b0917" providerId="ADAL" clId="{0CAB00A5-8F15-442C-8F6C-7CF74A4DBA27}" dt="2026-04-15T06:38:06.861" v="2962" actId="27636"/>
          <ac:spMkLst>
            <pc:docMk/>
            <pc:sldMk cId="2589686186" sldId="259"/>
            <ac:spMk id="3" creationId="{491640A6-EFAE-4930-812F-0A1DB03FD685}"/>
          </ac:spMkLst>
        </pc:spChg>
      </pc:sldChg>
      <pc:sldChg chg="modSp mod">
        <pc:chgData name="ONGOMBE UTCHUDI, Albert" userId="13293feb-dcf5-40d6-9b18-6615838b0917" providerId="ADAL" clId="{0CAB00A5-8F15-442C-8F6C-7CF74A4DBA27}" dt="2026-04-15T06:41:19.146" v="2993" actId="20577"/>
        <pc:sldMkLst>
          <pc:docMk/>
          <pc:sldMk cId="1259608513" sldId="261"/>
        </pc:sldMkLst>
        <pc:spChg chg="mod">
          <ac:chgData name="ONGOMBE UTCHUDI, Albert" userId="13293feb-dcf5-40d6-9b18-6615838b0917" providerId="ADAL" clId="{0CAB00A5-8F15-442C-8F6C-7CF74A4DBA27}" dt="2026-04-15T06:41:19.146" v="2993" actId="20577"/>
          <ac:spMkLst>
            <pc:docMk/>
            <pc:sldMk cId="1259608513" sldId="261"/>
            <ac:spMk id="3" creationId="{0D96DF01-EBFB-4364-9F1D-574D1CB2BFFF}"/>
          </ac:spMkLst>
        </pc:spChg>
      </pc:sldChg>
      <pc:sldChg chg="modSp mod">
        <pc:chgData name="ONGOMBE UTCHUDI, Albert" userId="13293feb-dcf5-40d6-9b18-6615838b0917" providerId="ADAL" clId="{0CAB00A5-8F15-442C-8F6C-7CF74A4DBA27}" dt="2026-04-15T06:43:25.219" v="3087" actId="20577"/>
        <pc:sldMkLst>
          <pc:docMk/>
          <pc:sldMk cId="3542881642" sldId="303"/>
        </pc:sldMkLst>
        <pc:spChg chg="mod">
          <ac:chgData name="ONGOMBE UTCHUDI, Albert" userId="13293feb-dcf5-40d6-9b18-6615838b0917" providerId="ADAL" clId="{0CAB00A5-8F15-442C-8F6C-7CF74A4DBA27}" dt="2026-04-15T06:43:25.219" v="3087" actId="20577"/>
          <ac:spMkLst>
            <pc:docMk/>
            <pc:sldMk cId="3542881642" sldId="303"/>
            <ac:spMk id="3" creationId="{FD40A885-A4A7-D93D-A837-1C980A712D8D}"/>
          </ac:spMkLst>
        </pc:spChg>
      </pc:sldChg>
      <pc:sldChg chg="modSp mod ord modCm">
        <pc:chgData name="ONGOMBE UTCHUDI, Albert" userId="13293feb-dcf5-40d6-9b18-6615838b0917" providerId="ADAL" clId="{0CAB00A5-8F15-442C-8F6C-7CF74A4DBA27}" dt="2026-04-15T06:43:04.040" v="3061" actId="20577"/>
        <pc:sldMkLst>
          <pc:docMk/>
          <pc:sldMk cId="4225856637" sldId="309"/>
        </pc:sldMkLst>
        <pc:spChg chg="mod">
          <ac:chgData name="ONGOMBE UTCHUDI, Albert" userId="13293feb-dcf5-40d6-9b18-6615838b0917" providerId="ADAL" clId="{0CAB00A5-8F15-442C-8F6C-7CF74A4DBA27}" dt="2026-04-15T06:43:04.040" v="3061" actId="20577"/>
          <ac:spMkLst>
            <pc:docMk/>
            <pc:sldMk cId="4225856637" sldId="309"/>
            <ac:spMk id="3" creationId="{AB7BA72E-A57E-6092-E2E2-3278E39C4F70}"/>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15T06:43:04.040" v="3061" actId="20577"/>
              <pc2:cmMkLst xmlns:pc2="http://schemas.microsoft.com/office/powerpoint/2019/9/main/command">
                <pc:docMk/>
                <pc:sldMk cId="4225856637" sldId="309"/>
                <pc2:cmMk id="{267F49E1-E743-414B-B4FC-CAB1F9C4A5F7}"/>
              </pc2:cmMkLst>
            </pc226:cmChg>
          </p:ext>
        </pc:extLst>
      </pc:sldChg>
      <pc:sldChg chg="modSp mod">
        <pc:chgData name="ONGOMBE UTCHUDI, Albert" userId="13293feb-dcf5-40d6-9b18-6615838b0917" providerId="ADAL" clId="{0CAB00A5-8F15-442C-8F6C-7CF74A4DBA27}" dt="2026-04-15T06:09:03.669" v="2705" actId="20577"/>
        <pc:sldMkLst>
          <pc:docMk/>
          <pc:sldMk cId="665584889" sldId="315"/>
        </pc:sldMkLst>
        <pc:spChg chg="mod">
          <ac:chgData name="ONGOMBE UTCHUDI, Albert" userId="13293feb-dcf5-40d6-9b18-6615838b0917" providerId="ADAL" clId="{0CAB00A5-8F15-442C-8F6C-7CF74A4DBA27}" dt="2026-04-15T06:09:03.669" v="2705" actId="20577"/>
          <ac:spMkLst>
            <pc:docMk/>
            <pc:sldMk cId="665584889" sldId="315"/>
            <ac:spMk id="3" creationId="{2BAA63CA-D1AB-69AB-62C2-BDB22B7AB0F1}"/>
          </ac:spMkLst>
        </pc:spChg>
      </pc:sldChg>
      <pc:sldChg chg="modSp del mod ord modCm">
        <pc:chgData name="ONGOMBE UTCHUDI, Albert" userId="13293feb-dcf5-40d6-9b18-6615838b0917" providerId="ADAL" clId="{0CAB00A5-8F15-442C-8F6C-7CF74A4DBA27}" dt="2026-04-15T06:15:52.706" v="2757" actId="47"/>
        <pc:sldMkLst>
          <pc:docMk/>
          <pc:sldMk cId="723785635" sldId="324"/>
        </pc:sldMkLst>
        <pc:spChg chg="mod">
          <ac:chgData name="ONGOMBE UTCHUDI, Albert" userId="13293feb-dcf5-40d6-9b18-6615838b0917" providerId="ADAL" clId="{0CAB00A5-8F15-442C-8F6C-7CF74A4DBA27}" dt="2026-04-15T06:15:39.895" v="2751" actId="21"/>
          <ac:spMkLst>
            <pc:docMk/>
            <pc:sldMk cId="723785635" sldId="324"/>
            <ac:spMk id="3" creationId="{6299056E-450E-3D3B-9367-387B75D4B92B}"/>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15T06:15:39.895" v="2751" actId="21"/>
              <pc2:cmMkLst xmlns:pc2="http://schemas.microsoft.com/office/powerpoint/2019/9/main/command">
                <pc:docMk/>
                <pc:sldMk cId="723785635" sldId="324"/>
                <pc2:cmMk id="{097CE56D-C2C5-48A4-A0B3-6567A0EBD55A}"/>
              </pc2:cmMkLst>
            </pc226:cmChg>
          </p:ext>
        </pc:extLst>
      </pc:sldChg>
      <pc:sldChg chg="modSp add mod">
        <pc:chgData name="ONGOMBE UTCHUDI, Albert" userId="13293feb-dcf5-40d6-9b18-6615838b0917" providerId="ADAL" clId="{0CAB00A5-8F15-442C-8F6C-7CF74A4DBA27}" dt="2026-04-15T06:10:21.474" v="2710" actId="20577"/>
        <pc:sldMkLst>
          <pc:docMk/>
          <pc:sldMk cId="2151936415" sldId="327"/>
        </pc:sldMkLst>
        <pc:spChg chg="mod">
          <ac:chgData name="ONGOMBE UTCHUDI, Albert" userId="13293feb-dcf5-40d6-9b18-6615838b0917" providerId="ADAL" clId="{0CAB00A5-8F15-442C-8F6C-7CF74A4DBA27}" dt="2026-04-15T06:10:21.474" v="2710" actId="20577"/>
          <ac:spMkLst>
            <pc:docMk/>
            <pc:sldMk cId="2151936415" sldId="327"/>
            <ac:spMk id="3" creationId="{DE109C51-BF74-C1B2-7192-9BAC5AFDE2DA}"/>
          </ac:spMkLst>
        </pc:spChg>
      </pc:sldChg>
      <pc:sldChg chg="modSp add mod modCm">
        <pc:chgData name="ONGOMBE UTCHUDI, Albert" userId="13293feb-dcf5-40d6-9b18-6615838b0917" providerId="ADAL" clId="{0CAB00A5-8F15-442C-8F6C-7CF74A4DBA27}" dt="2026-04-15T06:18:24.580" v="2768" actId="5793"/>
        <pc:sldMkLst>
          <pc:docMk/>
          <pc:sldMk cId="1187482548" sldId="328"/>
        </pc:sldMkLst>
        <pc:spChg chg="mod">
          <ac:chgData name="ONGOMBE UTCHUDI, Albert" userId="13293feb-dcf5-40d6-9b18-6615838b0917" providerId="ADAL" clId="{0CAB00A5-8F15-442C-8F6C-7CF74A4DBA27}" dt="2026-04-06T15:36:19.784" v="965" actId="313"/>
          <ac:spMkLst>
            <pc:docMk/>
            <pc:sldMk cId="1187482548" sldId="328"/>
            <ac:spMk id="2" creationId="{02EFD0DC-3BD4-D473-111B-8AA15DB74232}"/>
          </ac:spMkLst>
        </pc:spChg>
        <pc:spChg chg="mod">
          <ac:chgData name="ONGOMBE UTCHUDI, Albert" userId="13293feb-dcf5-40d6-9b18-6615838b0917" providerId="ADAL" clId="{0CAB00A5-8F15-442C-8F6C-7CF74A4DBA27}" dt="2026-04-15T06:18:24.580" v="2768" actId="5793"/>
          <ac:spMkLst>
            <pc:docMk/>
            <pc:sldMk cId="1187482548" sldId="328"/>
            <ac:spMk id="3" creationId="{D9D9BAB9-ABA8-134F-0B74-63CFBBE5354E}"/>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06T15:40:23.202" v="1199" actId="20577"/>
              <pc2:cmMkLst xmlns:pc2="http://schemas.microsoft.com/office/powerpoint/2019/9/main/command">
                <pc:docMk/>
                <pc:sldMk cId="1187482548" sldId="328"/>
                <pc2:cmMk id="{A0DC7905-B79F-4369-8BEB-A1592ED56FDF}"/>
              </pc2:cmMkLst>
            </pc226:cmChg>
          </p:ext>
        </pc:extLst>
      </pc:sldChg>
      <pc:sldChg chg="modSp add mod ord modCm">
        <pc:chgData name="ONGOMBE UTCHUDI, Albert" userId="13293feb-dcf5-40d6-9b18-6615838b0917" providerId="ADAL" clId="{0CAB00A5-8F15-442C-8F6C-7CF74A4DBA27}" dt="2026-04-06T15:44:41.872" v="1331"/>
        <pc:sldMkLst>
          <pc:docMk/>
          <pc:sldMk cId="1645958405" sldId="329"/>
        </pc:sldMkLst>
        <pc:spChg chg="mod">
          <ac:chgData name="ONGOMBE UTCHUDI, Albert" userId="13293feb-dcf5-40d6-9b18-6615838b0917" providerId="ADAL" clId="{0CAB00A5-8F15-442C-8F6C-7CF74A4DBA27}" dt="2026-04-06T15:42:48.434" v="1283" actId="20577"/>
          <ac:spMkLst>
            <pc:docMk/>
            <pc:sldMk cId="1645958405" sldId="329"/>
            <ac:spMk id="2" creationId="{D063D1C9-0B36-3C51-128A-8674B575FCB5}"/>
          </ac:spMkLst>
        </pc:spChg>
        <pc:spChg chg="mod">
          <ac:chgData name="ONGOMBE UTCHUDI, Albert" userId="13293feb-dcf5-40d6-9b18-6615838b0917" providerId="ADAL" clId="{0CAB00A5-8F15-442C-8F6C-7CF74A4DBA27}" dt="2026-04-06T15:43:26.950" v="1324" actId="27636"/>
          <ac:spMkLst>
            <pc:docMk/>
            <pc:sldMk cId="1645958405" sldId="329"/>
            <ac:spMk id="3" creationId="{9E7C6D31-D1D1-06F8-A5F5-C1A8EF69897B}"/>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06T15:43:26.909" v="1323" actId="6549"/>
              <pc2:cmMkLst xmlns:pc2="http://schemas.microsoft.com/office/powerpoint/2019/9/main/command">
                <pc:docMk/>
                <pc:sldMk cId="1645958405" sldId="329"/>
                <pc2:cmMk id="{243BD7FD-709F-4298-8329-2484B83C5C28}"/>
              </pc2:cmMkLst>
            </pc226:cmChg>
          </p:ext>
        </pc:extLst>
      </pc:sldChg>
      <pc:sldChg chg="modSp add mod ord modCm">
        <pc:chgData name="ONGOMBE UTCHUDI, Albert" userId="13293feb-dcf5-40d6-9b18-6615838b0917" providerId="ADAL" clId="{0CAB00A5-8F15-442C-8F6C-7CF74A4DBA27}" dt="2026-04-15T06:16:28.786" v="2761" actId="20577"/>
        <pc:sldMkLst>
          <pc:docMk/>
          <pc:sldMk cId="4148800991" sldId="330"/>
        </pc:sldMkLst>
        <pc:spChg chg="mod">
          <ac:chgData name="ONGOMBE UTCHUDI, Albert" userId="13293feb-dcf5-40d6-9b18-6615838b0917" providerId="ADAL" clId="{0CAB00A5-8F15-442C-8F6C-7CF74A4DBA27}" dt="2026-04-15T06:16:28.786" v="2761" actId="20577"/>
          <ac:spMkLst>
            <pc:docMk/>
            <pc:sldMk cId="4148800991" sldId="330"/>
            <ac:spMk id="3" creationId="{D7F67462-9112-4CFC-EAF7-BAE903E626FA}"/>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15T06:16:28.786" v="2761" actId="20577"/>
              <pc2:cmMkLst xmlns:pc2="http://schemas.microsoft.com/office/powerpoint/2019/9/main/command">
                <pc:docMk/>
                <pc:sldMk cId="4148800991" sldId="330"/>
                <pc2:cmMk id="{D4561403-D558-4C21-BCB0-A9ACCBDB4150}"/>
              </pc2:cmMkLst>
            </pc226:cmChg>
            <pc226:cmChg xmlns:pc226="http://schemas.microsoft.com/office/powerpoint/2022/06/main/command" chg="mod">
              <pc226:chgData name="ONGOMBE UTCHUDI, Albert" userId="13293feb-dcf5-40d6-9b18-6615838b0917" providerId="ADAL" clId="{0CAB00A5-8F15-442C-8F6C-7CF74A4DBA27}" dt="2026-04-15T06:16:28.786" v="2761" actId="20577"/>
              <pc2:cmMkLst xmlns:pc2="http://schemas.microsoft.com/office/powerpoint/2019/9/main/command">
                <pc:docMk/>
                <pc:sldMk cId="4148800991" sldId="330"/>
                <pc2:cmMk id="{097CE56D-C2C5-48A4-A0B3-6567A0EBD55A}"/>
              </pc2:cmMkLst>
            </pc226:cmChg>
          </p:ext>
        </pc:extLst>
      </pc:sldChg>
      <pc:sldChg chg="modSp add mod ord modCm">
        <pc:chgData name="ONGOMBE UTCHUDI, Albert" userId="13293feb-dcf5-40d6-9b18-6615838b0917" providerId="ADAL" clId="{0CAB00A5-8F15-442C-8F6C-7CF74A4DBA27}" dt="2026-04-06T15:47:08.917" v="1419"/>
        <pc:sldMkLst>
          <pc:docMk/>
          <pc:sldMk cId="4048629871" sldId="331"/>
        </pc:sldMkLst>
        <pc:spChg chg="mod">
          <ac:chgData name="ONGOMBE UTCHUDI, Albert" userId="13293feb-dcf5-40d6-9b18-6615838b0917" providerId="ADAL" clId="{0CAB00A5-8F15-442C-8F6C-7CF74A4DBA27}" dt="2026-04-06T15:47:08.917" v="1419"/>
          <ac:spMkLst>
            <pc:docMk/>
            <pc:sldMk cId="4048629871" sldId="331"/>
            <ac:spMk id="3" creationId="{0D8BB4A2-2C3B-D07D-5F3C-E40BB062CCA9}"/>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06T15:46:14.555" v="1417" actId="6549"/>
              <pc2:cmMkLst xmlns:pc2="http://schemas.microsoft.com/office/powerpoint/2019/9/main/command">
                <pc:docMk/>
                <pc:sldMk cId="4048629871" sldId="331"/>
                <pc2:cmMk id="{C22B2F08-3308-427B-B7E7-66EE7EFA4314}"/>
              </pc2:cmMkLst>
            </pc226:cmChg>
          </p:ext>
        </pc:extLst>
      </pc:sldChg>
      <pc:sldChg chg="modSp add mod ord modCm">
        <pc:chgData name="ONGOMBE UTCHUDI, Albert" userId="13293feb-dcf5-40d6-9b18-6615838b0917" providerId="ADAL" clId="{0CAB00A5-8F15-442C-8F6C-7CF74A4DBA27}" dt="2026-04-15T06:21:29.391" v="2773" actId="5793"/>
        <pc:sldMkLst>
          <pc:docMk/>
          <pc:sldMk cId="3844165088" sldId="332"/>
        </pc:sldMkLst>
        <pc:spChg chg="mod">
          <ac:chgData name="ONGOMBE UTCHUDI, Albert" userId="13293feb-dcf5-40d6-9b18-6615838b0917" providerId="ADAL" clId="{0CAB00A5-8F15-442C-8F6C-7CF74A4DBA27}" dt="2026-04-06T15:53:15.754" v="1522" actId="20577"/>
          <ac:spMkLst>
            <pc:docMk/>
            <pc:sldMk cId="3844165088" sldId="332"/>
            <ac:spMk id="2" creationId="{3312E2EE-EFAD-C114-1286-E86AB50715B3}"/>
          </ac:spMkLst>
        </pc:spChg>
        <pc:spChg chg="mod">
          <ac:chgData name="ONGOMBE UTCHUDI, Albert" userId="13293feb-dcf5-40d6-9b18-6615838b0917" providerId="ADAL" clId="{0CAB00A5-8F15-442C-8F6C-7CF74A4DBA27}" dt="2026-04-15T06:21:29.391" v="2773" actId="5793"/>
          <ac:spMkLst>
            <pc:docMk/>
            <pc:sldMk cId="3844165088" sldId="332"/>
            <ac:spMk id="3" creationId="{FECF7507-55DD-3228-F7FD-682637BD48DC}"/>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06T15:53:15.754" v="1522" actId="20577"/>
              <pc2:cmMkLst xmlns:pc2="http://schemas.microsoft.com/office/powerpoint/2019/9/main/command">
                <pc:docMk/>
                <pc:sldMk cId="3844165088" sldId="332"/>
                <pc2:cmMk id="{429CF451-9928-4F40-96FC-90C206FF6BA5}"/>
              </pc2:cmMkLst>
            </pc226:cmChg>
          </p:ext>
        </pc:extLst>
      </pc:sldChg>
      <pc:sldChg chg="modSp add mod modCm">
        <pc:chgData name="ONGOMBE UTCHUDI, Albert" userId="13293feb-dcf5-40d6-9b18-6615838b0917" providerId="ADAL" clId="{0CAB00A5-8F15-442C-8F6C-7CF74A4DBA27}" dt="2026-04-15T06:20:54.690" v="2772" actId="27636"/>
        <pc:sldMkLst>
          <pc:docMk/>
          <pc:sldMk cId="4082571213" sldId="333"/>
        </pc:sldMkLst>
        <pc:spChg chg="mod">
          <ac:chgData name="ONGOMBE UTCHUDI, Albert" userId="13293feb-dcf5-40d6-9b18-6615838b0917" providerId="ADAL" clId="{0CAB00A5-8F15-442C-8F6C-7CF74A4DBA27}" dt="2026-04-15T06:20:54.690" v="2772" actId="27636"/>
          <ac:spMkLst>
            <pc:docMk/>
            <pc:sldMk cId="4082571213" sldId="333"/>
            <ac:spMk id="3" creationId="{081E6418-C7D9-16BF-E02C-9E7E300BB88F}"/>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15T06:20:54.681" v="2771" actId="20577"/>
              <pc2:cmMkLst xmlns:pc2="http://schemas.microsoft.com/office/powerpoint/2019/9/main/command">
                <pc:docMk/>
                <pc:sldMk cId="4082571213" sldId="333"/>
                <pc2:cmMk id="{A83DEFE7-E5DD-4BE4-AE7C-EF95481EA084}"/>
              </pc2:cmMkLst>
            </pc226:cmChg>
          </p:ext>
        </pc:extLst>
      </pc:sldChg>
      <pc:sldChg chg="modSp add mod modCm">
        <pc:chgData name="ONGOMBE UTCHUDI, Albert" userId="13293feb-dcf5-40d6-9b18-6615838b0917" providerId="ADAL" clId="{0CAB00A5-8F15-442C-8F6C-7CF74A4DBA27}" dt="2026-04-15T06:22:11.385" v="2774" actId="5793"/>
        <pc:sldMkLst>
          <pc:docMk/>
          <pc:sldMk cId="476648904" sldId="334"/>
        </pc:sldMkLst>
        <pc:spChg chg="mod">
          <ac:chgData name="ONGOMBE UTCHUDI, Albert" userId="13293feb-dcf5-40d6-9b18-6615838b0917" providerId="ADAL" clId="{0CAB00A5-8F15-442C-8F6C-7CF74A4DBA27}" dt="2026-04-15T06:22:11.385" v="2774" actId="5793"/>
          <ac:spMkLst>
            <pc:docMk/>
            <pc:sldMk cId="476648904" sldId="334"/>
            <ac:spMk id="3" creationId="{65EC243A-D6D9-6150-4D12-43C32DD8D3C6}"/>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06T16:06:42.786" v="1632" actId="20577"/>
              <pc2:cmMkLst xmlns:pc2="http://schemas.microsoft.com/office/powerpoint/2019/9/main/command">
                <pc:docMk/>
                <pc:sldMk cId="476648904" sldId="334"/>
                <pc2:cmMk id="{BE6FDAE5-5A86-4A99-8127-3F696D041DFC}"/>
              </pc2:cmMkLst>
            </pc226:cmChg>
          </p:ext>
        </pc:extLst>
      </pc:sldChg>
      <pc:sldChg chg="modSp add mod modCm">
        <pc:chgData name="ONGOMBE UTCHUDI, Albert" userId="13293feb-dcf5-40d6-9b18-6615838b0917" providerId="ADAL" clId="{0CAB00A5-8F15-442C-8F6C-7CF74A4DBA27}" dt="2026-04-15T06:27:15.678" v="2798" actId="20577"/>
        <pc:sldMkLst>
          <pc:docMk/>
          <pc:sldMk cId="3359432369" sldId="335"/>
        </pc:sldMkLst>
        <pc:spChg chg="mod">
          <ac:chgData name="ONGOMBE UTCHUDI, Albert" userId="13293feb-dcf5-40d6-9b18-6615838b0917" providerId="ADAL" clId="{0CAB00A5-8F15-442C-8F6C-7CF74A4DBA27}" dt="2026-04-06T16:08:05.508" v="1678" actId="20577"/>
          <ac:spMkLst>
            <pc:docMk/>
            <pc:sldMk cId="3359432369" sldId="335"/>
            <ac:spMk id="2" creationId="{FFB9C4C9-A8BC-1541-D4BE-78419572CFC9}"/>
          </ac:spMkLst>
        </pc:spChg>
        <pc:spChg chg="mod">
          <ac:chgData name="ONGOMBE UTCHUDI, Albert" userId="13293feb-dcf5-40d6-9b18-6615838b0917" providerId="ADAL" clId="{0CAB00A5-8F15-442C-8F6C-7CF74A4DBA27}" dt="2026-04-15T06:27:15.678" v="2798" actId="20577"/>
          <ac:spMkLst>
            <pc:docMk/>
            <pc:sldMk cId="3359432369" sldId="335"/>
            <ac:spMk id="3" creationId="{3F0C303F-39CB-B800-042F-E4CE3A4ADD36}"/>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15T06:27:15.678" v="2798" actId="20577"/>
              <pc2:cmMkLst xmlns:pc2="http://schemas.microsoft.com/office/powerpoint/2019/9/main/command">
                <pc:docMk/>
                <pc:sldMk cId="3359432369" sldId="335"/>
                <pc2:cmMk id="{399961C4-2ACE-42E1-AAD2-BEB0636E239F}"/>
              </pc2:cmMkLst>
            </pc226:cmChg>
          </p:ext>
        </pc:extLst>
      </pc:sldChg>
      <pc:sldChg chg="modSp add mod ord modCm">
        <pc:chgData name="ONGOMBE UTCHUDI, Albert" userId="13293feb-dcf5-40d6-9b18-6615838b0917" providerId="ADAL" clId="{0CAB00A5-8F15-442C-8F6C-7CF74A4DBA27}" dt="2026-04-06T16:10:35.460" v="1748"/>
        <pc:sldMkLst>
          <pc:docMk/>
          <pc:sldMk cId="3280721218" sldId="336"/>
        </pc:sldMkLst>
        <pc:spChg chg="mod">
          <ac:chgData name="ONGOMBE UTCHUDI, Albert" userId="13293feb-dcf5-40d6-9b18-6615838b0917" providerId="ADAL" clId="{0CAB00A5-8F15-442C-8F6C-7CF74A4DBA27}" dt="2026-04-06T16:09:55.062" v="1741" actId="20577"/>
          <ac:spMkLst>
            <pc:docMk/>
            <pc:sldMk cId="3280721218" sldId="336"/>
            <ac:spMk id="3" creationId="{3E3BA372-8ABC-DF77-F775-CFF200DCE287}"/>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06T16:09:55.062" v="1741" actId="20577"/>
              <pc2:cmMkLst xmlns:pc2="http://schemas.microsoft.com/office/powerpoint/2019/9/main/command">
                <pc:docMk/>
                <pc:sldMk cId="3280721218" sldId="336"/>
                <pc2:cmMk id="{C390D55D-1516-4126-ACE3-88AB2CB06F64}"/>
              </pc2:cmMkLst>
            </pc226:cmChg>
          </p:ext>
        </pc:extLst>
      </pc:sldChg>
      <pc:sldChg chg="modSp add mod modCm">
        <pc:chgData name="ONGOMBE UTCHUDI, Albert" userId="13293feb-dcf5-40d6-9b18-6615838b0917" providerId="ADAL" clId="{0CAB00A5-8F15-442C-8F6C-7CF74A4DBA27}" dt="2026-04-06T16:26:10.490" v="1861" actId="20577"/>
        <pc:sldMkLst>
          <pc:docMk/>
          <pc:sldMk cId="117608607" sldId="337"/>
        </pc:sldMkLst>
        <pc:spChg chg="mod">
          <ac:chgData name="ONGOMBE UTCHUDI, Albert" userId="13293feb-dcf5-40d6-9b18-6615838b0917" providerId="ADAL" clId="{0CAB00A5-8F15-442C-8F6C-7CF74A4DBA27}" dt="2026-04-06T16:26:10.490" v="1861" actId="20577"/>
          <ac:spMkLst>
            <pc:docMk/>
            <pc:sldMk cId="117608607" sldId="337"/>
            <ac:spMk id="3" creationId="{A73F9530-881F-24FB-6CD1-438460629860}"/>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06T16:26:10.490" v="1861" actId="20577"/>
              <pc2:cmMkLst xmlns:pc2="http://schemas.microsoft.com/office/powerpoint/2019/9/main/command">
                <pc:docMk/>
                <pc:sldMk cId="117608607" sldId="337"/>
                <pc2:cmMk id="{C8124352-C2CB-4131-8018-DF1C0CB2D8B0}"/>
              </pc2:cmMkLst>
            </pc226:cmChg>
          </p:ext>
        </pc:extLst>
      </pc:sldChg>
      <pc:sldChg chg="modSp add mod modCm">
        <pc:chgData name="ONGOMBE UTCHUDI, Albert" userId="13293feb-dcf5-40d6-9b18-6615838b0917" providerId="ADAL" clId="{0CAB00A5-8F15-442C-8F6C-7CF74A4DBA27}" dt="2026-04-15T06:28:05.525" v="2799" actId="20577"/>
        <pc:sldMkLst>
          <pc:docMk/>
          <pc:sldMk cId="2465899012" sldId="338"/>
        </pc:sldMkLst>
        <pc:spChg chg="mod">
          <ac:chgData name="ONGOMBE UTCHUDI, Albert" userId="13293feb-dcf5-40d6-9b18-6615838b0917" providerId="ADAL" clId="{0CAB00A5-8F15-442C-8F6C-7CF74A4DBA27}" dt="2026-04-15T06:28:05.525" v="2799" actId="20577"/>
          <ac:spMkLst>
            <pc:docMk/>
            <pc:sldMk cId="2465899012" sldId="338"/>
            <ac:spMk id="3" creationId="{2863522E-CAD1-2A16-B866-D20904507BED}"/>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15T06:28:05.525" v="2799" actId="20577"/>
              <pc2:cmMkLst xmlns:pc2="http://schemas.microsoft.com/office/powerpoint/2019/9/main/command">
                <pc:docMk/>
                <pc:sldMk cId="2465899012" sldId="338"/>
                <pc2:cmMk id="{4B93C4AD-2EFD-46E2-ABF0-443132676CF8}"/>
              </pc2:cmMkLst>
            </pc226:cmChg>
          </p:ext>
        </pc:extLst>
      </pc:sldChg>
      <pc:sldChg chg="modSp add mod modCm">
        <pc:chgData name="ONGOMBE UTCHUDI, Albert" userId="13293feb-dcf5-40d6-9b18-6615838b0917" providerId="ADAL" clId="{0CAB00A5-8F15-442C-8F6C-7CF74A4DBA27}" dt="2026-04-06T16:30:29.926" v="2022" actId="27636"/>
        <pc:sldMkLst>
          <pc:docMk/>
          <pc:sldMk cId="1508775362" sldId="339"/>
        </pc:sldMkLst>
        <pc:spChg chg="mod">
          <ac:chgData name="ONGOMBE UTCHUDI, Albert" userId="13293feb-dcf5-40d6-9b18-6615838b0917" providerId="ADAL" clId="{0CAB00A5-8F15-442C-8F6C-7CF74A4DBA27}" dt="2026-04-06T16:30:29.926" v="2022" actId="27636"/>
          <ac:spMkLst>
            <pc:docMk/>
            <pc:sldMk cId="1508775362" sldId="339"/>
            <ac:spMk id="3" creationId="{06EB2544-AAF6-DAA6-408C-D1A93EBDDDA2}"/>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06T16:28:06.179" v="2020" actId="20577"/>
              <pc2:cmMkLst xmlns:pc2="http://schemas.microsoft.com/office/powerpoint/2019/9/main/command">
                <pc:docMk/>
                <pc:sldMk cId="1508775362" sldId="339"/>
                <pc2:cmMk id="{A27A4EC1-6F34-449E-84CC-5D8F725E7C14}"/>
              </pc2:cmMkLst>
            </pc226:cmChg>
          </p:ext>
        </pc:extLst>
      </pc:sldChg>
      <pc:sldChg chg="modSp add mod ord modCm">
        <pc:chgData name="ONGOMBE UTCHUDI, Albert" userId="13293feb-dcf5-40d6-9b18-6615838b0917" providerId="ADAL" clId="{0CAB00A5-8F15-442C-8F6C-7CF74A4DBA27}" dt="2026-04-15T06:39:32.369" v="2987" actId="20577"/>
        <pc:sldMkLst>
          <pc:docMk/>
          <pc:sldMk cId="78888654" sldId="340"/>
        </pc:sldMkLst>
        <pc:spChg chg="mod">
          <ac:chgData name="ONGOMBE UTCHUDI, Albert" userId="13293feb-dcf5-40d6-9b18-6615838b0917" providerId="ADAL" clId="{0CAB00A5-8F15-442C-8F6C-7CF74A4DBA27}" dt="2026-04-06T16:40:11.996" v="2282" actId="6549"/>
          <ac:spMkLst>
            <pc:docMk/>
            <pc:sldMk cId="78888654" sldId="340"/>
            <ac:spMk id="2" creationId="{DBEDE5E2-F1DA-696D-EBE3-2976CDEDF3B0}"/>
          </ac:spMkLst>
        </pc:spChg>
        <pc:spChg chg="mod">
          <ac:chgData name="ONGOMBE UTCHUDI, Albert" userId="13293feb-dcf5-40d6-9b18-6615838b0917" providerId="ADAL" clId="{0CAB00A5-8F15-442C-8F6C-7CF74A4DBA27}" dt="2026-04-15T06:39:32.369" v="2987" actId="20577"/>
          <ac:spMkLst>
            <pc:docMk/>
            <pc:sldMk cId="78888654" sldId="340"/>
            <ac:spMk id="3" creationId="{7D69DCFB-998D-621E-5A80-4E98532EB2D1}"/>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15T06:39:32.369" v="2987" actId="20577"/>
              <pc2:cmMkLst xmlns:pc2="http://schemas.microsoft.com/office/powerpoint/2019/9/main/command">
                <pc:docMk/>
                <pc:sldMk cId="78888654" sldId="340"/>
                <pc2:cmMk id="{5794C2A0-24D7-43BE-B54D-F0C56F3F6649}"/>
              </pc2:cmMkLst>
            </pc226:cmChg>
          </p:ext>
        </pc:extLst>
      </pc:sldChg>
      <pc:sldChg chg="modSp add mod modCm">
        <pc:chgData name="ONGOMBE UTCHUDI, Albert" userId="13293feb-dcf5-40d6-9b18-6615838b0917" providerId="ADAL" clId="{0CAB00A5-8F15-442C-8F6C-7CF74A4DBA27}" dt="2026-04-06T16:37:44.968" v="2245" actId="20577"/>
        <pc:sldMkLst>
          <pc:docMk/>
          <pc:sldMk cId="2356489581" sldId="341"/>
        </pc:sldMkLst>
        <pc:spChg chg="mod">
          <ac:chgData name="ONGOMBE UTCHUDI, Albert" userId="13293feb-dcf5-40d6-9b18-6615838b0917" providerId="ADAL" clId="{0CAB00A5-8F15-442C-8F6C-7CF74A4DBA27}" dt="2026-04-06T16:37:44.968" v="2245" actId="20577"/>
          <ac:spMkLst>
            <pc:docMk/>
            <pc:sldMk cId="2356489581" sldId="341"/>
            <ac:spMk id="3" creationId="{A240A42E-178F-30F9-B585-721DEAF6EA9C}"/>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06T16:37:44.968" v="2245" actId="20577"/>
              <pc2:cmMkLst xmlns:pc2="http://schemas.microsoft.com/office/powerpoint/2019/9/main/command">
                <pc:docMk/>
                <pc:sldMk cId="2356489581" sldId="341"/>
                <pc2:cmMk id="{1C8EEDC5-6AB1-4B56-B57B-44352B426191}"/>
              </pc2:cmMkLst>
            </pc226:cmChg>
          </p:ext>
        </pc:extLst>
      </pc:sldChg>
      <pc:sldChg chg="modSp mod modCm">
        <pc:chgData name="ONGOMBE UTCHUDI, Albert" userId="13293feb-dcf5-40d6-9b18-6615838b0917" providerId="ADAL" clId="{0CAB00A5-8F15-442C-8F6C-7CF74A4DBA27}" dt="2026-04-15T06:17:46.318" v="2767" actId="20577"/>
        <pc:sldMkLst>
          <pc:docMk/>
          <pc:sldMk cId="3583396496" sldId="344"/>
        </pc:sldMkLst>
        <pc:spChg chg="mod">
          <ac:chgData name="ONGOMBE UTCHUDI, Albert" userId="13293feb-dcf5-40d6-9b18-6615838b0917" providerId="ADAL" clId="{0CAB00A5-8F15-442C-8F6C-7CF74A4DBA27}" dt="2026-04-15T06:17:46.318" v="2767" actId="20577"/>
          <ac:spMkLst>
            <pc:docMk/>
            <pc:sldMk cId="3583396496" sldId="344"/>
            <ac:spMk id="3" creationId="{003DB46A-BB74-6829-FA0E-E0DB7E4A85AA}"/>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15T06:17:46.318" v="2767" actId="20577"/>
              <pc2:cmMkLst xmlns:pc2="http://schemas.microsoft.com/office/powerpoint/2019/9/main/command">
                <pc:docMk/>
                <pc:sldMk cId="3583396496" sldId="344"/>
                <pc2:cmMk id="{65278A13-17E3-4D5F-BB37-46A9FF6BF1C3}"/>
              </pc2:cmMkLst>
            </pc226:cmChg>
          </p:ext>
        </pc:extLst>
      </pc:sldChg>
      <pc:sldChg chg="modSp mod modCm">
        <pc:chgData name="ONGOMBE UTCHUDI, Albert" userId="13293feb-dcf5-40d6-9b18-6615838b0917" providerId="ADAL" clId="{0CAB00A5-8F15-442C-8F6C-7CF74A4DBA27}" dt="2026-04-15T06:23:45.985" v="2786" actId="20577"/>
        <pc:sldMkLst>
          <pc:docMk/>
          <pc:sldMk cId="1837058886" sldId="345"/>
        </pc:sldMkLst>
        <pc:spChg chg="mod">
          <ac:chgData name="ONGOMBE UTCHUDI, Albert" userId="13293feb-dcf5-40d6-9b18-6615838b0917" providerId="ADAL" clId="{0CAB00A5-8F15-442C-8F6C-7CF74A4DBA27}" dt="2026-04-15T06:23:45.985" v="2786" actId="20577"/>
          <ac:spMkLst>
            <pc:docMk/>
            <pc:sldMk cId="1837058886" sldId="345"/>
            <ac:spMk id="3" creationId="{7210156B-C66E-214F-3CE7-D9C16752AE67}"/>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15T06:23:45.985" v="2786" actId="20577"/>
              <pc2:cmMkLst xmlns:pc2="http://schemas.microsoft.com/office/powerpoint/2019/9/main/command">
                <pc:docMk/>
                <pc:sldMk cId="1837058886" sldId="345"/>
                <pc2:cmMk id="{A0F82FE2-B82A-4617-89C0-42966D57C45C}"/>
              </pc2:cmMkLst>
            </pc226:cmChg>
          </p:ext>
        </pc:extLst>
      </pc:sldChg>
      <pc:sldChg chg="modSp mod modCm">
        <pc:chgData name="ONGOMBE UTCHUDI, Albert" userId="13293feb-dcf5-40d6-9b18-6615838b0917" providerId="ADAL" clId="{0CAB00A5-8F15-442C-8F6C-7CF74A4DBA27}" dt="2026-04-15T06:25:50.317" v="2797" actId="20577"/>
        <pc:sldMkLst>
          <pc:docMk/>
          <pc:sldMk cId="450778068" sldId="346"/>
        </pc:sldMkLst>
        <pc:spChg chg="mod">
          <ac:chgData name="ONGOMBE UTCHUDI, Albert" userId="13293feb-dcf5-40d6-9b18-6615838b0917" providerId="ADAL" clId="{0CAB00A5-8F15-442C-8F6C-7CF74A4DBA27}" dt="2026-04-15T06:25:50.317" v="2797" actId="20577"/>
          <ac:spMkLst>
            <pc:docMk/>
            <pc:sldMk cId="450778068" sldId="346"/>
            <ac:spMk id="3" creationId="{62562DAB-F69D-1C91-5D46-7523A16EBA51}"/>
          </ac:spMkLst>
        </pc:spChg>
        <pc:extLst>
          <p:ext xmlns:p="http://schemas.openxmlformats.org/presentationml/2006/main" uri="{D6D511B9-2390-475A-947B-AFAB55BFBCF1}">
            <pc226:cmChg xmlns:pc226="http://schemas.microsoft.com/office/powerpoint/2022/06/main/command" chg="mod">
              <pc226:chgData name="ONGOMBE UTCHUDI, Albert" userId="13293feb-dcf5-40d6-9b18-6615838b0917" providerId="ADAL" clId="{0CAB00A5-8F15-442C-8F6C-7CF74A4DBA27}" dt="2026-04-15T06:25:50.317" v="2797" actId="20577"/>
              <pc2:cmMkLst xmlns:pc2="http://schemas.microsoft.com/office/powerpoint/2019/9/main/command">
                <pc:docMk/>
                <pc:sldMk cId="450778068" sldId="346"/>
                <pc2:cmMk id="{F37C7849-F238-4722-8B0C-F39DFD028BA1}"/>
              </pc2:cmMkLst>
            </pc226:cmChg>
          </p:ext>
        </pc:extLst>
      </pc:sldChg>
      <pc:sldChg chg="new del">
        <pc:chgData name="ONGOMBE UTCHUDI, Albert" userId="13293feb-dcf5-40d6-9b18-6615838b0917" providerId="ADAL" clId="{0CAB00A5-8F15-442C-8F6C-7CF74A4DBA27}" dt="2026-04-15T06:47:40.370" v="3342" actId="47"/>
        <pc:sldMkLst>
          <pc:docMk/>
          <pc:sldMk cId="4271995719" sldId="347"/>
        </pc:sldMkLst>
      </pc:sldChg>
      <pc:sldChg chg="modSp add mod">
        <pc:chgData name="ONGOMBE UTCHUDI, Albert" userId="13293feb-dcf5-40d6-9b18-6615838b0917" providerId="ADAL" clId="{0CAB00A5-8F15-442C-8F6C-7CF74A4DBA27}" dt="2026-04-15T06:50:02.656" v="3643" actId="20577"/>
        <pc:sldMkLst>
          <pc:docMk/>
          <pc:sldMk cId="307489124" sldId="348"/>
        </pc:sldMkLst>
        <pc:spChg chg="mod">
          <ac:chgData name="ONGOMBE UTCHUDI, Albert" userId="13293feb-dcf5-40d6-9b18-6615838b0917" providerId="ADAL" clId="{0CAB00A5-8F15-442C-8F6C-7CF74A4DBA27}" dt="2026-04-15T06:47:55.047" v="3357" actId="20577"/>
          <ac:spMkLst>
            <pc:docMk/>
            <pc:sldMk cId="307489124" sldId="348"/>
            <ac:spMk id="2" creationId="{97164201-8ABA-AAD5-D398-3CEBD5AD5A40}"/>
          </ac:spMkLst>
        </pc:spChg>
        <pc:spChg chg="mod">
          <ac:chgData name="ONGOMBE UTCHUDI, Albert" userId="13293feb-dcf5-40d6-9b18-6615838b0917" providerId="ADAL" clId="{0CAB00A5-8F15-442C-8F6C-7CF74A4DBA27}" dt="2026-04-15T06:50:02.656" v="3643" actId="20577"/>
          <ac:spMkLst>
            <pc:docMk/>
            <pc:sldMk cId="307489124" sldId="348"/>
            <ac:spMk id="3" creationId="{D267F219-01E8-994B-1590-521F726F4472}"/>
          </ac:spMkLst>
        </pc:spChg>
      </pc:sldChg>
    </pc:docChg>
  </pc:docChgLst>
</pc:chgInfo>
</file>

<file path=ppt/comments/modernComment_135_FBE1747D.xml><?xml version="1.0" encoding="utf-8"?>
<p188:cmLst xmlns:a="http://schemas.openxmlformats.org/drawingml/2006/main" xmlns:r="http://schemas.openxmlformats.org/officeDocument/2006/relationships" xmlns:p188="http://schemas.microsoft.com/office/powerpoint/2018/8/main">
  <p188:cm id="{267F49E1-E743-414B-B4FC-CAB1F9C4A5F7}" authorId="{9C196F07-DF72-1280-EBFD-6C18C873E230}" created="2026-03-12T09:50:35.372">
    <ac:txMkLst xmlns:ac="http://schemas.microsoft.com/office/drawing/2013/main/command">
      <pc:docMk xmlns:pc="http://schemas.microsoft.com/office/powerpoint/2013/main/command"/>
      <pc:sldMk xmlns:pc="http://schemas.microsoft.com/office/powerpoint/2013/main/command" cId="4225856637" sldId="309"/>
      <ac:spMk id="3" creationId="{AB7BA72E-A57E-6092-E2E2-3278E39C4F70}"/>
      <ac:txMk cp="95" len="51">
        <ac:context len="437" hash="3158149222"/>
      </ac:txMk>
    </ac:txMkLst>
    <p188:pos x="7605283" y="300887"/>
    <p188:txBody>
      <a:bodyPr/>
      <a:lstStyle/>
      <a:p>
        <a:r>
          <a:rPr lang="fr-FR"/>
          <a:t>Insérer la référence de la section sur la déclaration sur l’honneur et indiquer que celle-ci doit être signée, dater +cachet</a:t>
        </a:r>
      </a:p>
    </p188:txBody>
  </p188:cm>
</p188:cmLst>
</file>

<file path=ppt/comments/modernComment_148_46C78BB4.xml><?xml version="1.0" encoding="utf-8"?>
<p188:cmLst xmlns:a="http://schemas.openxmlformats.org/drawingml/2006/main" xmlns:r="http://schemas.openxmlformats.org/officeDocument/2006/relationships" xmlns:p188="http://schemas.microsoft.com/office/powerpoint/2018/8/main">
  <p188:cm id="{A0DC7905-B79F-4369-8BEB-A1592ED56FDF}"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1187482548" sldId="328"/>
      <ac:spMk id="3" creationId="{D9D9BAB9-ABA8-134F-0B74-63CFBBE5354E}"/>
      <ac:txMk cp="0">
        <ac:context len="285" hash="1611994120"/>
      </ac:txMk>
    </ac:txMkLst>
    <p188:pos x="6299328" y="300887"/>
    <p188:txBody>
      <a:bodyPr/>
      <a:lstStyle/>
      <a:p>
        <a:r>
          <a:rPr lang="fr-FR"/>
          <a:t>Tu ne copie pas tel que mis dans le CSC</a:t>
        </a:r>
      </a:p>
    </p188:txBody>
  </p188:cm>
</p188:cmLst>
</file>

<file path=ppt/comments/modernComment_149_621B5505.xml><?xml version="1.0" encoding="utf-8"?>
<p188:cmLst xmlns:a="http://schemas.openxmlformats.org/drawingml/2006/main" xmlns:r="http://schemas.openxmlformats.org/officeDocument/2006/relationships" xmlns:p188="http://schemas.microsoft.com/office/powerpoint/2018/8/main">
  <p188:cm id="{243BD7FD-709F-4298-8329-2484B83C5C28}"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1645958405" sldId="329"/>
      <ac:spMk id="3" creationId="{9E7C6D31-D1D1-06F8-A5F5-C1A8EF69897B}"/>
      <ac:txMk cp="0">
        <ac:context len="417" hash="3561242925"/>
      </ac:txMk>
    </ac:txMkLst>
    <p188:pos x="6299328" y="300887"/>
    <p188:txBody>
      <a:bodyPr/>
      <a:lstStyle/>
      <a:p>
        <a:r>
          <a:rPr lang="fr-FR"/>
          <a:t>Tu ne copie pas tel que mis dans le CSC</a:t>
        </a:r>
      </a:p>
    </p188:txBody>
  </p188:cm>
</p188:cmLst>
</file>

<file path=ppt/comments/modernComment_14A_F749ADDF.xml><?xml version="1.0" encoding="utf-8"?>
<p188:cmLst xmlns:a="http://schemas.openxmlformats.org/drawingml/2006/main" xmlns:r="http://schemas.openxmlformats.org/officeDocument/2006/relationships" xmlns:p188="http://schemas.microsoft.com/office/powerpoint/2018/8/main">
  <p188:cm id="{D4561403-D558-4C21-BCB0-A9ACCBDB4150}"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4148800991" sldId="330"/>
      <ac:spMk id="3" creationId="{D7F67462-9112-4CFC-EAF7-BAE903E626FA}"/>
      <ac:txMk cp="0">
        <ac:context len="318" hash="1845129371"/>
      </ac:txMk>
    </ac:txMkLst>
    <p188:pos x="6299328" y="300887"/>
    <p188:txBody>
      <a:bodyPr/>
      <a:lstStyle/>
      <a:p>
        <a:r>
          <a:rPr lang="fr-FR"/>
          <a:t>Tu ne copie pas tel que mis dans le CSC</a:t>
        </a:r>
      </a:p>
    </p188:txBody>
  </p188:cm>
  <p188:cm id="{097CE56D-C2C5-48A4-A0B3-6567A0EBD55A}"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4148800991" sldId="330"/>
      <ac:spMk id="3" creationId="{D7F67462-9112-4CFC-EAF7-BAE903E626FA}"/>
      <ac:txMk cp="0">
        <ac:context len="318" hash="1845129371"/>
      </ac:txMk>
    </ac:txMkLst>
    <p188:pos x="6299328" y="300887"/>
    <p188:txBody>
      <a:bodyPr/>
      <a:lstStyle/>
      <a:p>
        <a:r>
          <a:rPr lang="fr-FR"/>
          <a:t>Tu ne copie pas tel que mis dans le CSC</a:t>
        </a:r>
      </a:p>
    </p188:txBody>
  </p188:cm>
</p188:cmLst>
</file>

<file path=ppt/comments/modernComment_14B_F151306F.xml><?xml version="1.0" encoding="utf-8"?>
<p188:cmLst xmlns:a="http://schemas.openxmlformats.org/drawingml/2006/main" xmlns:r="http://schemas.openxmlformats.org/officeDocument/2006/relationships" xmlns:p188="http://schemas.microsoft.com/office/powerpoint/2018/8/main">
  <p188:cm id="{C22B2F08-3308-427B-B7E7-66EE7EFA4314}"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4048629871" sldId="331"/>
      <ac:spMk id="3" creationId="{0D8BB4A2-2C3B-D07D-5F3C-E40BB062CCA9}"/>
      <ac:txMk cp="0">
        <ac:context len="278" hash="3032227955"/>
      </ac:txMk>
    </ac:txMkLst>
    <p188:pos x="6299328" y="300887"/>
    <p188:txBody>
      <a:bodyPr/>
      <a:lstStyle/>
      <a:p>
        <a:r>
          <a:rPr lang="fr-FR"/>
          <a:t>Tu ne copie pas tel que mis dans le CSC</a:t>
        </a:r>
      </a:p>
    </p188:txBody>
  </p188:cm>
</p188:cmLst>
</file>

<file path=ppt/comments/modernComment_14C_E5214DE0.xml><?xml version="1.0" encoding="utf-8"?>
<p188:cmLst xmlns:a="http://schemas.openxmlformats.org/drawingml/2006/main" xmlns:r="http://schemas.openxmlformats.org/officeDocument/2006/relationships" xmlns:p188="http://schemas.microsoft.com/office/powerpoint/2018/8/main">
  <p188:cm id="{429CF451-9928-4F40-96FC-90C206FF6BA5}"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3844165088" sldId="332"/>
      <ac:spMk id="3" creationId="{FECF7507-55DD-3228-F7FD-682637BD48DC}"/>
      <ac:txMk cp="0">
        <ac:context len="388" hash="1647968793"/>
      </ac:txMk>
    </ac:txMkLst>
    <p188:pos x="6299328" y="300887"/>
    <p188:txBody>
      <a:bodyPr/>
      <a:lstStyle/>
      <a:p>
        <a:r>
          <a:rPr lang="fr-FR"/>
          <a:t>Tu ne copie pas tel que mis dans le CSC</a:t>
        </a:r>
      </a:p>
    </p188:txBody>
  </p188:cm>
</p188:cmLst>
</file>

<file path=ppt/comments/modernComment_14D_F35717CD.xml><?xml version="1.0" encoding="utf-8"?>
<p188:cmLst xmlns:a="http://schemas.openxmlformats.org/drawingml/2006/main" xmlns:r="http://schemas.openxmlformats.org/officeDocument/2006/relationships" xmlns:p188="http://schemas.microsoft.com/office/powerpoint/2018/8/main">
  <p188:cm id="{A83DEFE7-E5DD-4BE4-AE7C-EF95481EA084}"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4082571213" sldId="333"/>
      <ac:spMk id="3" creationId="{081E6418-C7D9-16BF-E02C-9E7E300BB88F}"/>
      <ac:txMk cp="0">
        <ac:context len="539" hash="970171849"/>
      </ac:txMk>
    </ac:txMkLst>
    <p188:pos x="6299328" y="300887"/>
    <p188:txBody>
      <a:bodyPr/>
      <a:lstStyle/>
      <a:p>
        <a:r>
          <a:rPr lang="fr-FR"/>
          <a:t>Tu ne copie pas tel que mis dans le CSC</a:t>
        </a:r>
      </a:p>
    </p188:txBody>
  </p188:cm>
</p188:cmLst>
</file>

<file path=ppt/comments/modernComment_14E_1C6915C8.xml><?xml version="1.0" encoding="utf-8"?>
<p188:cmLst xmlns:a="http://schemas.openxmlformats.org/drawingml/2006/main" xmlns:r="http://schemas.openxmlformats.org/officeDocument/2006/relationships" xmlns:p188="http://schemas.microsoft.com/office/powerpoint/2018/8/main">
  <p188:cm id="{BE6FDAE5-5A86-4A99-8127-3F696D041DFC}"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476648904" sldId="334"/>
      <ac:spMk id="3" creationId="{65EC243A-D6D9-6150-4D12-43C32DD8D3C6}"/>
      <ac:txMk cp="0">
        <ac:context len="277" hash="1257007033"/>
      </ac:txMk>
    </ac:txMkLst>
    <p188:pos x="6299328" y="300887"/>
    <p188:txBody>
      <a:bodyPr/>
      <a:lstStyle/>
      <a:p>
        <a:r>
          <a:rPr lang="fr-FR"/>
          <a:t>Tu ne copie pas tel que mis dans le CSC</a:t>
        </a:r>
      </a:p>
    </p188:txBody>
  </p188:cm>
</p188:cmLst>
</file>

<file path=ppt/comments/modernComment_14F_C83CDEB1.xml><?xml version="1.0" encoding="utf-8"?>
<p188:cmLst xmlns:a="http://schemas.openxmlformats.org/drawingml/2006/main" xmlns:r="http://schemas.openxmlformats.org/officeDocument/2006/relationships" xmlns:p188="http://schemas.microsoft.com/office/powerpoint/2018/8/main">
  <p188:cm id="{399961C4-2ACE-42E1-AAD2-BEB0636E239F}"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3359432369" sldId="335"/>
      <ac:spMk id="3" creationId="{3F0C303F-39CB-B800-042F-E4CE3A4ADD36}"/>
      <ac:txMk cp="0">
        <ac:context len="436" hash="308903383"/>
      </ac:txMk>
    </ac:txMkLst>
    <p188:pos x="6299328" y="300887"/>
    <p188:txBody>
      <a:bodyPr/>
      <a:lstStyle/>
      <a:p>
        <a:r>
          <a:rPr lang="fr-FR"/>
          <a:t>Tu ne copie pas tel que mis dans le CSC</a:t>
        </a:r>
      </a:p>
    </p188:txBody>
  </p188:cm>
</p188:cmLst>
</file>

<file path=ppt/comments/modernComment_150_C38BD542.xml><?xml version="1.0" encoding="utf-8"?>
<p188:cmLst xmlns:a="http://schemas.openxmlformats.org/drawingml/2006/main" xmlns:r="http://schemas.openxmlformats.org/officeDocument/2006/relationships" xmlns:p188="http://schemas.microsoft.com/office/powerpoint/2018/8/main">
  <p188:cm id="{C390D55D-1516-4126-ACE3-88AB2CB06F64}"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3280721218" sldId="336"/>
      <ac:spMk id="3" creationId="{3E3BA372-8ABC-DF77-F775-CFF200DCE287}"/>
      <ac:txMk cp="0">
        <ac:context len="396" hash="3470382742"/>
      </ac:txMk>
    </ac:txMkLst>
    <p188:pos x="6299328" y="300887"/>
    <p188:txBody>
      <a:bodyPr/>
      <a:lstStyle/>
      <a:p>
        <a:r>
          <a:rPr lang="fr-FR"/>
          <a:t>Tu ne copie pas tel que mis dans le CSC</a:t>
        </a:r>
      </a:p>
    </p188:txBody>
  </p188:cm>
</p188:cmLst>
</file>

<file path=ppt/comments/modernComment_151_702909F.xml><?xml version="1.0" encoding="utf-8"?>
<p188:cmLst xmlns:a="http://schemas.openxmlformats.org/drawingml/2006/main" xmlns:r="http://schemas.openxmlformats.org/officeDocument/2006/relationships" xmlns:p188="http://schemas.microsoft.com/office/powerpoint/2018/8/main">
  <p188:cm id="{C8124352-C2CB-4131-8018-DF1C0CB2D8B0}"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117608607" sldId="337"/>
      <ac:spMk id="3" creationId="{A73F9530-881F-24FB-6CD1-438460629860}"/>
      <ac:txMk cp="0">
        <ac:context len="477" hash="2365421021"/>
      </ac:txMk>
    </ac:txMkLst>
    <p188:pos x="6299328" y="300887"/>
    <p188:txBody>
      <a:bodyPr/>
      <a:lstStyle/>
      <a:p>
        <a:r>
          <a:rPr lang="fr-FR"/>
          <a:t>Tu ne copie pas tel que mis dans le CSC</a:t>
        </a:r>
      </a:p>
    </p188:txBody>
  </p188:cm>
</p188:cmLst>
</file>

<file path=ppt/comments/modernComment_152_92FAA204.xml><?xml version="1.0" encoding="utf-8"?>
<p188:cmLst xmlns:a="http://schemas.openxmlformats.org/drawingml/2006/main" xmlns:r="http://schemas.openxmlformats.org/officeDocument/2006/relationships" xmlns:p188="http://schemas.microsoft.com/office/powerpoint/2018/8/main">
  <p188:cm id="{4B93C4AD-2EFD-46E2-ABF0-443132676CF8}"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2465899012" sldId="338"/>
      <ac:spMk id="3" creationId="{2863522E-CAD1-2A16-B866-D20904507BED}"/>
      <ac:txMk cp="0">
        <ac:context len="288" hash="836890396"/>
      </ac:txMk>
    </ac:txMkLst>
    <p188:pos x="6299328" y="300887"/>
    <p188:txBody>
      <a:bodyPr/>
      <a:lstStyle/>
      <a:p>
        <a:r>
          <a:rPr lang="fr-FR"/>
          <a:t>Tu ne copie pas tel que mis dans le CSC</a:t>
        </a:r>
      </a:p>
    </p188:txBody>
  </p188:cm>
</p188:cmLst>
</file>

<file path=ppt/comments/modernComment_153_59EE15C2.xml><?xml version="1.0" encoding="utf-8"?>
<p188:cmLst xmlns:a="http://schemas.openxmlformats.org/drawingml/2006/main" xmlns:r="http://schemas.openxmlformats.org/officeDocument/2006/relationships" xmlns:p188="http://schemas.microsoft.com/office/powerpoint/2018/8/main">
  <p188:cm id="{A27A4EC1-6F34-449E-84CC-5D8F725E7C14}"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1508775362" sldId="339"/>
      <ac:spMk id="3" creationId="{06EB2544-AAF6-DAA6-408C-D1A93EBDDDA2}"/>
      <ac:txMk cp="0">
        <ac:context len="661" hash="3804802684"/>
      </ac:txMk>
    </ac:txMkLst>
    <p188:pos x="6299328" y="300887"/>
    <p188:txBody>
      <a:bodyPr/>
      <a:lstStyle/>
      <a:p>
        <a:r>
          <a:rPr lang="fr-FR"/>
          <a:t>Tu ne copie pas tel que mis dans le CSC</a:t>
        </a:r>
      </a:p>
    </p188:txBody>
  </p188:cm>
</p188:cmLst>
</file>

<file path=ppt/comments/modernComment_154_4B3BECE.xml><?xml version="1.0" encoding="utf-8"?>
<p188:cmLst xmlns:a="http://schemas.openxmlformats.org/drawingml/2006/main" xmlns:r="http://schemas.openxmlformats.org/officeDocument/2006/relationships" xmlns:p188="http://schemas.microsoft.com/office/powerpoint/2018/8/main">
  <p188:cm id="{5794C2A0-24D7-43BE-B54D-F0C56F3F6649}"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78888654" sldId="340"/>
      <ac:spMk id="3" creationId="{7D69DCFB-998D-621E-5A80-4E98532EB2D1}"/>
      <ac:txMk cp="0">
        <ac:context len="379" hash="2023098396"/>
      </ac:txMk>
    </ac:txMkLst>
    <p188:pos x="6299328" y="300887"/>
    <p188:txBody>
      <a:bodyPr/>
      <a:lstStyle/>
      <a:p>
        <a:r>
          <a:rPr lang="fr-FR"/>
          <a:t>Tu ne copie pas tel que mis dans le CSC</a:t>
        </a:r>
      </a:p>
    </p188:txBody>
  </p188:cm>
</p188:cmLst>
</file>

<file path=ppt/comments/modernComment_155_8C752D6D.xml><?xml version="1.0" encoding="utf-8"?>
<p188:cmLst xmlns:a="http://schemas.openxmlformats.org/drawingml/2006/main" xmlns:r="http://schemas.openxmlformats.org/officeDocument/2006/relationships" xmlns:p188="http://schemas.microsoft.com/office/powerpoint/2018/8/main">
  <p188:cm id="{1C8EEDC5-6AB1-4B56-B57B-44352B426191}"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2356489581" sldId="341"/>
      <ac:spMk id="3" creationId="{A240A42E-178F-30F9-B585-721DEAF6EA9C}"/>
      <ac:txMk cp="0">
        <ac:context len="411" hash="3050147604"/>
      </ac:txMk>
    </ac:txMkLst>
    <p188:pos x="6299328" y="300887"/>
    <p188:txBody>
      <a:bodyPr/>
      <a:lstStyle/>
      <a:p>
        <a:r>
          <a:rPr lang="fr-FR"/>
          <a:t>Tu ne copie pas tel que mis dans le CSC</a:t>
        </a:r>
      </a:p>
    </p188:txBody>
  </p188:cm>
</p188:cmLst>
</file>

<file path=ppt/comments/modernComment_158_D5964A90.xml><?xml version="1.0" encoding="utf-8"?>
<p188:cmLst xmlns:a="http://schemas.openxmlformats.org/drawingml/2006/main" xmlns:r="http://schemas.openxmlformats.org/officeDocument/2006/relationships" xmlns:p188="http://schemas.microsoft.com/office/powerpoint/2018/8/main">
  <p188:cm id="{65278A13-17E3-4D5F-BB37-46A9FF6BF1C3}"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3583396496" sldId="344"/>
      <ac:spMk id="3" creationId="{003DB46A-BB74-6829-FA0E-E0DB7E4A85AA}"/>
      <ac:txMk cp="0">
        <ac:context len="408" hash="1771293907"/>
      </ac:txMk>
    </ac:txMkLst>
    <p188:pos x="6299328" y="300887"/>
    <p188:txBody>
      <a:bodyPr/>
      <a:lstStyle/>
      <a:p>
        <a:r>
          <a:rPr lang="fr-FR"/>
          <a:t>Tu ne copie pas tel que mis dans le CSC</a:t>
        </a:r>
      </a:p>
    </p188:txBody>
  </p188:cm>
</p188:cmLst>
</file>

<file path=ppt/comments/modernComment_159_6D7F4B46.xml><?xml version="1.0" encoding="utf-8"?>
<p188:cmLst xmlns:a="http://schemas.openxmlformats.org/drawingml/2006/main" xmlns:r="http://schemas.openxmlformats.org/officeDocument/2006/relationships" xmlns:p188="http://schemas.microsoft.com/office/powerpoint/2018/8/main">
  <p188:cm id="{A0F82FE2-B82A-4617-89C0-42966D57C45C}"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1837058886" sldId="345"/>
      <ac:spMk id="3" creationId="{7210156B-C66E-214F-3CE7-D9C16752AE67}"/>
      <ac:txMk cp="0">
        <ac:context len="398" hash="1834002096"/>
      </ac:txMk>
    </ac:txMkLst>
    <p188:pos x="6299328" y="300887"/>
    <p188:txBody>
      <a:bodyPr/>
      <a:lstStyle/>
      <a:p>
        <a:r>
          <a:rPr lang="fr-FR"/>
          <a:t>Tu ne copie pas tel que mis dans le CSC</a:t>
        </a:r>
      </a:p>
    </p188:txBody>
  </p188:cm>
</p188:cmLst>
</file>

<file path=ppt/comments/modernComment_15A_1ADE53D4.xml><?xml version="1.0" encoding="utf-8"?>
<p188:cmLst xmlns:a="http://schemas.openxmlformats.org/drawingml/2006/main" xmlns:r="http://schemas.openxmlformats.org/officeDocument/2006/relationships" xmlns:p188="http://schemas.microsoft.com/office/powerpoint/2018/8/main">
  <p188:cm id="{F37C7849-F238-4722-8B0C-F39DFD028BA1}" authorId="{9C196F07-DF72-1280-EBFD-6C18C873E230}" created="2026-03-12T09:43:38.969">
    <ac:txMkLst xmlns:ac="http://schemas.microsoft.com/office/drawing/2013/main/command">
      <pc:docMk xmlns:pc="http://schemas.microsoft.com/office/powerpoint/2013/main/command"/>
      <pc:sldMk xmlns:pc="http://schemas.microsoft.com/office/powerpoint/2013/main/command" cId="450778068" sldId="346"/>
      <ac:spMk id="3" creationId="{62562DAB-F69D-1C91-5D46-7523A16EBA51}"/>
      <ac:txMk cp="0">
        <ac:context len="444" hash="1726642335"/>
      </ac:txMk>
    </ac:txMkLst>
    <p188:pos x="6299328" y="300887"/>
    <p188:txBody>
      <a:bodyPr/>
      <a:lstStyle/>
      <a:p>
        <a:r>
          <a:rPr lang="fr-FR"/>
          <a:t>Tu ne copie pas tel que mis dans le CSC</a:t>
        </a:r>
      </a:p>
    </p188:txBody>
  </p188:cm>
</p188:cmLst>
</file>

<file path=ppt/handoutMasters/_rels/handoutMaster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80AC7EF-CDF9-47F9-A8F0-1E45D66BC4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a:extLst>
              <a:ext uri="{FF2B5EF4-FFF2-40B4-BE49-F238E27FC236}">
                <a16:creationId xmlns:a16="http://schemas.microsoft.com/office/drawing/2014/main" id="{0AF170E8-CE59-45B3-A546-CE4F28E5569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0932922-10E0-445C-A5E1-465E015F4643}" type="datetimeFigureOut">
              <a:rPr lang="fr-BE" smtClean="0"/>
              <a:t>15-04-26</a:t>
            </a:fld>
            <a:endParaRPr lang="fr-BE"/>
          </a:p>
        </p:txBody>
      </p:sp>
      <p:sp>
        <p:nvSpPr>
          <p:cNvPr id="5" name="Espace réservé du numéro de diapositive 4">
            <a:extLst>
              <a:ext uri="{FF2B5EF4-FFF2-40B4-BE49-F238E27FC236}">
                <a16:creationId xmlns:a16="http://schemas.microsoft.com/office/drawing/2014/main" id="{CF406BC6-D77A-4A06-8908-67A3AD0CF221}"/>
              </a:ext>
            </a:extLst>
          </p:cNvPr>
          <p:cNvSpPr>
            <a:spLocks noGrp="1"/>
          </p:cNvSpPr>
          <p:nvPr>
            <p:ph type="sldNum" sz="quarter" idx="3"/>
          </p:nvPr>
        </p:nvSpPr>
        <p:spPr>
          <a:xfrm>
            <a:off x="6364222" y="8558785"/>
            <a:ext cx="492189" cy="458787"/>
          </a:xfrm>
          <a:prstGeom prst="rect">
            <a:avLst/>
          </a:prstGeom>
        </p:spPr>
        <p:txBody>
          <a:bodyPr vert="horz" lIns="91440" tIns="45720" rIns="91440" bIns="45720" rtlCol="0" anchor="b"/>
          <a:lstStyle>
            <a:lvl1pPr algn="r">
              <a:defRPr sz="1200"/>
            </a:lvl1pPr>
          </a:lstStyle>
          <a:p>
            <a:fld id="{0EA41A62-5F4A-4B5C-B110-5DF0D4AD01A8}" type="slidenum">
              <a:rPr lang="fr-BE" smtClean="0"/>
              <a:t>‹N°›</a:t>
            </a:fld>
            <a:endParaRPr lang="fr-BE"/>
          </a:p>
        </p:txBody>
      </p:sp>
      <p:sp>
        <p:nvSpPr>
          <p:cNvPr id="6" name="Espace réservé du pied de page 5">
            <a:extLst>
              <a:ext uri="{FF2B5EF4-FFF2-40B4-BE49-F238E27FC236}">
                <a16:creationId xmlns:a16="http://schemas.microsoft.com/office/drawing/2014/main" id="{1E796743-55B0-4BE9-A67D-7759E4F0BDF2}"/>
              </a:ext>
            </a:extLst>
          </p:cNvPr>
          <p:cNvSpPr>
            <a:spLocks noGrp="1"/>
          </p:cNvSpPr>
          <p:nvPr>
            <p:ph type="ftr" sz="quarter" idx="2"/>
          </p:nvPr>
        </p:nvSpPr>
        <p:spPr>
          <a:xfrm>
            <a:off x="1024128" y="8575485"/>
            <a:ext cx="5059680" cy="458787"/>
          </a:xfrm>
          <a:prstGeom prst="rect">
            <a:avLst/>
          </a:prstGeom>
        </p:spPr>
        <p:txBody>
          <a:bodyPr vert="horz" lIns="91440" tIns="45720" rIns="91440" bIns="45720" rtlCol="0" anchor="b"/>
          <a:lstStyle>
            <a:lvl1pPr algn="ctr">
              <a:defRPr lang="fr-FR" sz="900" smtClean="0">
                <a:effectLst/>
              </a:defRPr>
            </a:lvl1pPr>
          </a:lstStyle>
          <a:p>
            <a:r>
              <a:rPr lang="fr-FR" dirty="0" err="1"/>
              <a:t>Enabel</a:t>
            </a:r>
            <a:r>
              <a:rPr lang="fr-FR" dirty="0"/>
              <a:t> • Agence belge de développement • Société anonyme de droit public à finalité sociale</a:t>
            </a:r>
          </a:p>
          <a:p>
            <a:r>
              <a:rPr lang="fr-FR" dirty="0"/>
              <a:t>Rue Haute 147 • 1000 Bruxelles • T. +32 (0)2 505 37 00 • enabel.be</a:t>
            </a:r>
          </a:p>
        </p:txBody>
      </p:sp>
    </p:spTree>
    <p:extLst>
      <p:ext uri="{BB962C8B-B14F-4D97-AF65-F5344CB8AC3E}">
        <p14:creationId xmlns:p14="http://schemas.microsoft.com/office/powerpoint/2010/main" val="4066380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F85CD-E54C-4546-BEBC-781C2DB58300}" type="datetimeFigureOut">
              <a:rPr lang="fr-BE" smtClean="0"/>
              <a:t>15-04-26</a:t>
            </a:fld>
            <a:endParaRPr lang="fr-BE"/>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1024128" y="8575485"/>
            <a:ext cx="5059680" cy="458787"/>
          </a:xfrm>
          <a:prstGeom prst="rect">
            <a:avLst/>
          </a:prstGeom>
        </p:spPr>
        <p:txBody>
          <a:bodyPr vert="horz" lIns="91440" tIns="45720" rIns="91440" bIns="45720" rtlCol="0" anchor="b"/>
          <a:lstStyle>
            <a:lvl1pPr algn="ctr">
              <a:defRPr lang="fr-FR" sz="900" smtClean="0">
                <a:effectLst/>
              </a:defRPr>
            </a:lvl1pPr>
          </a:lstStyle>
          <a:p>
            <a:r>
              <a:rPr lang="fr-FR" dirty="0" err="1"/>
              <a:t>Enabel</a:t>
            </a:r>
            <a:r>
              <a:rPr lang="fr-FR" dirty="0"/>
              <a:t> • Agence belge de développement • Société anonyme de droit public à finalité sociale</a:t>
            </a:r>
          </a:p>
          <a:p>
            <a:r>
              <a:rPr lang="fr-FR" dirty="0"/>
              <a:t>Rue Haute 147 • 1000 Bruxelles • T. +32 (0)2 505 37 00 • enabel.be</a:t>
            </a:r>
          </a:p>
        </p:txBody>
      </p:sp>
      <p:sp>
        <p:nvSpPr>
          <p:cNvPr id="7" name="Espace réservé du numéro de diapositive 6"/>
          <p:cNvSpPr>
            <a:spLocks noGrp="1"/>
          </p:cNvSpPr>
          <p:nvPr>
            <p:ph type="sldNum" sz="quarter" idx="5"/>
          </p:nvPr>
        </p:nvSpPr>
        <p:spPr>
          <a:xfrm>
            <a:off x="6376415" y="8575485"/>
            <a:ext cx="479997" cy="458787"/>
          </a:xfrm>
          <a:prstGeom prst="rect">
            <a:avLst/>
          </a:prstGeom>
        </p:spPr>
        <p:txBody>
          <a:bodyPr vert="horz" lIns="91440" tIns="45720" rIns="91440" bIns="45720" rtlCol="0" anchor="b"/>
          <a:lstStyle>
            <a:lvl1pPr algn="r">
              <a:defRPr sz="1200"/>
            </a:lvl1pPr>
          </a:lstStyle>
          <a:p>
            <a:fld id="{F24C261D-1966-411E-9C31-72BA4F47BB72}" type="slidenum">
              <a:rPr lang="fr-BE" smtClean="0"/>
              <a:t>‹N°›</a:t>
            </a:fld>
            <a:endParaRPr lang="fr-BE"/>
          </a:p>
        </p:txBody>
      </p:sp>
    </p:spTree>
    <p:extLst>
      <p:ext uri="{BB962C8B-B14F-4D97-AF65-F5344CB8AC3E}">
        <p14:creationId xmlns:p14="http://schemas.microsoft.com/office/powerpoint/2010/main" val="1294559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txBody>
          <a:bodyPr/>
          <a:lstStyle/>
          <a:p>
            <a:endParaRPr lang="fr-FR"/>
          </a:p>
        </p:txBody>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F24C261D-1966-411E-9C31-72BA4F47BB72}" type="slidenum">
              <a:rPr lang="fr-BE" smtClean="0"/>
              <a:t>25</a:t>
            </a:fld>
            <a:endParaRPr lang="fr-BE"/>
          </a:p>
        </p:txBody>
      </p:sp>
    </p:spTree>
    <p:extLst>
      <p:ext uri="{BB962C8B-B14F-4D97-AF65-F5344CB8AC3E}">
        <p14:creationId xmlns:p14="http://schemas.microsoft.com/office/powerpoint/2010/main" val="1425069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txBody>
          <a:bodyPr/>
          <a:lstStyle/>
          <a:p>
            <a:endParaRPr lang="fr-FR"/>
          </a:p>
        </p:txBody>
      </p:sp>
      <p:sp>
        <p:nvSpPr>
          <p:cNvPr id="3" name="Espace réservé des notes 2"/>
          <p:cNvSpPr>
            <a:spLocks noGrp="1"/>
          </p:cNvSpPr>
          <p:nvPr>
            <p:ph type="body" idx="1"/>
          </p:nvPr>
        </p:nvSpPr>
        <p:spPr/>
        <p:txBody>
          <a:bodyPr/>
          <a:lstStyle/>
          <a:p>
            <a:endParaRPr lang="fr-CD" dirty="0"/>
          </a:p>
        </p:txBody>
      </p:sp>
      <p:sp>
        <p:nvSpPr>
          <p:cNvPr id="4" name="Espace réservé du numéro de diapositive 3"/>
          <p:cNvSpPr>
            <a:spLocks noGrp="1"/>
          </p:cNvSpPr>
          <p:nvPr>
            <p:ph type="sldNum" sz="quarter" idx="5"/>
          </p:nvPr>
        </p:nvSpPr>
        <p:spPr/>
        <p:txBody>
          <a:bodyPr/>
          <a:lstStyle/>
          <a:p>
            <a:fld id="{F24C261D-1966-411E-9C31-72BA4F47BB72}" type="slidenum">
              <a:rPr lang="fr-BE" smtClean="0"/>
              <a:t>27</a:t>
            </a:fld>
            <a:endParaRPr lang="fr-BE"/>
          </a:p>
        </p:txBody>
      </p:sp>
    </p:spTree>
    <p:extLst>
      <p:ext uri="{BB962C8B-B14F-4D97-AF65-F5344CB8AC3E}">
        <p14:creationId xmlns:p14="http://schemas.microsoft.com/office/powerpoint/2010/main" val="2497371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C0B56-2327-44AB-541D-BDE8647DC2A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ED18D31-2315-46DD-8D5C-1CDF7ACC845E}"/>
              </a:ext>
            </a:extLst>
          </p:cNvPr>
          <p:cNvSpPr>
            <a:spLocks noGrp="1" noRot="1" noChangeAspect="1"/>
          </p:cNvSpPr>
          <p:nvPr>
            <p:ph type="sldImg"/>
          </p:nvPr>
        </p:nvSpPr>
        <p:spPr/>
        <p:txBody>
          <a:bodyPr/>
          <a:lstStyle/>
          <a:p>
            <a:endParaRPr lang="fr-FR"/>
          </a:p>
        </p:txBody>
      </p:sp>
      <p:sp>
        <p:nvSpPr>
          <p:cNvPr id="3" name="Espace réservé des notes 2">
            <a:extLst>
              <a:ext uri="{FF2B5EF4-FFF2-40B4-BE49-F238E27FC236}">
                <a16:creationId xmlns:a16="http://schemas.microsoft.com/office/drawing/2014/main" id="{1C2B2696-F1C6-B407-6937-77598C1022A7}"/>
              </a:ext>
            </a:extLst>
          </p:cNvPr>
          <p:cNvSpPr>
            <a:spLocks noGrp="1"/>
          </p:cNvSpPr>
          <p:nvPr>
            <p:ph type="body" idx="1"/>
          </p:nvPr>
        </p:nvSpPr>
        <p:spPr/>
        <p:txBody>
          <a:bodyPr/>
          <a:lstStyle/>
          <a:p>
            <a:endParaRPr lang="fr-CD" dirty="0"/>
          </a:p>
        </p:txBody>
      </p:sp>
      <p:sp>
        <p:nvSpPr>
          <p:cNvPr id="4" name="Espace réservé du numéro de diapositive 3">
            <a:extLst>
              <a:ext uri="{FF2B5EF4-FFF2-40B4-BE49-F238E27FC236}">
                <a16:creationId xmlns:a16="http://schemas.microsoft.com/office/drawing/2014/main" id="{B777995C-E44E-D40D-A642-AD17B0F8FEFC}"/>
              </a:ext>
            </a:extLst>
          </p:cNvPr>
          <p:cNvSpPr>
            <a:spLocks noGrp="1"/>
          </p:cNvSpPr>
          <p:nvPr>
            <p:ph type="sldNum" sz="quarter" idx="5"/>
          </p:nvPr>
        </p:nvSpPr>
        <p:spPr/>
        <p:txBody>
          <a:bodyPr/>
          <a:lstStyle/>
          <a:p>
            <a:fld id="{F24C261D-1966-411E-9C31-72BA4F47BB72}" type="slidenum">
              <a:rPr lang="fr-BE" smtClean="0"/>
              <a:t>29</a:t>
            </a:fld>
            <a:endParaRPr lang="fr-BE"/>
          </a:p>
        </p:txBody>
      </p:sp>
    </p:spTree>
    <p:extLst>
      <p:ext uri="{BB962C8B-B14F-4D97-AF65-F5344CB8AC3E}">
        <p14:creationId xmlns:p14="http://schemas.microsoft.com/office/powerpoint/2010/main" val="2067867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txBody>
          <a:bodyPr/>
          <a:lstStyle/>
          <a:p>
            <a:endParaRPr lang="fr-FR"/>
          </a:p>
        </p:txBody>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F24C261D-1966-411E-9C31-72BA4F47BB72}" type="slidenum">
              <a:rPr lang="fr-BE" smtClean="0"/>
              <a:t>30</a:t>
            </a:fld>
            <a:endParaRPr lang="fr-BE"/>
          </a:p>
        </p:txBody>
      </p:sp>
    </p:spTree>
    <p:extLst>
      <p:ext uri="{BB962C8B-B14F-4D97-AF65-F5344CB8AC3E}">
        <p14:creationId xmlns:p14="http://schemas.microsoft.com/office/powerpoint/2010/main" val="31517413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couverture ">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399228" y="1878917"/>
            <a:ext cx="4962385" cy="1651666"/>
          </a:xfrm>
        </p:spPr>
        <p:txBody>
          <a:bodyPr anchor="b">
            <a:normAutofit/>
          </a:bodyPr>
          <a:lstStyle>
            <a:lvl1pPr marL="92075" indent="0" algn="l">
              <a:defRPr sz="4400">
                <a:solidFill>
                  <a:srgbClr val="D81A1A"/>
                </a:solidFill>
              </a:defRPr>
            </a:lvl1pPr>
          </a:lstStyle>
          <a:p>
            <a:r>
              <a:rPr lang="fr-FR"/>
              <a:t>Modifiez le style du titre</a:t>
            </a:r>
            <a:endParaRPr lang="fr-BE" dirty="0"/>
          </a:p>
        </p:txBody>
      </p:sp>
      <p:sp>
        <p:nvSpPr>
          <p:cNvPr id="3" name="Sous-titre 2"/>
          <p:cNvSpPr>
            <a:spLocks noGrp="1"/>
          </p:cNvSpPr>
          <p:nvPr>
            <p:ph type="subTitle" idx="1"/>
          </p:nvPr>
        </p:nvSpPr>
        <p:spPr>
          <a:xfrm>
            <a:off x="399227" y="3679742"/>
            <a:ext cx="4962385" cy="1166607"/>
          </a:xfrm>
        </p:spPr>
        <p:txBody>
          <a:bodyPr>
            <a:normAutofit/>
          </a:bodyPr>
          <a:lstStyle>
            <a:lvl1pPr marL="92075" indent="0" algn="l">
              <a:buNone/>
              <a:defRPr sz="2400">
                <a:solidFill>
                  <a:srgbClr val="58575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dirty="0"/>
          </a:p>
        </p:txBody>
      </p:sp>
    </p:spTree>
    <p:extLst>
      <p:ext uri="{BB962C8B-B14F-4D97-AF65-F5344CB8AC3E}">
        <p14:creationId xmlns:p14="http://schemas.microsoft.com/office/powerpoint/2010/main" val="1583804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puces">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349477" y="345462"/>
            <a:ext cx="6478342" cy="1325563"/>
          </a:xfrm>
        </p:spPr>
        <p:txBody>
          <a:bodyPr/>
          <a:lstStyle/>
          <a:p>
            <a:r>
              <a:rPr lang="fr-FR"/>
              <a:t>Modifiez le style du titre</a:t>
            </a:r>
            <a:endParaRPr lang="fr-BE"/>
          </a:p>
        </p:txBody>
      </p:sp>
      <p:sp>
        <p:nvSpPr>
          <p:cNvPr id="3" name="Espace réservé du contenu 2"/>
          <p:cNvSpPr>
            <a:spLocks noGrp="1"/>
          </p:cNvSpPr>
          <p:nvPr>
            <p:ph idx="1" hasCustomPrompt="1"/>
          </p:nvPr>
        </p:nvSpPr>
        <p:spPr>
          <a:xfrm>
            <a:off x="1349477" y="1825625"/>
            <a:ext cx="6478342" cy="4351338"/>
          </a:xfrm>
        </p:spPr>
        <p:txBody>
          <a:bodyPr/>
          <a:lstStyle>
            <a:lvl1pPr marL="268288" indent="-268288">
              <a:tabLst/>
              <a:defRPr/>
            </a:lvl1pPr>
            <a:lvl2pPr marL="628650" indent="-171450">
              <a:tabLst>
                <a:tab pos="360363" algn="l"/>
              </a:tabLst>
              <a:defRPr/>
            </a:lvl2pPr>
            <a:lvl3pPr marL="1081088" indent="-166688">
              <a:tabLst>
                <a:tab pos="360363" algn="l"/>
              </a:tabLst>
              <a:defRPr/>
            </a:lvl3pPr>
            <a:lvl4pPr marL="1524000" indent="-152400">
              <a:tabLst>
                <a:tab pos="360363" algn="l"/>
              </a:tabLst>
              <a:defRPr/>
            </a:lvl4pPr>
            <a:lvl5pPr marL="1976438" indent="-147638">
              <a:tabLst>
                <a:tab pos="360363" algn="l"/>
              </a:tabLst>
              <a:defRPr/>
            </a:lvl5pPr>
          </a:lstStyle>
          <a:p>
            <a:pPr lvl="0"/>
            <a:r>
              <a:rPr lang="fr-FR" dirty="0"/>
              <a:t>Modifiez les styles du texte du masque</a:t>
            </a:r>
          </a:p>
          <a:p>
            <a:pPr lvl="1"/>
            <a:r>
              <a:rPr lang="fr-FR" dirty="0"/>
              <a:t>Deuxième niveau</a:t>
            </a:r>
          </a:p>
          <a:p>
            <a:pPr lvl="2"/>
            <a:r>
              <a:rPr lang="fr-FR"/>
              <a:t>Troisième niveau</a:t>
            </a:r>
            <a:endParaRPr lang="fr-FR" dirty="0"/>
          </a:p>
        </p:txBody>
      </p:sp>
    </p:spTree>
    <p:extLst>
      <p:ext uri="{BB962C8B-B14F-4D97-AF65-F5344CB8AC3E}">
        <p14:creationId xmlns:p14="http://schemas.microsoft.com/office/powerpoint/2010/main" val="2155463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ux contenus">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sz="half" idx="1" hasCustomPrompt="1"/>
          </p:nvPr>
        </p:nvSpPr>
        <p:spPr>
          <a:xfrm>
            <a:off x="1349476" y="1825625"/>
            <a:ext cx="3165374" cy="4351338"/>
          </a:xfrm>
        </p:spPr>
        <p:txBody>
          <a:bodyPr/>
          <a:lstStyle>
            <a:lvl1pPr marL="268288" indent="-268288">
              <a:defRPr/>
            </a:lvl1pPr>
            <a:lvl2pPr marL="628650" indent="-171450">
              <a:defRPr/>
            </a:lvl2pPr>
            <a:lvl3pPr marL="1081088" indent="-166688">
              <a:defRPr/>
            </a:lvl3pPr>
            <a:lvl4pPr marL="1524000" indent="-152400">
              <a:defRPr/>
            </a:lvl4pPr>
            <a:lvl5pPr marL="1976438" indent="-147638">
              <a:defRPr/>
            </a:lvl5pPr>
          </a:lstStyle>
          <a:p>
            <a:pPr lvl="0"/>
            <a:r>
              <a:rPr lang="fr-FR" dirty="0"/>
              <a:t>Modifiez les styles du texte du masque</a:t>
            </a:r>
          </a:p>
          <a:p>
            <a:pPr lvl="1"/>
            <a:r>
              <a:rPr lang="fr-FR" dirty="0"/>
              <a:t>Deuxième niveau</a:t>
            </a:r>
          </a:p>
          <a:p>
            <a:pPr lvl="2"/>
            <a:r>
              <a:rPr lang="fr-FR"/>
              <a:t>Troisième niveau</a:t>
            </a:r>
            <a:endParaRPr lang="fr-FR" dirty="0"/>
          </a:p>
        </p:txBody>
      </p:sp>
      <p:sp>
        <p:nvSpPr>
          <p:cNvPr id="4" name="Espace réservé du contenu 3"/>
          <p:cNvSpPr>
            <a:spLocks noGrp="1"/>
          </p:cNvSpPr>
          <p:nvPr>
            <p:ph sz="half" idx="2" hasCustomPrompt="1"/>
          </p:nvPr>
        </p:nvSpPr>
        <p:spPr>
          <a:xfrm>
            <a:off x="4629151" y="1825625"/>
            <a:ext cx="3198668" cy="4351338"/>
          </a:xfrm>
        </p:spPr>
        <p:txBody>
          <a:bodyPr/>
          <a:lstStyle>
            <a:lvl1pPr marL="268288" indent="-268288">
              <a:defRPr/>
            </a:lvl1pPr>
            <a:lvl2pPr marL="628650" indent="-171450">
              <a:defRPr/>
            </a:lvl2pPr>
            <a:lvl3pPr marL="1081088" indent="-166688">
              <a:defRPr/>
            </a:lvl3pPr>
            <a:lvl4pPr marL="1524000" indent="-152400">
              <a:defRPr/>
            </a:lvl4pPr>
            <a:lvl5pPr marL="1976438" indent="-147638">
              <a:defRPr/>
            </a:lvl5pPr>
          </a:lstStyle>
          <a:p>
            <a:pPr lvl="0"/>
            <a:r>
              <a:rPr lang="fr-FR" dirty="0"/>
              <a:t>Modifiez les styles du texte du masque</a:t>
            </a:r>
          </a:p>
          <a:p>
            <a:pPr lvl="1"/>
            <a:r>
              <a:rPr lang="fr-FR" dirty="0"/>
              <a:t>Deuxième niveau</a:t>
            </a:r>
          </a:p>
          <a:p>
            <a:pPr lvl="2"/>
            <a:r>
              <a:rPr lang="fr-FR"/>
              <a:t>Troisième niveau</a:t>
            </a:r>
            <a:endParaRPr lang="fr-FR" dirty="0"/>
          </a:p>
        </p:txBody>
      </p:sp>
      <p:sp>
        <p:nvSpPr>
          <p:cNvPr id="5" name="Titre 1">
            <a:extLst>
              <a:ext uri="{FF2B5EF4-FFF2-40B4-BE49-F238E27FC236}">
                <a16:creationId xmlns:a16="http://schemas.microsoft.com/office/drawing/2014/main" id="{35C545CE-72B3-4E12-8B98-DFF48004107A}"/>
              </a:ext>
            </a:extLst>
          </p:cNvPr>
          <p:cNvSpPr>
            <a:spLocks noGrp="1"/>
          </p:cNvSpPr>
          <p:nvPr>
            <p:ph type="title"/>
          </p:nvPr>
        </p:nvSpPr>
        <p:spPr>
          <a:xfrm>
            <a:off x="1349477" y="345462"/>
            <a:ext cx="6478342" cy="1325563"/>
          </a:xfrm>
        </p:spPr>
        <p:txBody>
          <a:bodyPr/>
          <a:lstStyle/>
          <a:p>
            <a:r>
              <a:rPr lang="fr-FR"/>
              <a:t>Modifiez le style du titre</a:t>
            </a:r>
            <a:endParaRPr lang="fr-BE"/>
          </a:p>
        </p:txBody>
      </p:sp>
    </p:spTree>
    <p:extLst>
      <p:ext uri="{BB962C8B-B14F-4D97-AF65-F5344CB8AC3E}">
        <p14:creationId xmlns:p14="http://schemas.microsoft.com/office/powerpoint/2010/main" val="315621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seul">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75CF8457-64FC-4063-9862-B0916BDE079C}"/>
              </a:ext>
            </a:extLst>
          </p:cNvPr>
          <p:cNvSpPr>
            <a:spLocks noGrp="1"/>
          </p:cNvSpPr>
          <p:nvPr>
            <p:ph type="title"/>
          </p:nvPr>
        </p:nvSpPr>
        <p:spPr>
          <a:xfrm>
            <a:off x="1349477" y="345462"/>
            <a:ext cx="6478342" cy="1325563"/>
          </a:xfrm>
        </p:spPr>
        <p:txBody>
          <a:bodyPr/>
          <a:lstStyle/>
          <a:p>
            <a:r>
              <a:rPr lang="fr-FR"/>
              <a:t>Modifiez le style du titre</a:t>
            </a:r>
            <a:endParaRPr lang="fr-BE"/>
          </a:p>
        </p:txBody>
      </p:sp>
    </p:spTree>
    <p:extLst>
      <p:ext uri="{BB962C8B-B14F-4D97-AF65-F5344CB8AC3E}">
        <p14:creationId xmlns:p14="http://schemas.microsoft.com/office/powerpoint/2010/main" val="3559914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slide vide">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81820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avec texte">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3" name="Espace réservé pour une image  2"/>
          <p:cNvSpPr>
            <a:spLocks noGrp="1"/>
          </p:cNvSpPr>
          <p:nvPr>
            <p:ph type="pic" idx="1"/>
          </p:nvPr>
        </p:nvSpPr>
        <p:spPr>
          <a:xfrm>
            <a:off x="1323108" y="2057400"/>
            <a:ext cx="3248890" cy="38115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BE"/>
          </a:p>
        </p:txBody>
      </p:sp>
      <p:sp>
        <p:nvSpPr>
          <p:cNvPr id="4" name="Espace réservé du texte 3"/>
          <p:cNvSpPr>
            <a:spLocks noGrp="1"/>
          </p:cNvSpPr>
          <p:nvPr>
            <p:ph type="body" sz="half" idx="2"/>
          </p:nvPr>
        </p:nvSpPr>
        <p:spPr>
          <a:xfrm>
            <a:off x="4571999" y="2057400"/>
            <a:ext cx="3248893"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Titre 1">
            <a:extLst>
              <a:ext uri="{FF2B5EF4-FFF2-40B4-BE49-F238E27FC236}">
                <a16:creationId xmlns:a16="http://schemas.microsoft.com/office/drawing/2014/main" id="{7D5FE63B-9C10-455C-A818-4D3606BBCED1}"/>
              </a:ext>
            </a:extLst>
          </p:cNvPr>
          <p:cNvSpPr>
            <a:spLocks noGrp="1"/>
          </p:cNvSpPr>
          <p:nvPr>
            <p:ph type="title"/>
          </p:nvPr>
        </p:nvSpPr>
        <p:spPr>
          <a:xfrm>
            <a:off x="1349477" y="345462"/>
            <a:ext cx="6478342" cy="1325563"/>
          </a:xfrm>
        </p:spPr>
        <p:txBody>
          <a:bodyPr/>
          <a:lstStyle/>
          <a:p>
            <a:r>
              <a:rPr lang="fr-FR"/>
              <a:t>Modifiez le style du titre</a:t>
            </a:r>
            <a:endParaRPr lang="fr-BE"/>
          </a:p>
        </p:txBody>
      </p:sp>
    </p:spTree>
    <p:extLst>
      <p:ext uri="{BB962C8B-B14F-4D97-AF65-F5344CB8AC3E}">
        <p14:creationId xmlns:p14="http://schemas.microsoft.com/office/powerpoint/2010/main" val="229192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a:t>Troisième niveau</a:t>
            </a:r>
            <a:endParaRPr lang="fr-FR" dirty="0"/>
          </a:p>
        </p:txBody>
      </p:sp>
      <p:sp>
        <p:nvSpPr>
          <p:cNvPr id="4" name="Espace réservé de la date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mn-lt"/>
              </a:defRPr>
            </a:lvl1pPr>
          </a:lstStyle>
          <a:p>
            <a:fld id="{C5389CC9-17CE-4DF9-8474-521CFDDE49E8}" type="datetimeFigureOut">
              <a:rPr lang="fr-BE" smtClean="0"/>
              <a:pPr/>
              <a:t>15-04-26</a:t>
            </a:fld>
            <a:endParaRPr lang="fr-BE"/>
          </a:p>
        </p:txBody>
      </p:sp>
      <p:sp>
        <p:nvSpPr>
          <p:cNvPr id="5" name="Espace réservé du pied de page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latin typeface="+mn-lt"/>
              </a:defRPr>
            </a:lvl1pPr>
          </a:lstStyle>
          <a:p>
            <a:endParaRPr lang="fr-BE"/>
          </a:p>
        </p:txBody>
      </p:sp>
      <p:sp>
        <p:nvSpPr>
          <p:cNvPr id="6" name="Espace réservé du numéro de diapositiv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latin typeface="+mn-lt"/>
              </a:defRPr>
            </a:lvl1pPr>
          </a:lstStyle>
          <a:p>
            <a:fld id="{B8C414BF-7573-4B63-9595-FD7681D99699}" type="slidenum">
              <a:rPr lang="fr-BE" smtClean="0"/>
              <a:pPr/>
              <a:t>‹N°›</a:t>
            </a:fld>
            <a:endParaRPr lang="fr-BE"/>
          </a:p>
        </p:txBody>
      </p:sp>
    </p:spTree>
    <p:extLst>
      <p:ext uri="{BB962C8B-B14F-4D97-AF65-F5344CB8AC3E}">
        <p14:creationId xmlns:p14="http://schemas.microsoft.com/office/powerpoint/2010/main" val="2875143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7" r:id="rId6"/>
  </p:sldLayoutIdLst>
  <p:txStyles>
    <p:titleStyle>
      <a:lvl1pPr algn="l" defTabSz="914400" rtl="0" eaLnBrk="1" latinLnBrk="0" hangingPunct="1">
        <a:lnSpc>
          <a:spcPct val="90000"/>
        </a:lnSpc>
        <a:spcBef>
          <a:spcPct val="0"/>
        </a:spcBef>
        <a:buNone/>
        <a:defRPr sz="4400" kern="1200">
          <a:solidFill>
            <a:srgbClr val="D81A1A"/>
          </a:solidFill>
          <a:latin typeface="+mn-lt"/>
          <a:ea typeface="+mj-ea"/>
          <a:cs typeface="+mj-cs"/>
        </a:defRPr>
      </a:lvl1pPr>
    </p:titleStyle>
    <p:bodyStyle>
      <a:lvl1pPr marL="514350" indent="-514350" algn="l" defTabSz="914400" rtl="0" eaLnBrk="1" latinLnBrk="0" hangingPunct="1">
        <a:lnSpc>
          <a:spcPct val="90000"/>
        </a:lnSpc>
        <a:spcBef>
          <a:spcPts val="1000"/>
        </a:spcBef>
        <a:buClr>
          <a:srgbClr val="D81A1C"/>
        </a:buClr>
        <a:buFont typeface="Arial" panose="020B0604020202020204" pitchFamily="34" charset="0"/>
        <a:buChar char="•"/>
        <a:defRPr sz="2800" kern="1200">
          <a:solidFill>
            <a:srgbClr val="58575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85756"/>
          </a:solidFill>
          <a:latin typeface="+mn-lt"/>
          <a:ea typeface="+mn-ea"/>
          <a:cs typeface="+mn-cs"/>
        </a:defRPr>
      </a:lvl2pPr>
      <a:lvl3pPr marL="1143000" indent="-228600" algn="l" defTabSz="914400" rtl="0" eaLnBrk="1" latinLnBrk="0" hangingPunct="1">
        <a:lnSpc>
          <a:spcPct val="90000"/>
        </a:lnSpc>
        <a:spcBef>
          <a:spcPts val="500"/>
        </a:spcBef>
        <a:buClr>
          <a:schemeClr val="bg2">
            <a:lumMod val="50000"/>
          </a:schemeClr>
        </a:buClr>
        <a:buFont typeface="Arial" panose="020B0604020202020204" pitchFamily="34" charset="0"/>
        <a:buChar char="•"/>
        <a:defRPr sz="2000" kern="1200">
          <a:solidFill>
            <a:srgbClr val="585756"/>
          </a:solidFill>
          <a:latin typeface="+mn-lt"/>
          <a:ea typeface="+mn-ea"/>
          <a:cs typeface="+mn-cs"/>
        </a:defRPr>
      </a:lvl3pPr>
      <a:lvl4pPr marL="1600200" indent="-228600" algn="l" defTabSz="914400" rtl="0" eaLnBrk="1" latinLnBrk="0" hangingPunct="1">
        <a:lnSpc>
          <a:spcPct val="90000"/>
        </a:lnSpc>
        <a:spcBef>
          <a:spcPts val="500"/>
        </a:spcBef>
        <a:buClr>
          <a:schemeClr val="bg2">
            <a:lumMod val="75000"/>
          </a:schemeClr>
        </a:buClr>
        <a:buFont typeface="Arial" panose="020B0604020202020204" pitchFamily="34" charset="0"/>
        <a:buChar char="•"/>
        <a:defRPr sz="1800" kern="1200">
          <a:solidFill>
            <a:srgbClr val="58575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microsoft.com/office/2018/10/relationships/comments" Target="../comments/modernComment_158_D5964A9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microsoft.com/office/2018/10/relationships/comments" Target="../comments/modernComment_148_46C78BB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microsoft.com/office/2018/10/relationships/comments" Target="../comments/modernComment_149_621B550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microsoft.com/office/2018/10/relationships/comments" Target="../comments/modernComment_14B_F151306F.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microsoft.com/office/2018/10/relationships/comments" Target="../comments/modernComment_14D_F35717CD.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microsoft.com/office/2018/10/relationships/comments" Target="../comments/modernComment_14C_E5214DE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microsoft.com/office/2018/10/relationships/comments" Target="../comments/modernComment_14E_1C6915C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microsoft.com/office/2018/10/relationships/comments" Target="../comments/modernComment_159_6D7F4B4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microsoft.com/office/2018/10/relationships/comments" Target="../comments/modernComment_15A_1ADE53D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microsoft.com/office/2018/10/relationships/comments" Target="../comments/modernComment_150_C38BD54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microsoft.com/office/2018/10/relationships/comments" Target="../comments/modernComment_14F_C83CDEB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microsoft.com/office/2018/10/relationships/comments" Target="../comments/modernComment_152_92FAA20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microsoft.com/office/2018/10/relationships/comments" Target="../comments/modernComment_151_702909F.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microsoft.com/office/2018/10/relationships/comments" Target="../comments/modernComment_153_59EE15C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microsoft.com/office/2018/10/relationships/comments" Target="../comments/modernComment_155_8C752D6D.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microsoft.com/office/2018/10/relationships/comments" Target="../comments/modernComment_154_4B3BECE.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microsoft.com/office/2018/10/relationships/comments" Target="../comments/modernComment_135_FBE1747D.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microsoft.com/office/2018/10/relationships/comments" Target="../comments/modernComment_14A_F749ADDF.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68800" y="2539400"/>
            <a:ext cx="6250052" cy="3092824"/>
          </a:xfrm>
        </p:spPr>
        <p:txBody>
          <a:bodyPr>
            <a:normAutofit/>
          </a:bodyPr>
          <a:lstStyle/>
          <a:p>
            <a:endParaRPr lang="fr-BE" dirty="0"/>
          </a:p>
          <a:p>
            <a:r>
              <a:rPr lang="fr-FR" sz="2000" dirty="0">
                <a:solidFill>
                  <a:srgbClr val="00B050"/>
                </a:solidFill>
                <a:latin typeface="Aptos Narrow" panose="020B0004020202020204" pitchFamily="34" charset="0"/>
              </a:rPr>
              <a:t>REUNION D’INFORMATIONS : 15/04/2026</a:t>
            </a:r>
            <a:br>
              <a:rPr lang="fr-FR" dirty="0">
                <a:solidFill>
                  <a:srgbClr val="00B050"/>
                </a:solidFill>
              </a:rPr>
            </a:br>
            <a:endParaRPr lang="fr-FR" dirty="0"/>
          </a:p>
          <a:p>
            <a:r>
              <a:rPr lang="fr-BE" dirty="0"/>
              <a:t>Marché de Fournitures relatif à la mise en place d’un accord‑cadre pour la fourniture et la livraison d’équipements informatiques </a:t>
            </a:r>
            <a:endParaRPr lang="fr-FR" dirty="0"/>
          </a:p>
          <a:p>
            <a:r>
              <a:rPr lang="fr-BE" sz="2000" b="1" dirty="0">
                <a:latin typeface="Aptos Narrow" panose="020B0004020202020204" pitchFamily="34" charset="0"/>
              </a:rPr>
              <a:t>Procédure Ouverte (PO)</a:t>
            </a:r>
          </a:p>
          <a:p>
            <a:endParaRPr lang="fr-BE" sz="2000" b="1" dirty="0">
              <a:latin typeface="Aptos Narrow" panose="020B0004020202020204" pitchFamily="34" charset="0"/>
            </a:endParaRPr>
          </a:p>
          <a:p>
            <a:endParaRPr lang="fr-CD" dirty="0"/>
          </a:p>
          <a:p>
            <a:pPr algn="ctr"/>
            <a:endParaRPr lang="fr-FR" dirty="0"/>
          </a:p>
        </p:txBody>
      </p:sp>
    </p:spTree>
    <p:extLst>
      <p:ext uri="{BB962C8B-B14F-4D97-AF65-F5344CB8AC3E}">
        <p14:creationId xmlns:p14="http://schemas.microsoft.com/office/powerpoint/2010/main" val="4161972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86E74-EA82-F334-FB8D-4177B550CDC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5078A2B-C74C-0737-2EB3-0F7DD8C3C86F}"/>
              </a:ext>
            </a:extLst>
          </p:cNvPr>
          <p:cNvSpPr>
            <a:spLocks noGrp="1"/>
          </p:cNvSpPr>
          <p:nvPr>
            <p:ph type="title"/>
          </p:nvPr>
        </p:nvSpPr>
        <p:spPr/>
        <p:txBody>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Option autorisée:</a:t>
            </a:r>
            <a:endParaRPr lang="fr-FR" dirty="0"/>
          </a:p>
        </p:txBody>
      </p:sp>
      <p:sp>
        <p:nvSpPr>
          <p:cNvPr id="3" name="Espace réservé du contenu 2">
            <a:extLst>
              <a:ext uri="{FF2B5EF4-FFF2-40B4-BE49-F238E27FC236}">
                <a16:creationId xmlns:a16="http://schemas.microsoft.com/office/drawing/2014/main" id="{003DB46A-BB74-6829-FA0E-E0DB7E4A85AA}"/>
              </a:ext>
            </a:extLst>
          </p:cNvPr>
          <p:cNvSpPr>
            <a:spLocks noGrp="1"/>
          </p:cNvSpPr>
          <p:nvPr>
            <p:ph idx="1"/>
          </p:nvPr>
        </p:nvSpPr>
        <p:spPr>
          <a:xfrm>
            <a:off x="983974" y="1825625"/>
            <a:ext cx="7424530" cy="4351338"/>
          </a:xfrm>
        </p:spPr>
        <p:txBody>
          <a:bodyPr>
            <a:normAutofit fontScale="92500" lnSpcReduction="20000"/>
          </a:bodyPr>
          <a:lstStyle/>
          <a:p>
            <a:pPr marL="0" indent="0" algn="just">
              <a:lnSpc>
                <a:spcPct val="107000"/>
              </a:lnSpc>
              <a:spcAft>
                <a:spcPts val="800"/>
              </a:spcAft>
              <a:buNone/>
            </a:pPr>
            <a:endParaRPr lang="fr-FR" dirty="0"/>
          </a:p>
          <a:p>
            <a:pPr algn="just">
              <a:lnSpc>
                <a:spcPct val="107000"/>
              </a:lnSpc>
              <a:spcAft>
                <a:spcPts val="800"/>
              </a:spcAft>
            </a:pPr>
            <a:r>
              <a:rPr lang="fr-FR" dirty="0"/>
              <a:t>Nous rappelons clairement ici que  les slides concernant l’option autorisée sont conformes aux  articles 3.7.2 à 3.7.8 du CSC.</a:t>
            </a:r>
          </a:p>
          <a:p>
            <a:r>
              <a:rPr lang="fr-FR" b="1" dirty="0"/>
              <a:t>L’absence d’un ou plusieurs des éléments requis aux points 3.7.2 à 3.7.6 entraîne l’irrecevabilité de l’option autorisée, sans affecter la régularité de l’offre de base. </a:t>
            </a:r>
            <a:endParaRPr lang="fr-FR" dirty="0"/>
          </a:p>
          <a:p>
            <a:r>
              <a:rPr lang="fr-FR" dirty="0"/>
              <a:t>Les éléments fournis dans le cadre de l’option autorisée ne constituent pas des critères d’attribution. </a:t>
            </a:r>
          </a:p>
          <a:p>
            <a:pPr marL="0" indent="0" algn="just">
              <a:lnSpc>
                <a:spcPct val="107000"/>
              </a:lnSpc>
              <a:spcAft>
                <a:spcPts val="800"/>
              </a:spcAft>
              <a:buNone/>
            </a:pPr>
            <a:endParaRPr lang="fr-FR" dirty="0"/>
          </a:p>
          <a:p>
            <a:pPr algn="just">
              <a:lnSpc>
                <a:spcPct val="107000"/>
              </a:lnSpc>
              <a:spcAft>
                <a:spcPts val="800"/>
              </a:spcAft>
            </a:pPr>
            <a:endParaRPr lang="fr-FR" dirty="0"/>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3583396496"/>
      </p:ext>
    </p:extLst>
  </p:cSld>
  <p:clrMapOvr>
    <a:masterClrMapping/>
  </p:clrMapOvr>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89CBB-8DDB-A85C-F2CA-C8F0DEB0E74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2EFD0DC-3BD4-D473-111B-8AA15DB74232}"/>
              </a:ext>
            </a:extLst>
          </p:cNvPr>
          <p:cNvSpPr>
            <a:spLocks noGrp="1"/>
          </p:cNvSpPr>
          <p:nvPr>
            <p:ph type="title"/>
          </p:nvPr>
        </p:nvSpPr>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 3.71 objet de l’option autorisée</a:t>
            </a:r>
            <a:endParaRPr lang="fr-FR" dirty="0"/>
          </a:p>
        </p:txBody>
      </p:sp>
      <p:sp>
        <p:nvSpPr>
          <p:cNvPr id="3" name="Espace réservé du contenu 2">
            <a:extLst>
              <a:ext uri="{FF2B5EF4-FFF2-40B4-BE49-F238E27FC236}">
                <a16:creationId xmlns:a16="http://schemas.microsoft.com/office/drawing/2014/main" id="{D9D9BAB9-ABA8-134F-0B74-63CFBBE5354E}"/>
              </a:ext>
            </a:extLst>
          </p:cNvPr>
          <p:cNvSpPr>
            <a:spLocks noGrp="1"/>
          </p:cNvSpPr>
          <p:nvPr>
            <p:ph idx="1"/>
          </p:nvPr>
        </p:nvSpPr>
        <p:spPr>
          <a:xfrm>
            <a:off x="983974" y="1825625"/>
            <a:ext cx="7424530" cy="4351338"/>
          </a:xfrm>
        </p:spPr>
        <p:txBody>
          <a:bodyPr>
            <a:normAutofit/>
          </a:bodyPr>
          <a:lstStyle/>
          <a:p>
            <a:pPr marL="0" indent="0">
              <a:buNone/>
            </a:pPr>
            <a:r>
              <a:rPr lang="fr-FR" dirty="0"/>
              <a:t>La seule option autorisée dans le cadre du présent marché concerne : </a:t>
            </a:r>
          </a:p>
          <a:p>
            <a:r>
              <a:rPr lang="fr-FR" b="1" dirty="0"/>
              <a:t>la livraison directe des fournitures dans les coordinations provinciales d’Enabel situées en République Démocratique du Congo. </a:t>
            </a:r>
            <a:endParaRPr lang="fr-FR" dirty="0"/>
          </a:p>
          <a:p>
            <a:r>
              <a:rPr lang="fr-FR" dirty="0"/>
              <a:t>Aucune autre option, qu’elle soit exigée, libre ou complémentaire, ne sera acceptée </a:t>
            </a:r>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1187482548"/>
      </p:ext>
    </p:extLst>
  </p:cSld>
  <p:clrMapOvr>
    <a:masterClrMapping/>
  </p:clrMapOvr>
  <p:extLst>
    <p:ext uri="{6950BFC3-D8DA-4A85-94F7-54DA5524770B}">
      <p188:commentRel xmlns:p188="http://schemas.microsoft.com/office/powerpoint/2018/8/main"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F1154-C1BF-3764-46FF-FC448482B80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063D1C9-0B36-3C51-128A-8674B575FCB5}"/>
              </a:ext>
            </a:extLst>
          </p:cNvPr>
          <p:cNvSpPr>
            <a:spLocks noGrp="1"/>
          </p:cNvSpPr>
          <p:nvPr>
            <p:ph type="title"/>
          </p:nvPr>
        </p:nvSpPr>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processus:3.7.2 Offre de base obligatoire</a:t>
            </a:r>
            <a:endParaRPr lang="fr-FR" dirty="0"/>
          </a:p>
        </p:txBody>
      </p:sp>
      <p:sp>
        <p:nvSpPr>
          <p:cNvPr id="3" name="Espace réservé du contenu 2">
            <a:extLst>
              <a:ext uri="{FF2B5EF4-FFF2-40B4-BE49-F238E27FC236}">
                <a16:creationId xmlns:a16="http://schemas.microsoft.com/office/drawing/2014/main" id="{9E7C6D31-D1D1-06F8-A5F5-C1A8EF69897B}"/>
              </a:ext>
            </a:extLst>
          </p:cNvPr>
          <p:cNvSpPr>
            <a:spLocks noGrp="1"/>
          </p:cNvSpPr>
          <p:nvPr>
            <p:ph idx="1"/>
          </p:nvPr>
        </p:nvSpPr>
        <p:spPr>
          <a:xfrm>
            <a:off x="983974" y="1825625"/>
            <a:ext cx="7424530" cy="4351338"/>
          </a:xfrm>
        </p:spPr>
        <p:txBody>
          <a:bodyPr>
            <a:normAutofit lnSpcReduction="10000"/>
          </a:bodyPr>
          <a:lstStyle/>
          <a:p>
            <a:pPr algn="just">
              <a:lnSpc>
                <a:spcPct val="107000"/>
              </a:lnSpc>
              <a:spcAft>
                <a:spcPts val="800"/>
              </a:spcAft>
            </a:pPr>
            <a:endParaRPr lang="fr-FR" kern="100" dirty="0">
              <a:latin typeface="Aptos Narrow" panose="020B0004020202020204" pitchFamily="34" charset="0"/>
              <a:ea typeface="Calibri" panose="020F0502020204030204" pitchFamily="34" charset="0"/>
              <a:cs typeface="Times New Roman" panose="02020603050405020304" pitchFamily="18" charset="0"/>
            </a:endParaRPr>
          </a:p>
          <a:p>
            <a:r>
              <a:rPr lang="fr-FR" dirty="0"/>
              <a:t>L’offre de base doit obligatoirement proposer un prix DDP Kinshasa (Boulevard du 30 Juin, Gombe – RDC), incluant la fourniture complète, la livraison à Kinshasa, ainsi que l’ensemble des frais, taxes, droits et assurances, conformément aux Incoterms® 2020. </a:t>
            </a:r>
          </a:p>
          <a:p>
            <a:r>
              <a:rPr lang="fr-FR" b="1" dirty="0"/>
              <a:t>L’offre de base constitue la seule base de comparaison pour déterminer l’offre économiquement la plus avantageuse et pour l’attribution de l’accord-cadre. </a:t>
            </a:r>
            <a:endParaRPr lang="fr-FR" dirty="0"/>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1645958405"/>
      </p:ext>
    </p:extLst>
  </p:cSld>
  <p:clrMapOvr>
    <a:masterClrMapping/>
  </p:clrMapOvr>
  <p:extLst>
    <p:ext uri="{6950BFC3-D8DA-4A85-94F7-54DA5524770B}">
      <p188:commentRel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6E799-8B22-5D5A-197F-0B651167037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4C8EF8A-47C8-5ED1-2C44-9224508F69F7}"/>
              </a:ext>
            </a:extLst>
          </p:cNvPr>
          <p:cNvSpPr>
            <a:spLocks noGrp="1"/>
          </p:cNvSpPr>
          <p:nvPr>
            <p:ph type="title"/>
          </p:nvPr>
        </p:nvSpPr>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processus:3.7.3 Présentation formelle de l’option autorisée</a:t>
            </a:r>
            <a:endParaRPr lang="fr-FR" dirty="0"/>
          </a:p>
        </p:txBody>
      </p:sp>
      <p:sp>
        <p:nvSpPr>
          <p:cNvPr id="3" name="Espace réservé du contenu 2">
            <a:extLst>
              <a:ext uri="{FF2B5EF4-FFF2-40B4-BE49-F238E27FC236}">
                <a16:creationId xmlns:a16="http://schemas.microsoft.com/office/drawing/2014/main" id="{0D8BB4A2-2C3B-D07D-5F3C-E40BB062CCA9}"/>
              </a:ext>
            </a:extLst>
          </p:cNvPr>
          <p:cNvSpPr>
            <a:spLocks noGrp="1"/>
          </p:cNvSpPr>
          <p:nvPr>
            <p:ph idx="1"/>
          </p:nvPr>
        </p:nvSpPr>
        <p:spPr>
          <a:xfrm>
            <a:off x="983974" y="1825625"/>
            <a:ext cx="7424530" cy="4351338"/>
          </a:xfrm>
        </p:spPr>
        <p:txBody>
          <a:bodyPr>
            <a:normAutofit/>
          </a:bodyPr>
          <a:lstStyle/>
          <a:p>
            <a:pPr algn="just">
              <a:lnSpc>
                <a:spcPct val="107000"/>
              </a:lnSpc>
              <a:spcAft>
                <a:spcPts val="800"/>
              </a:spcAft>
            </a:pPr>
            <a:endParaRPr lang="fr-FR" kern="100" dirty="0">
              <a:latin typeface="Aptos Narrow" panose="020B0004020202020204" pitchFamily="34" charset="0"/>
              <a:ea typeface="Calibri" panose="020F0502020204030204" pitchFamily="34" charset="0"/>
              <a:cs typeface="Times New Roman" panose="02020603050405020304" pitchFamily="18" charset="0"/>
            </a:endParaRPr>
          </a:p>
          <a:p>
            <a:r>
              <a:rPr lang="fr-FR" dirty="0"/>
              <a:t>Si le soumissionnaire souhaite proposer l’option autorisée « livraison en provinces », celle-ci doit être présentée dans un document distinct, intitulé : « OPTION AUTORISÉE – Livraison en provinces »</a:t>
            </a:r>
          </a:p>
          <a:p>
            <a:r>
              <a:rPr lang="fr-FR" dirty="0"/>
              <a:t>L’option autorisée doit obligatoirement comprendre les éléments suivants: </a:t>
            </a:r>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4048629871"/>
      </p:ext>
    </p:extLst>
  </p:cSld>
  <p:clrMapOvr>
    <a:masterClrMapping/>
  </p:clrMapOvr>
  <p:extLst>
    <p:ext uri="{6950BFC3-D8DA-4A85-94F7-54DA5524770B}">
      <p188:commentRel xmlns:p188="http://schemas.microsoft.com/office/powerpoint/2018/8/main" r:id="rId2"/>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35C56F-F5DC-D541-7838-7FBC29B5472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7FFCD1F-F010-D536-EFCB-D8914EA0D56E}"/>
              </a:ext>
            </a:extLst>
          </p:cNvPr>
          <p:cNvSpPr>
            <a:spLocks noGrp="1"/>
          </p:cNvSpPr>
          <p:nvPr>
            <p:ph type="title"/>
          </p:nvPr>
        </p:nvSpPr>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 3.7.4-Prix logistique</a:t>
            </a:r>
            <a:endParaRPr lang="fr-FR" dirty="0"/>
          </a:p>
        </p:txBody>
      </p:sp>
      <p:sp>
        <p:nvSpPr>
          <p:cNvPr id="3" name="Espace réservé du contenu 2">
            <a:extLst>
              <a:ext uri="{FF2B5EF4-FFF2-40B4-BE49-F238E27FC236}">
                <a16:creationId xmlns:a16="http://schemas.microsoft.com/office/drawing/2014/main" id="{081E6418-C7D9-16BF-E02C-9E7E300BB88F}"/>
              </a:ext>
            </a:extLst>
          </p:cNvPr>
          <p:cNvSpPr>
            <a:spLocks noGrp="1"/>
          </p:cNvSpPr>
          <p:nvPr>
            <p:ph idx="1"/>
          </p:nvPr>
        </p:nvSpPr>
        <p:spPr>
          <a:xfrm>
            <a:off x="983974" y="1825625"/>
            <a:ext cx="7424530" cy="4351338"/>
          </a:xfrm>
        </p:spPr>
        <p:txBody>
          <a:bodyPr>
            <a:normAutofit fontScale="85000" lnSpcReduction="20000"/>
          </a:bodyPr>
          <a:lstStyle/>
          <a:p>
            <a:pPr algn="just">
              <a:lnSpc>
                <a:spcPct val="107000"/>
              </a:lnSpc>
              <a:spcAft>
                <a:spcPts val="800"/>
              </a:spcAft>
            </a:pPr>
            <a:endParaRPr lang="fr-FR" kern="100" dirty="0">
              <a:latin typeface="Aptos Narrow" panose="020B0004020202020204" pitchFamily="34" charset="0"/>
              <a:ea typeface="Calibri" panose="020F0502020204030204" pitchFamily="34" charset="0"/>
              <a:cs typeface="Times New Roman" panose="02020603050405020304" pitchFamily="18" charset="0"/>
            </a:endParaRPr>
          </a:p>
          <a:p>
            <a:pPr marL="0" indent="0">
              <a:buNone/>
            </a:pPr>
            <a:r>
              <a:rPr lang="fr-FR" dirty="0"/>
              <a:t>Un tarif logistique standardisé, exprimé en euros hors TVA, par province ou par ville de destination, présenté sous l’une des formes suivantes : </a:t>
            </a:r>
          </a:p>
          <a:p>
            <a:r>
              <a:rPr lang="fr-FR" dirty="0"/>
              <a:t>un coût forfaitaire par province ou par ville ; </a:t>
            </a:r>
          </a:p>
          <a:p>
            <a:r>
              <a:rPr lang="fr-FR" dirty="0"/>
              <a:t>une grille tarifaire (par colis, par caisse, par tranche de poids ou de volume) ; </a:t>
            </a:r>
          </a:p>
          <a:p>
            <a:r>
              <a:rPr lang="fr-FR" dirty="0"/>
              <a:t>ou une méthodologie tarifaire standard appliquée par le transporteur (modèle « ville à ville »). </a:t>
            </a:r>
          </a:p>
          <a:p>
            <a:r>
              <a:rPr lang="fr-FR" dirty="0"/>
              <a:t>L’adresse exacte du lieu de livraison n’est pas requise à ce stade. Elle sera précisée dans chaque bon de commande émis dans le cadre des marchés subséquents. </a:t>
            </a:r>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4082571213"/>
      </p:ext>
    </p:extLst>
  </p:cSld>
  <p:clrMapOvr>
    <a:masterClrMapping/>
  </p:clrMapOvr>
  <p:extLst>
    <p:ext uri="{6950BFC3-D8DA-4A85-94F7-54DA5524770B}">
      <p188:commentRel xmlns:p188="http://schemas.microsoft.com/office/powerpoint/2018/8/main" r:id="rId2"/>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455C5-6E81-0EA0-AD6C-BBBA2864513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312E2EE-EFAD-C114-1286-E86AB50715B3}"/>
              </a:ext>
            </a:extLst>
          </p:cNvPr>
          <p:cNvSpPr>
            <a:spLocks noGrp="1"/>
          </p:cNvSpPr>
          <p:nvPr>
            <p:ph type="title"/>
          </p:nvPr>
        </p:nvSpPr>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processus:3.7.5 Justification de la capacité logistique</a:t>
            </a:r>
            <a:endParaRPr lang="fr-FR" dirty="0"/>
          </a:p>
        </p:txBody>
      </p:sp>
      <p:sp>
        <p:nvSpPr>
          <p:cNvPr id="3" name="Espace réservé du contenu 2">
            <a:extLst>
              <a:ext uri="{FF2B5EF4-FFF2-40B4-BE49-F238E27FC236}">
                <a16:creationId xmlns:a16="http://schemas.microsoft.com/office/drawing/2014/main" id="{FECF7507-55DD-3228-F7FD-682637BD48DC}"/>
              </a:ext>
            </a:extLst>
          </p:cNvPr>
          <p:cNvSpPr>
            <a:spLocks noGrp="1"/>
          </p:cNvSpPr>
          <p:nvPr>
            <p:ph idx="1"/>
          </p:nvPr>
        </p:nvSpPr>
        <p:spPr>
          <a:xfrm>
            <a:off x="983974" y="1825625"/>
            <a:ext cx="7424530" cy="4351338"/>
          </a:xfrm>
        </p:spPr>
        <p:txBody>
          <a:bodyPr>
            <a:normAutofit lnSpcReduction="10000"/>
          </a:bodyPr>
          <a:lstStyle/>
          <a:p>
            <a:pPr algn="just">
              <a:lnSpc>
                <a:spcPct val="107000"/>
              </a:lnSpc>
              <a:spcAft>
                <a:spcPts val="800"/>
              </a:spcAft>
            </a:pPr>
            <a:endParaRPr lang="fr-FR" kern="100" dirty="0">
              <a:latin typeface="Aptos Narrow" panose="020B0004020202020204" pitchFamily="34" charset="0"/>
              <a:ea typeface="Calibri" panose="020F0502020204030204" pitchFamily="34" charset="0"/>
              <a:cs typeface="Times New Roman" panose="02020603050405020304" pitchFamily="18" charset="0"/>
            </a:endParaRPr>
          </a:p>
          <a:p>
            <a:pPr marL="0" indent="0">
              <a:buNone/>
            </a:pPr>
            <a:r>
              <a:rPr lang="fr-FR" dirty="0"/>
              <a:t>Le soumissionnaire fournit une justification de sa capacité à assurer des livraisons provinciales, incluant notamment : </a:t>
            </a:r>
          </a:p>
          <a:p>
            <a:r>
              <a:rPr lang="fr-FR" dirty="0"/>
              <a:t>la description du dispositif logistique (réseau propre, partenaires, moyens de transport, organisation de la distribution, etc.) ; </a:t>
            </a:r>
          </a:p>
          <a:p>
            <a:r>
              <a:rPr lang="fr-FR" dirty="0"/>
              <a:t>et soit des références pertinentes, soit une description détaillée du dispositif permettant de couvrir les provinces concernées. </a:t>
            </a:r>
          </a:p>
          <a:p>
            <a:endParaRPr lang="fr-FR" dirty="0"/>
          </a:p>
          <a:p>
            <a:pPr lvl="0"/>
            <a:endParaRPr lang="fr-FR" dirty="0"/>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3844165088"/>
      </p:ext>
    </p:extLst>
  </p:cSld>
  <p:clrMapOvr>
    <a:masterClrMapping/>
  </p:clrMapOvr>
  <p:extLst>
    <p:ext uri="{6950BFC3-D8DA-4A85-94F7-54DA5524770B}">
      <p188:commentRel xmlns:p188="http://schemas.microsoft.com/office/powerpoint/2018/8/main" r:id="rId2"/>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BB73E-3894-8945-2AEB-A96B6EA8DB5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FF1BA47-3ED7-86C0-1F16-220AFFABF35F}"/>
              </a:ext>
            </a:extLst>
          </p:cNvPr>
          <p:cNvSpPr>
            <a:spLocks noGrp="1"/>
          </p:cNvSpPr>
          <p:nvPr>
            <p:ph type="title"/>
          </p:nvPr>
        </p:nvSpPr>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processus:3.7.6 Gestion des risques logistiques</a:t>
            </a:r>
            <a:endParaRPr lang="fr-FR" dirty="0"/>
          </a:p>
        </p:txBody>
      </p:sp>
      <p:sp>
        <p:nvSpPr>
          <p:cNvPr id="3" name="Espace réservé du contenu 2">
            <a:extLst>
              <a:ext uri="{FF2B5EF4-FFF2-40B4-BE49-F238E27FC236}">
                <a16:creationId xmlns:a16="http://schemas.microsoft.com/office/drawing/2014/main" id="{65EC243A-D6D9-6150-4D12-43C32DD8D3C6}"/>
              </a:ext>
            </a:extLst>
          </p:cNvPr>
          <p:cNvSpPr>
            <a:spLocks noGrp="1"/>
          </p:cNvSpPr>
          <p:nvPr>
            <p:ph idx="1"/>
          </p:nvPr>
        </p:nvSpPr>
        <p:spPr>
          <a:xfrm>
            <a:off x="983974" y="1825625"/>
            <a:ext cx="7424530" cy="4351338"/>
          </a:xfrm>
        </p:spPr>
        <p:txBody>
          <a:bodyPr>
            <a:normAutofit/>
          </a:bodyPr>
          <a:lstStyle/>
          <a:p>
            <a:pPr algn="just">
              <a:lnSpc>
                <a:spcPct val="107000"/>
              </a:lnSpc>
              <a:spcAft>
                <a:spcPts val="800"/>
              </a:spcAft>
            </a:pPr>
            <a:endParaRPr lang="fr-FR" kern="100" dirty="0">
              <a:latin typeface="Aptos Narrow" panose="020B0004020202020204" pitchFamily="34" charset="0"/>
              <a:ea typeface="Calibri" panose="020F0502020204030204" pitchFamily="34" charset="0"/>
              <a:cs typeface="Times New Roman" panose="02020603050405020304" pitchFamily="18" charset="0"/>
            </a:endParaRPr>
          </a:p>
          <a:p>
            <a:pPr marL="0" indent="0">
              <a:buNone/>
            </a:pPr>
            <a:r>
              <a:rPr lang="fr-FR" dirty="0"/>
              <a:t>Le soumissionnaire décrit les mécanismes de gestion des risques liés au transport provincial, comprenant au minimum : </a:t>
            </a:r>
          </a:p>
          <a:p>
            <a:r>
              <a:rPr lang="fr-FR" dirty="0"/>
              <a:t>les systèmes de suivi et de traçabilité ; </a:t>
            </a:r>
          </a:p>
          <a:p>
            <a:r>
              <a:rPr lang="fr-FR" dirty="0"/>
              <a:t>la gestion des incidents (perte, retard, avarie) ; </a:t>
            </a:r>
          </a:p>
          <a:p>
            <a:r>
              <a:rPr lang="fr-FR" dirty="0"/>
              <a:t>les garanties d’assurance transport interne applicables. </a:t>
            </a:r>
          </a:p>
          <a:p>
            <a:endParaRPr lang="fr-FR" dirty="0"/>
          </a:p>
          <a:p>
            <a:pPr lvl="0"/>
            <a:endParaRPr lang="fr-FR" dirty="0"/>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476648904"/>
      </p:ext>
    </p:extLst>
  </p:cSld>
  <p:clrMapOvr>
    <a:masterClrMapping/>
  </p:clrMapOvr>
  <p:extLst>
    <p:ext uri="{6950BFC3-D8DA-4A85-94F7-54DA5524770B}">
      <p188:commentRel xmlns:p188="http://schemas.microsoft.com/office/powerpoint/2018/8/main" r:id="rId2"/>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86929-5225-6163-6FC4-FE4344A0C9C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3A07A99-4BD5-EBA6-96D1-243543B4EF16}"/>
              </a:ext>
            </a:extLst>
          </p:cNvPr>
          <p:cNvSpPr>
            <a:spLocks noGrp="1"/>
          </p:cNvSpPr>
          <p:nvPr>
            <p:ph type="title"/>
          </p:nvPr>
        </p:nvSpPr>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processus:3.7.7 Méthode d’analyse et prise en compte </a:t>
            </a:r>
          </a:p>
        </p:txBody>
      </p:sp>
      <p:sp>
        <p:nvSpPr>
          <p:cNvPr id="3" name="Espace réservé du contenu 2">
            <a:extLst>
              <a:ext uri="{FF2B5EF4-FFF2-40B4-BE49-F238E27FC236}">
                <a16:creationId xmlns:a16="http://schemas.microsoft.com/office/drawing/2014/main" id="{7210156B-C66E-214F-3CE7-D9C16752AE67}"/>
              </a:ext>
            </a:extLst>
          </p:cNvPr>
          <p:cNvSpPr>
            <a:spLocks noGrp="1"/>
          </p:cNvSpPr>
          <p:nvPr>
            <p:ph idx="1"/>
          </p:nvPr>
        </p:nvSpPr>
        <p:spPr>
          <a:xfrm>
            <a:off x="983974" y="1825625"/>
            <a:ext cx="7424530" cy="4351338"/>
          </a:xfrm>
        </p:spPr>
        <p:txBody>
          <a:bodyPr>
            <a:normAutofit fontScale="92500" lnSpcReduction="20000"/>
          </a:bodyPr>
          <a:lstStyle/>
          <a:p>
            <a:pPr algn="just">
              <a:lnSpc>
                <a:spcPct val="107000"/>
              </a:lnSpc>
              <a:spcAft>
                <a:spcPts val="800"/>
              </a:spcAft>
            </a:pPr>
            <a:endParaRPr lang="fr-FR" kern="100" dirty="0">
              <a:latin typeface="Aptos Narrow" panose="020B0004020202020204" pitchFamily="34" charset="0"/>
              <a:ea typeface="Calibri" panose="020F0502020204030204" pitchFamily="34" charset="0"/>
              <a:cs typeface="Times New Roman" panose="02020603050405020304" pitchFamily="18" charset="0"/>
            </a:endParaRPr>
          </a:p>
          <a:p>
            <a:pPr marL="0" indent="0">
              <a:buNone/>
            </a:pPr>
            <a:r>
              <a:rPr lang="fr-FR" dirty="0"/>
              <a:t>L’option autorisée est analysée </a:t>
            </a:r>
            <a:r>
              <a:rPr lang="fr-FR" b="1" dirty="0"/>
              <a:t>après l’évaluation de l’offre de base</a:t>
            </a:r>
            <a:r>
              <a:rPr lang="fr-FR" dirty="0"/>
              <a:t>. </a:t>
            </a:r>
          </a:p>
          <a:p>
            <a:pPr marL="0" indent="0">
              <a:buNone/>
            </a:pPr>
            <a:r>
              <a:rPr lang="fr-FR" dirty="0"/>
              <a:t>Elle : </a:t>
            </a:r>
          </a:p>
          <a:p>
            <a:r>
              <a:rPr lang="fr-FR" dirty="0"/>
              <a:t>ne participe pas au classement des offres ; </a:t>
            </a:r>
          </a:p>
          <a:p>
            <a:r>
              <a:rPr lang="fr-FR" b="1" dirty="0"/>
              <a:t>n’influence pas l’attribution </a:t>
            </a:r>
            <a:r>
              <a:rPr lang="fr-FR" dirty="0"/>
              <a:t>de l’accord-cadre. </a:t>
            </a:r>
          </a:p>
          <a:p>
            <a:pPr marL="0" indent="0">
              <a:buNone/>
            </a:pPr>
            <a:r>
              <a:rPr lang="fr-FR" dirty="0"/>
              <a:t>car</a:t>
            </a:r>
          </a:p>
          <a:p>
            <a:pPr marL="0" indent="0">
              <a:buNone/>
            </a:pPr>
            <a:r>
              <a:rPr lang="fr-FR" dirty="0"/>
              <a:t>L’attribution repose </a:t>
            </a:r>
            <a:r>
              <a:rPr lang="fr-FR" b="1" dirty="0"/>
              <a:t>exclusivement sur l’offre de base</a:t>
            </a:r>
            <a:r>
              <a:rPr lang="fr-FR" dirty="0"/>
              <a:t>, l’option autorisée ayant pour seule finalité de permettre au pouvoir adjudicateur de disposer, le cas échéant, d’un </a:t>
            </a:r>
            <a:r>
              <a:rPr lang="fr-FR" b="1" dirty="0"/>
              <a:t>prix logistique activable ultérieurement</a:t>
            </a:r>
            <a:r>
              <a:rPr lang="fr-FR" dirty="0"/>
              <a:t>. </a:t>
            </a:r>
          </a:p>
          <a:p>
            <a:pPr lvl="0"/>
            <a:endParaRPr lang="fr-FR" dirty="0"/>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1837058886"/>
      </p:ext>
    </p:extLst>
  </p:cSld>
  <p:clrMapOvr>
    <a:masterClrMapping/>
  </p:clrMapOvr>
  <p:extLst>
    <p:ext uri="{6950BFC3-D8DA-4A85-94F7-54DA5524770B}">
      <p188:commentRel xmlns:p188="http://schemas.microsoft.com/office/powerpoint/2018/8/main" r:id="rId2"/>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FD7CD-E9AA-D967-E4CC-532DA773E97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D4A8B94-710F-6905-7B17-985A60BCCAB4}"/>
              </a:ext>
            </a:extLst>
          </p:cNvPr>
          <p:cNvSpPr>
            <a:spLocks noGrp="1"/>
          </p:cNvSpPr>
          <p:nvPr>
            <p:ph type="title"/>
          </p:nvPr>
        </p:nvSpPr>
        <p:spPr>
          <a:xfrm>
            <a:off x="1349477" y="345462"/>
            <a:ext cx="6478342" cy="2162960"/>
          </a:xfrm>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processus:3.7.8 Absence d’obligation de levée de l’option </a:t>
            </a:r>
          </a:p>
        </p:txBody>
      </p:sp>
      <p:sp>
        <p:nvSpPr>
          <p:cNvPr id="3" name="Espace réservé du contenu 2">
            <a:extLst>
              <a:ext uri="{FF2B5EF4-FFF2-40B4-BE49-F238E27FC236}">
                <a16:creationId xmlns:a16="http://schemas.microsoft.com/office/drawing/2014/main" id="{62562DAB-F69D-1C91-5D46-7523A16EBA51}"/>
              </a:ext>
            </a:extLst>
          </p:cNvPr>
          <p:cNvSpPr>
            <a:spLocks noGrp="1"/>
          </p:cNvSpPr>
          <p:nvPr>
            <p:ph idx="1"/>
          </p:nvPr>
        </p:nvSpPr>
        <p:spPr>
          <a:xfrm>
            <a:off x="983974" y="2508422"/>
            <a:ext cx="7424530" cy="4226009"/>
          </a:xfrm>
        </p:spPr>
        <p:txBody>
          <a:bodyPr>
            <a:normAutofit fontScale="85000" lnSpcReduction="20000"/>
          </a:bodyPr>
          <a:lstStyle/>
          <a:p>
            <a:pPr algn="just">
              <a:lnSpc>
                <a:spcPct val="107000"/>
              </a:lnSpc>
              <a:spcAft>
                <a:spcPts val="800"/>
              </a:spcAft>
            </a:pPr>
            <a:endParaRPr lang="fr-FR" kern="100" dirty="0">
              <a:latin typeface="Aptos Narrow" panose="020B0004020202020204" pitchFamily="34" charset="0"/>
              <a:ea typeface="Calibri" panose="020F0502020204030204" pitchFamily="34" charset="0"/>
              <a:cs typeface="Times New Roman" panose="02020603050405020304" pitchFamily="18" charset="0"/>
            </a:endParaRPr>
          </a:p>
          <a:p>
            <a:r>
              <a:rPr lang="fr-FR" dirty="0"/>
              <a:t>L’autorisation d’introduire l’option autorisée </a:t>
            </a:r>
            <a:r>
              <a:rPr lang="fr-FR" b="1" dirty="0"/>
              <a:t>n’engage aucunement le pouvoir adjudicateur </a:t>
            </a:r>
            <a:r>
              <a:rPr lang="fr-FR" dirty="0"/>
              <a:t>à la lever lors des commandes subséquentes. </a:t>
            </a:r>
          </a:p>
          <a:p>
            <a:r>
              <a:rPr lang="fr-FR" dirty="0"/>
              <a:t>Le pouvoir adjudicateur conserve l’entière liberté : </a:t>
            </a:r>
          </a:p>
          <a:p>
            <a:r>
              <a:rPr lang="fr-FR" dirty="0"/>
              <a:t>soit d’activer l’option de livraison en provinces ; </a:t>
            </a:r>
          </a:p>
          <a:p>
            <a:r>
              <a:rPr lang="fr-FR" dirty="0"/>
              <a:t>soit de privilégier une livraison à Kinshasa suivie d’un transport organisé par Enabel ; </a:t>
            </a:r>
          </a:p>
          <a:p>
            <a:r>
              <a:rPr lang="fr-FR" dirty="0"/>
              <a:t>soit de ne pas recourir à l’option. </a:t>
            </a:r>
          </a:p>
          <a:p>
            <a:r>
              <a:rPr lang="fr-FR" dirty="0"/>
              <a:t>L’ activation est faite par mention expresse dans le bon de commande  </a:t>
            </a:r>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450778068"/>
      </p:ext>
    </p:extLst>
  </p:cSld>
  <p:clrMapOvr>
    <a:masterClrMapping/>
  </p:clrMapOvr>
  <p:extLst>
    <p:ext uri="{6950BFC3-D8DA-4A85-94F7-54DA5524770B}">
      <p188:commentRel xmlns:p188="http://schemas.microsoft.com/office/powerpoint/2018/8/main" r:id="rId2"/>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A1504-C07B-B914-5819-8610CC08CEE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5EB8925-AD06-33F4-28E4-D07DEDB47AF8}"/>
              </a:ext>
            </a:extLst>
          </p:cNvPr>
          <p:cNvSpPr>
            <a:spLocks noGrp="1"/>
          </p:cNvSpPr>
          <p:nvPr>
            <p:ph type="title"/>
          </p:nvPr>
        </p:nvSpPr>
        <p:spPr>
          <a:xfrm>
            <a:off x="1349476" y="345462"/>
            <a:ext cx="6751031" cy="977729"/>
          </a:xfrm>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processus:4.5.2 Critères de selection</a:t>
            </a:r>
            <a:endParaRPr lang="fr-FR" dirty="0"/>
          </a:p>
        </p:txBody>
      </p:sp>
      <p:sp>
        <p:nvSpPr>
          <p:cNvPr id="3" name="Espace réservé du contenu 2">
            <a:extLst>
              <a:ext uri="{FF2B5EF4-FFF2-40B4-BE49-F238E27FC236}">
                <a16:creationId xmlns:a16="http://schemas.microsoft.com/office/drawing/2014/main" id="{3E3BA372-8ABC-DF77-F775-CFF200DCE287}"/>
              </a:ext>
            </a:extLst>
          </p:cNvPr>
          <p:cNvSpPr>
            <a:spLocks noGrp="1"/>
          </p:cNvSpPr>
          <p:nvPr>
            <p:ph idx="1"/>
          </p:nvPr>
        </p:nvSpPr>
        <p:spPr>
          <a:xfrm>
            <a:off x="983974" y="1825625"/>
            <a:ext cx="7424530" cy="4351338"/>
          </a:xfrm>
        </p:spPr>
        <p:txBody>
          <a:bodyPr>
            <a:normAutofit fontScale="92500"/>
          </a:bodyPr>
          <a:lstStyle/>
          <a:p>
            <a:pPr marL="0" indent="0" algn="just">
              <a:lnSpc>
                <a:spcPct val="107000"/>
              </a:lnSpc>
              <a:spcAft>
                <a:spcPts val="800"/>
              </a:spcAft>
              <a:buNone/>
            </a:pPr>
            <a:r>
              <a:rPr lang="fr-FR" kern="100" dirty="0">
                <a:latin typeface="Aptos Narrow" panose="020B0004020202020204" pitchFamily="34" charset="0"/>
                <a:ea typeface="Calibri" panose="020F0502020204030204" pitchFamily="34" charset="0"/>
                <a:cs typeface="Times New Roman" panose="02020603050405020304" pitchFamily="18" charset="0"/>
              </a:rPr>
              <a:t>1. Capacité économique: Chiffre d’affaires:</a:t>
            </a:r>
            <a:endParaRPr lang="fr-FR" b="1" dirty="0"/>
          </a:p>
          <a:p>
            <a:pPr lvl="0"/>
            <a:r>
              <a:rPr lang="fr-FR" b="1" dirty="0"/>
              <a:t>Déclaration sur l’honneur relative aux chiffres d’affaires du soumissionnaire </a:t>
            </a:r>
            <a:r>
              <a:rPr lang="fr-FR" dirty="0"/>
              <a:t>sur les </a:t>
            </a:r>
            <a:r>
              <a:rPr lang="fr-FR" b="1" dirty="0"/>
              <a:t>trois (3) derniers exercices 2023, 2024 et 2025, :</a:t>
            </a:r>
            <a:r>
              <a:rPr lang="fr-FR" dirty="0"/>
              <a:t> </a:t>
            </a:r>
            <a:r>
              <a:rPr lang="fr-FR" b="1" dirty="0"/>
              <a:t>chiffre d’affaires annuel minimum</a:t>
            </a:r>
            <a:r>
              <a:rPr lang="fr-FR" dirty="0"/>
              <a:t>, par lot, d’un montant au moins égal à:</a:t>
            </a:r>
          </a:p>
          <a:p>
            <a:pPr lvl="0"/>
            <a:r>
              <a:rPr lang="fr-FR" b="1" dirty="0"/>
              <a:t>1 500 000€  lot 1-Ordinateurs</a:t>
            </a:r>
            <a:endParaRPr lang="fr-FR" dirty="0"/>
          </a:p>
          <a:p>
            <a:pPr lvl="0"/>
            <a:r>
              <a:rPr lang="fr-FR" b="1" dirty="0"/>
              <a:t>300 000 €  Lot 2/4/5 Imprimantes / Accessoires / Téléphonie</a:t>
            </a:r>
            <a:endParaRPr lang="fr-FR" dirty="0"/>
          </a:p>
          <a:p>
            <a:pPr lvl="0"/>
            <a:r>
              <a:rPr lang="fr-FR" b="1" dirty="0"/>
              <a:t>150 000€ Lots 3 et 6 – Vidéoconférence / Écrans</a:t>
            </a:r>
            <a:endParaRPr lang="fr-FR" dirty="0"/>
          </a:p>
          <a:p>
            <a:pPr lvl="0"/>
            <a:endParaRPr lang="fr-FR" dirty="0"/>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3280721218"/>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70CA7-3B63-026D-5F91-79D5505C0C9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7164201-8ABA-AAD5-D398-3CEBD5AD5A40}"/>
              </a:ext>
            </a:extLst>
          </p:cNvPr>
          <p:cNvSpPr>
            <a:spLocks noGrp="1"/>
          </p:cNvSpPr>
          <p:nvPr>
            <p:ph type="title"/>
          </p:nvPr>
        </p:nvSpPr>
        <p:spPr/>
        <p:txBody>
          <a:bodyPr/>
          <a:lstStyle/>
          <a:p>
            <a:r>
              <a:rPr lang="fr-FR" dirty="0"/>
              <a:t>Primauté du  Cahier Spécial des </a:t>
            </a:r>
            <a:r>
              <a:rPr lang="fr-FR" dirty="0" err="1"/>
              <a:t>Charges,CSC</a:t>
            </a:r>
            <a:endParaRPr lang="fr-BI" dirty="0"/>
          </a:p>
        </p:txBody>
      </p:sp>
      <p:sp>
        <p:nvSpPr>
          <p:cNvPr id="3" name="Espace réservé du contenu 2">
            <a:extLst>
              <a:ext uri="{FF2B5EF4-FFF2-40B4-BE49-F238E27FC236}">
                <a16:creationId xmlns:a16="http://schemas.microsoft.com/office/drawing/2014/main" id="{D267F219-01E8-994B-1590-521F726F4472}"/>
              </a:ext>
            </a:extLst>
          </p:cNvPr>
          <p:cNvSpPr>
            <a:spLocks noGrp="1"/>
          </p:cNvSpPr>
          <p:nvPr>
            <p:ph idx="1"/>
          </p:nvPr>
        </p:nvSpPr>
        <p:spPr/>
        <p:txBody>
          <a:bodyPr>
            <a:normAutofit/>
          </a:bodyPr>
          <a:lstStyle/>
          <a:p>
            <a:pPr marL="0" indent="0">
              <a:buNone/>
            </a:pPr>
            <a:endParaRPr lang="fr-FR" dirty="0"/>
          </a:p>
          <a:p>
            <a:pPr marL="0" indent="0">
              <a:buNone/>
            </a:pPr>
            <a:r>
              <a:rPr lang="fr-FR" sz="2400" dirty="0">
                <a:latin typeface="Aptos Narrow" panose="020B0004020202020204" pitchFamily="34" charset="0"/>
              </a:rPr>
              <a:t>Cette présentation n’est qu’une synthèse du cahier spécial des charges publié. Il est donc recommandé de se référer aux dispositions prévues dans  le csc pour toute contradiction éventuelle constatée dans ce document.</a:t>
            </a:r>
          </a:p>
          <a:p>
            <a:pPr marL="0" indent="0">
              <a:buNone/>
            </a:pPr>
            <a:endParaRPr lang="fr-FR" sz="2400" dirty="0">
              <a:latin typeface="Aptos Narrow" panose="020B0004020202020204" pitchFamily="34" charset="0"/>
            </a:endParaRPr>
          </a:p>
        </p:txBody>
      </p:sp>
    </p:spTree>
    <p:extLst>
      <p:ext uri="{BB962C8B-B14F-4D97-AF65-F5344CB8AC3E}">
        <p14:creationId xmlns:p14="http://schemas.microsoft.com/office/powerpoint/2010/main" val="3074891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06F26-D16D-3F46-1BCD-47CC2F05B84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B9C4C9-A8BC-1541-D4BE-78419572CFC9}"/>
              </a:ext>
            </a:extLst>
          </p:cNvPr>
          <p:cNvSpPr>
            <a:spLocks noGrp="1"/>
          </p:cNvSpPr>
          <p:nvPr>
            <p:ph type="title"/>
          </p:nvPr>
        </p:nvSpPr>
        <p:spPr>
          <a:xfrm>
            <a:off x="1349476" y="345462"/>
            <a:ext cx="6751031" cy="977729"/>
          </a:xfrm>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processus:4.5.2 Critères de selection</a:t>
            </a:r>
            <a:endParaRPr lang="fr-FR" dirty="0"/>
          </a:p>
        </p:txBody>
      </p:sp>
      <p:sp>
        <p:nvSpPr>
          <p:cNvPr id="3" name="Espace réservé du contenu 2">
            <a:extLst>
              <a:ext uri="{FF2B5EF4-FFF2-40B4-BE49-F238E27FC236}">
                <a16:creationId xmlns:a16="http://schemas.microsoft.com/office/drawing/2014/main" id="{3F0C303F-39CB-B800-042F-E4CE3A4ADD36}"/>
              </a:ext>
            </a:extLst>
          </p:cNvPr>
          <p:cNvSpPr>
            <a:spLocks noGrp="1"/>
          </p:cNvSpPr>
          <p:nvPr>
            <p:ph idx="1"/>
          </p:nvPr>
        </p:nvSpPr>
        <p:spPr>
          <a:xfrm>
            <a:off x="983974" y="1825625"/>
            <a:ext cx="7424530" cy="4351338"/>
          </a:xfrm>
        </p:spPr>
        <p:txBody>
          <a:bodyPr>
            <a:normAutofit fontScale="92500" lnSpcReduction="10000"/>
          </a:bodyPr>
          <a:lstStyle/>
          <a:p>
            <a:pPr marL="0" indent="0" algn="just">
              <a:lnSpc>
                <a:spcPct val="107000"/>
              </a:lnSpc>
              <a:spcAft>
                <a:spcPts val="800"/>
              </a:spcAft>
              <a:buNone/>
            </a:pPr>
            <a:r>
              <a:rPr lang="fr-FR" b="1" kern="100" dirty="0">
                <a:latin typeface="Aptos Narrow" panose="020B0004020202020204" pitchFamily="34" charset="0"/>
                <a:ea typeface="Calibri" panose="020F0502020204030204" pitchFamily="34" charset="0"/>
                <a:cs typeface="Times New Roman" panose="02020603050405020304" pitchFamily="18" charset="0"/>
              </a:rPr>
              <a:t>2. </a:t>
            </a:r>
            <a:r>
              <a:rPr lang="fr-BE" b="1" dirty="0"/>
              <a:t>Capacité logistique et organisationnelle</a:t>
            </a:r>
            <a:endParaRPr lang="fr-FR" dirty="0"/>
          </a:p>
          <a:p>
            <a:pPr marL="0" lvl="0" indent="0">
              <a:buNone/>
            </a:pPr>
            <a:r>
              <a:rPr lang="fr-FR" dirty="0"/>
              <a:t>Au min 3 références similaires   réalisées au cours des 3 à 5 dernières années/Avec montant minimum par lot de</a:t>
            </a:r>
          </a:p>
          <a:p>
            <a:pPr lvl="0"/>
            <a:r>
              <a:rPr lang="fr-FR" dirty="0"/>
              <a:t>Lot 1- ordinateurs : ≥ 300 000€ par référence</a:t>
            </a:r>
          </a:p>
          <a:p>
            <a:pPr lvl="0"/>
            <a:r>
              <a:rPr lang="fr-FR" dirty="0"/>
              <a:t>Lot 2- imprimante : ≥ 100 000 € par référence</a:t>
            </a:r>
          </a:p>
          <a:p>
            <a:pPr lvl="0"/>
            <a:r>
              <a:rPr lang="fr-FR" dirty="0"/>
              <a:t>Lot 3- Vidéoconférence : ≥ 50 000 € par </a:t>
            </a:r>
            <a:r>
              <a:rPr lang="fr-FR" dirty="0" err="1"/>
              <a:t>féréence</a:t>
            </a:r>
            <a:endParaRPr lang="fr-FR" dirty="0"/>
          </a:p>
          <a:p>
            <a:pPr lvl="0"/>
            <a:r>
              <a:rPr lang="fr-FR" dirty="0"/>
              <a:t>Lot 4 – Accessoires : ≥ 100 000 € par référence</a:t>
            </a:r>
          </a:p>
          <a:p>
            <a:pPr lvl="0"/>
            <a:r>
              <a:rPr lang="fr-FR" dirty="0"/>
              <a:t>Lot 5 – Téléphonie : ≥ 100 000 € par référence</a:t>
            </a:r>
          </a:p>
          <a:p>
            <a:pPr lvl="0"/>
            <a:r>
              <a:rPr lang="fr-FR" dirty="0"/>
              <a:t>Lot 6 – Écrans : ≥ 50 000 € par référence</a:t>
            </a:r>
          </a:p>
          <a:p>
            <a:pPr lvl="0"/>
            <a:endParaRPr lang="fr-FR" dirty="0"/>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3359432369"/>
      </p:ext>
    </p:extLst>
  </p:cSld>
  <p:clrMapOvr>
    <a:masterClrMapping/>
  </p:clrMapOvr>
  <p:extLst>
    <p:ext uri="{6950BFC3-D8DA-4A85-94F7-54DA5524770B}">
      <p188:commentRel xmlns:p188="http://schemas.microsoft.com/office/powerpoint/2018/8/main" r:id="rId2"/>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DCDEC-0A18-1930-F069-628833B24A7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B1055AC-F22E-55BD-836E-28AE925DFA76}"/>
              </a:ext>
            </a:extLst>
          </p:cNvPr>
          <p:cNvSpPr>
            <a:spLocks noGrp="1"/>
          </p:cNvSpPr>
          <p:nvPr>
            <p:ph type="title"/>
          </p:nvPr>
        </p:nvSpPr>
        <p:spPr>
          <a:xfrm>
            <a:off x="1349476" y="345462"/>
            <a:ext cx="6751031" cy="977729"/>
          </a:xfrm>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processus:4.5.2 Critères de selection</a:t>
            </a:r>
            <a:endParaRPr lang="fr-FR" dirty="0"/>
          </a:p>
        </p:txBody>
      </p:sp>
      <p:sp>
        <p:nvSpPr>
          <p:cNvPr id="3" name="Espace réservé du contenu 2">
            <a:extLst>
              <a:ext uri="{FF2B5EF4-FFF2-40B4-BE49-F238E27FC236}">
                <a16:creationId xmlns:a16="http://schemas.microsoft.com/office/drawing/2014/main" id="{2863522E-CAD1-2A16-B866-D20904507BED}"/>
              </a:ext>
            </a:extLst>
          </p:cNvPr>
          <p:cNvSpPr>
            <a:spLocks noGrp="1"/>
          </p:cNvSpPr>
          <p:nvPr>
            <p:ph idx="1"/>
          </p:nvPr>
        </p:nvSpPr>
        <p:spPr>
          <a:xfrm>
            <a:off x="983974" y="1825625"/>
            <a:ext cx="7424530" cy="4351338"/>
          </a:xfrm>
        </p:spPr>
        <p:txBody>
          <a:bodyPr>
            <a:normAutofit/>
          </a:bodyPr>
          <a:lstStyle/>
          <a:p>
            <a:r>
              <a:rPr lang="fr-BE" dirty="0"/>
              <a:t>Les références doivent, en outre, démontrer la capacité logistique du soumissionnaire à assurer la livraison des fournitures dans les différentes coordinations d’Enabel situées en RDC, y compris en provinces.</a:t>
            </a:r>
            <a:endParaRPr lang="fr-FR" dirty="0"/>
          </a:p>
          <a:p>
            <a:r>
              <a:rPr lang="fr-BE" dirty="0"/>
              <a:t>À défaut de démontrer cette capacité, le critère est déclaré non conforme.</a:t>
            </a:r>
            <a:endParaRPr lang="fr-FR" dirty="0"/>
          </a:p>
          <a:p>
            <a:endParaRPr lang="fr-FR" dirty="0"/>
          </a:p>
          <a:p>
            <a:pPr marL="0" indent="0" algn="just">
              <a:lnSpc>
                <a:spcPct val="107000"/>
              </a:lnSpc>
              <a:spcAft>
                <a:spcPts val="800"/>
              </a:spcAft>
              <a:buNone/>
            </a:pPr>
            <a:endParaRPr lang="fr-FR" dirty="0"/>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2465899012"/>
      </p:ext>
    </p:extLst>
  </p:cSld>
  <p:clrMapOvr>
    <a:masterClrMapping/>
  </p:clrMapOvr>
  <p:extLst>
    <p:ext uri="{6950BFC3-D8DA-4A85-94F7-54DA5524770B}">
      <p188:commentRel xmlns:p188="http://schemas.microsoft.com/office/powerpoint/2018/8/main" r:id="rId2"/>
    </p:ext>
  </p:extLs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5B21A-2537-53FE-A9D4-7B71AF0FEB1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41B2236-3CC9-E0A9-B9E6-36A76C35C61F}"/>
              </a:ext>
            </a:extLst>
          </p:cNvPr>
          <p:cNvSpPr>
            <a:spLocks noGrp="1"/>
          </p:cNvSpPr>
          <p:nvPr>
            <p:ph type="title"/>
          </p:nvPr>
        </p:nvSpPr>
        <p:spPr>
          <a:xfrm>
            <a:off x="1349476" y="345462"/>
            <a:ext cx="6751031" cy="977729"/>
          </a:xfrm>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processus:4.5.2 Critères de selection</a:t>
            </a:r>
            <a:endParaRPr lang="fr-FR" dirty="0"/>
          </a:p>
        </p:txBody>
      </p:sp>
      <p:sp>
        <p:nvSpPr>
          <p:cNvPr id="3" name="Espace réservé du contenu 2">
            <a:extLst>
              <a:ext uri="{FF2B5EF4-FFF2-40B4-BE49-F238E27FC236}">
                <a16:creationId xmlns:a16="http://schemas.microsoft.com/office/drawing/2014/main" id="{A73F9530-881F-24FB-6CD1-438460629860}"/>
              </a:ext>
            </a:extLst>
          </p:cNvPr>
          <p:cNvSpPr>
            <a:spLocks noGrp="1"/>
          </p:cNvSpPr>
          <p:nvPr>
            <p:ph idx="1"/>
          </p:nvPr>
        </p:nvSpPr>
        <p:spPr>
          <a:xfrm>
            <a:off x="859735" y="1911687"/>
            <a:ext cx="7424530" cy="4351338"/>
          </a:xfrm>
        </p:spPr>
        <p:txBody>
          <a:bodyPr>
            <a:normAutofit fontScale="92500" lnSpcReduction="20000"/>
          </a:bodyPr>
          <a:lstStyle/>
          <a:p>
            <a:pPr marL="0" indent="0" algn="just">
              <a:lnSpc>
                <a:spcPct val="107000"/>
              </a:lnSpc>
              <a:spcAft>
                <a:spcPts val="800"/>
              </a:spcAft>
              <a:buNone/>
            </a:pPr>
            <a:r>
              <a:rPr lang="fr-FR" b="1" kern="100" dirty="0">
                <a:latin typeface="Aptos Narrow" panose="020B0004020202020204" pitchFamily="34" charset="0"/>
                <a:ea typeface="Calibri" panose="020F0502020204030204" pitchFamily="34" charset="0"/>
                <a:cs typeface="Times New Roman" panose="02020603050405020304" pitchFamily="18" charset="0"/>
              </a:rPr>
              <a:t>3 </a:t>
            </a:r>
            <a:r>
              <a:rPr lang="fr-BE" b="1" dirty="0"/>
              <a:t>Service après‑vente / Support technique</a:t>
            </a:r>
            <a:r>
              <a:rPr lang="fr-FR" b="1" dirty="0"/>
              <a:t>: </a:t>
            </a:r>
          </a:p>
          <a:p>
            <a:pPr marL="0" indent="0" algn="just">
              <a:lnSpc>
                <a:spcPct val="107000"/>
              </a:lnSpc>
              <a:spcAft>
                <a:spcPts val="800"/>
              </a:spcAft>
              <a:buNone/>
            </a:pPr>
            <a:r>
              <a:rPr lang="fr-BE" dirty="0"/>
              <a:t>La preuve de cette capacité comprend obligatoirement :</a:t>
            </a:r>
            <a:endParaRPr lang="fr-FR" dirty="0"/>
          </a:p>
          <a:p>
            <a:r>
              <a:rPr lang="fr-BE" dirty="0"/>
              <a:t>• l’existence d’un </a:t>
            </a:r>
            <a:r>
              <a:rPr lang="fr-BE" b="1" dirty="0"/>
              <a:t>service après‑vente actif en RDC</a:t>
            </a:r>
            <a:r>
              <a:rPr lang="fr-BE" dirty="0"/>
              <a:t> ;</a:t>
            </a:r>
            <a:br>
              <a:rPr lang="fr-BE" dirty="0"/>
            </a:br>
            <a:r>
              <a:rPr lang="fr-BE" dirty="0"/>
              <a:t>• les </a:t>
            </a:r>
            <a:r>
              <a:rPr lang="fr-BE" b="1" dirty="0"/>
              <a:t>coordonnées d’un point de contact technique</a:t>
            </a:r>
            <a:r>
              <a:rPr lang="fr-BE" dirty="0"/>
              <a:t> (adresse, téléphone, e‑mail) ;</a:t>
            </a:r>
            <a:br>
              <a:rPr lang="fr-BE" dirty="0"/>
            </a:br>
            <a:r>
              <a:rPr lang="fr-BE" dirty="0"/>
              <a:t>• une </a:t>
            </a:r>
            <a:r>
              <a:rPr lang="fr-BE" b="1" dirty="0"/>
              <a:t>description du processus de traitement des garanties</a:t>
            </a:r>
            <a:r>
              <a:rPr lang="fr-BE" dirty="0"/>
              <a:t> et des réparations ;</a:t>
            </a:r>
            <a:br>
              <a:rPr lang="fr-BE" dirty="0"/>
            </a:br>
            <a:r>
              <a:rPr lang="fr-BE" dirty="0"/>
              <a:t>• une </a:t>
            </a:r>
            <a:r>
              <a:rPr lang="fr-BE" b="1" dirty="0"/>
              <a:t>attestation de partenariat constructeur</a:t>
            </a:r>
            <a:r>
              <a:rPr lang="fr-BE" dirty="0"/>
              <a:t> (Dell, Lenovo, HP, Canon, Epson, etc.) ou, à défaut, une attestation d’un </a:t>
            </a:r>
            <a:r>
              <a:rPr lang="fr-BE" b="1" dirty="0"/>
              <a:t>réparateur agréé</a:t>
            </a:r>
            <a:r>
              <a:rPr lang="fr-BE" dirty="0"/>
              <a:t> pertinent pour le lot.</a:t>
            </a:r>
            <a:endParaRPr lang="fr-FR" dirty="0"/>
          </a:p>
          <a:p>
            <a:pPr marL="0" indent="0" algn="just">
              <a:lnSpc>
                <a:spcPct val="107000"/>
              </a:lnSpc>
              <a:spcAft>
                <a:spcPts val="800"/>
              </a:spcAft>
              <a:buNone/>
            </a:pPr>
            <a:endParaRPr lang="fr-FR" dirty="0"/>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117608607"/>
      </p:ext>
    </p:extLst>
  </p:cSld>
  <p:clrMapOvr>
    <a:masterClrMapping/>
  </p:clrMapOvr>
  <p:extLst>
    <p:ext uri="{6950BFC3-D8DA-4A85-94F7-54DA5524770B}">
      <p188:commentRel xmlns:p188="http://schemas.microsoft.com/office/powerpoint/2018/8/main" r:id="rId2"/>
    </p:ext>
  </p:extLs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11C64-A71D-AE7C-C50B-67BE0709F0C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63CBC25-8DD1-04A9-C298-370D2D41215B}"/>
              </a:ext>
            </a:extLst>
          </p:cNvPr>
          <p:cNvSpPr>
            <a:spLocks noGrp="1"/>
          </p:cNvSpPr>
          <p:nvPr>
            <p:ph type="title"/>
          </p:nvPr>
        </p:nvSpPr>
        <p:spPr>
          <a:xfrm>
            <a:off x="1349476" y="345462"/>
            <a:ext cx="6751031" cy="977729"/>
          </a:xfrm>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processus:4.5.2 Critères de selection</a:t>
            </a:r>
            <a:endParaRPr lang="fr-FR" dirty="0"/>
          </a:p>
        </p:txBody>
      </p:sp>
      <p:sp>
        <p:nvSpPr>
          <p:cNvPr id="3" name="Espace réservé du contenu 2">
            <a:extLst>
              <a:ext uri="{FF2B5EF4-FFF2-40B4-BE49-F238E27FC236}">
                <a16:creationId xmlns:a16="http://schemas.microsoft.com/office/drawing/2014/main" id="{06EB2544-AAF6-DAA6-408C-D1A93EBDDDA2}"/>
              </a:ext>
            </a:extLst>
          </p:cNvPr>
          <p:cNvSpPr>
            <a:spLocks noGrp="1"/>
          </p:cNvSpPr>
          <p:nvPr>
            <p:ph idx="1"/>
          </p:nvPr>
        </p:nvSpPr>
        <p:spPr>
          <a:xfrm>
            <a:off x="859735" y="1911687"/>
            <a:ext cx="7424530" cy="4351338"/>
          </a:xfrm>
        </p:spPr>
        <p:txBody>
          <a:bodyPr>
            <a:normAutofit fontScale="85000" lnSpcReduction="20000"/>
          </a:bodyPr>
          <a:lstStyle/>
          <a:p>
            <a:pPr marL="0" indent="0" algn="just">
              <a:lnSpc>
                <a:spcPct val="107000"/>
              </a:lnSpc>
              <a:spcAft>
                <a:spcPts val="800"/>
              </a:spcAft>
              <a:buNone/>
            </a:pPr>
            <a:r>
              <a:rPr lang="fr-FR" b="1" kern="100" dirty="0">
                <a:latin typeface="Aptos Narrow" panose="020B0004020202020204" pitchFamily="34" charset="0"/>
                <a:ea typeface="Calibri" panose="020F0502020204030204" pitchFamily="34" charset="0"/>
                <a:cs typeface="Times New Roman" panose="02020603050405020304" pitchFamily="18" charset="0"/>
              </a:rPr>
              <a:t>4  Conformité technique des produits proposés</a:t>
            </a:r>
            <a:endParaRPr lang="fr-FR" dirty="0"/>
          </a:p>
          <a:p>
            <a:r>
              <a:rPr lang="fr-BE" dirty="0"/>
              <a:t>1. Les fiches techniques officielles du fabricant pour chaque équipement proposé, permettant de vérifier la conformité aux caractéristiques exigées dans les spécifications techniques du lot concerné ;</a:t>
            </a:r>
            <a:endParaRPr lang="fr-FR" dirty="0"/>
          </a:p>
          <a:p>
            <a:r>
              <a:rPr lang="fr-BE" dirty="0"/>
              <a:t>2. Les certificats de conformité applicables, tels que CE, FCC, RoHS ou tout certificat équivalent reconnu, attestant que les équipements répondent aux normes techniques et de sécurité requises ;</a:t>
            </a:r>
            <a:endParaRPr lang="fr-FR" dirty="0"/>
          </a:p>
          <a:p>
            <a:r>
              <a:rPr lang="fr-BE" dirty="0"/>
              <a:t>3. Les licences logicielles authentiques, lorsque celles‑ci sont requises pour le fonctionnement de l’équipement (par exemple : Windows 11 Pro, Microsoft Office, pilotes propriétaires ou licences OEM obligatoires).</a:t>
            </a:r>
            <a:endParaRPr lang="fr-FR" dirty="0"/>
          </a:p>
          <a:p>
            <a:endParaRPr lang="fr-FR" dirty="0"/>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1508775362"/>
      </p:ext>
    </p:extLst>
  </p:cSld>
  <p:clrMapOvr>
    <a:masterClrMapping/>
  </p:clrMapOvr>
  <p:extLst>
    <p:ext uri="{6950BFC3-D8DA-4A85-94F7-54DA5524770B}">
      <p188:commentRel xmlns:p188="http://schemas.microsoft.com/office/powerpoint/2018/8/main" r:id="rId2"/>
    </p:ext>
  </p:extLs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4C9CE-AEAC-F241-CBD9-77EB57D0915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5A73035-963B-0AB4-BC88-A38D91830F0B}"/>
              </a:ext>
            </a:extLst>
          </p:cNvPr>
          <p:cNvSpPr>
            <a:spLocks noGrp="1"/>
          </p:cNvSpPr>
          <p:nvPr>
            <p:ph type="title"/>
          </p:nvPr>
        </p:nvSpPr>
        <p:spPr>
          <a:xfrm>
            <a:off x="1349476" y="345462"/>
            <a:ext cx="6751031" cy="977729"/>
          </a:xfrm>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processus:4.5.2 Critères de selection</a:t>
            </a:r>
            <a:endParaRPr lang="fr-FR" dirty="0"/>
          </a:p>
        </p:txBody>
      </p:sp>
      <p:sp>
        <p:nvSpPr>
          <p:cNvPr id="3" name="Espace réservé du contenu 2">
            <a:extLst>
              <a:ext uri="{FF2B5EF4-FFF2-40B4-BE49-F238E27FC236}">
                <a16:creationId xmlns:a16="http://schemas.microsoft.com/office/drawing/2014/main" id="{A240A42E-178F-30F9-B585-721DEAF6EA9C}"/>
              </a:ext>
            </a:extLst>
          </p:cNvPr>
          <p:cNvSpPr>
            <a:spLocks noGrp="1"/>
          </p:cNvSpPr>
          <p:nvPr>
            <p:ph idx="1"/>
          </p:nvPr>
        </p:nvSpPr>
        <p:spPr>
          <a:xfrm>
            <a:off x="859735" y="1911687"/>
            <a:ext cx="7424530" cy="4351338"/>
          </a:xfrm>
        </p:spPr>
        <p:txBody>
          <a:bodyPr>
            <a:normAutofit fontScale="85000" lnSpcReduction="10000"/>
          </a:bodyPr>
          <a:lstStyle/>
          <a:p>
            <a:pPr marL="0" indent="0" algn="just">
              <a:lnSpc>
                <a:spcPct val="107000"/>
              </a:lnSpc>
              <a:spcAft>
                <a:spcPts val="800"/>
              </a:spcAft>
              <a:buNone/>
            </a:pPr>
            <a:r>
              <a:rPr lang="fr-FR" b="1" kern="100" dirty="0">
                <a:latin typeface="Aptos Narrow" panose="020B0004020202020204" pitchFamily="34" charset="0"/>
                <a:ea typeface="Calibri" panose="020F0502020204030204" pitchFamily="34" charset="0"/>
                <a:cs typeface="Times New Roman" panose="02020603050405020304" pitchFamily="18" charset="0"/>
              </a:rPr>
              <a:t>5. </a:t>
            </a:r>
            <a:r>
              <a:rPr lang="fr-BE" b="1" dirty="0"/>
              <a:t>Ressources humaines techniques: </a:t>
            </a:r>
            <a:endParaRPr lang="fr-FR" b="1" dirty="0"/>
          </a:p>
          <a:p>
            <a:pPr marL="0" indent="0" algn="just">
              <a:lnSpc>
                <a:spcPct val="107000"/>
              </a:lnSpc>
              <a:spcAft>
                <a:spcPts val="800"/>
              </a:spcAft>
              <a:buNone/>
            </a:pPr>
            <a:r>
              <a:rPr lang="fr-BE" dirty="0"/>
              <a:t>1/Ressources humaines techniques (obligatoires)</a:t>
            </a:r>
            <a:br>
              <a:rPr lang="fr-BE" dirty="0"/>
            </a:br>
            <a:r>
              <a:rPr lang="fr-BE" dirty="0"/>
              <a:t>– Les curriculum vitae d’au minimum trois (3) techniciens qualifiés dont profils dans le csc</a:t>
            </a:r>
          </a:p>
          <a:p>
            <a:pPr marL="0" indent="0" algn="just">
              <a:lnSpc>
                <a:spcPct val="107000"/>
              </a:lnSpc>
              <a:spcAft>
                <a:spcPts val="800"/>
              </a:spcAft>
              <a:buNone/>
            </a:pPr>
            <a:r>
              <a:rPr lang="fr-BE" dirty="0"/>
              <a:t>2/Capacité  logistique couvrant les provinces prouvée au choix soit par :</a:t>
            </a:r>
          </a:p>
          <a:p>
            <a:pPr algn="just">
              <a:lnSpc>
                <a:spcPct val="107000"/>
              </a:lnSpc>
              <a:spcAft>
                <a:spcPts val="800"/>
              </a:spcAft>
            </a:pPr>
            <a:r>
              <a:rPr lang="fr-BE" dirty="0"/>
              <a:t>Des références attestant de livraisons antérieures effectuées dans une ou plusieurs provinces de la RDC </a:t>
            </a:r>
          </a:p>
          <a:p>
            <a:pPr algn="just">
              <a:lnSpc>
                <a:spcPct val="107000"/>
              </a:lnSpc>
              <a:spcAft>
                <a:spcPts val="800"/>
              </a:spcAft>
            </a:pPr>
            <a:r>
              <a:rPr lang="fr-BE" dirty="0"/>
              <a:t>La Description détaillée de son dispositif logistique.</a:t>
            </a:r>
            <a:endParaRPr lang="fr-FR" dirty="0"/>
          </a:p>
        </p:txBody>
      </p:sp>
    </p:spTree>
    <p:extLst>
      <p:ext uri="{BB962C8B-B14F-4D97-AF65-F5344CB8AC3E}">
        <p14:creationId xmlns:p14="http://schemas.microsoft.com/office/powerpoint/2010/main" val="2356489581"/>
      </p:ext>
    </p:extLst>
  </p:cSld>
  <p:clrMapOvr>
    <a:masterClrMapping/>
  </p:clrMapOvr>
  <p:extLst>
    <p:ext uri="{6950BFC3-D8DA-4A85-94F7-54DA5524770B}">
      <p188:commentRel xmlns:p188="http://schemas.microsoft.com/office/powerpoint/2018/8/main" r:id="rId2"/>
    </p:ext>
  </p:extLs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340AA7-2F41-4663-A505-4993603CB5D8}"/>
              </a:ext>
            </a:extLst>
          </p:cNvPr>
          <p:cNvSpPr>
            <a:spLocks noGrp="1"/>
          </p:cNvSpPr>
          <p:nvPr>
            <p:ph type="title"/>
          </p:nvPr>
        </p:nvSpPr>
        <p:spPr/>
        <p:txBody>
          <a:bodyPr/>
          <a:lstStyle/>
          <a:p>
            <a:r>
              <a:rPr lang="fr-FR" dirty="0"/>
              <a:t>Analyse de regularité</a:t>
            </a:r>
            <a:endParaRPr lang="fr-BI" dirty="0"/>
          </a:p>
        </p:txBody>
      </p:sp>
      <p:sp>
        <p:nvSpPr>
          <p:cNvPr id="3" name="Espace réservé du contenu 2">
            <a:extLst>
              <a:ext uri="{FF2B5EF4-FFF2-40B4-BE49-F238E27FC236}">
                <a16:creationId xmlns:a16="http://schemas.microsoft.com/office/drawing/2014/main" id="{491640A6-EFAE-4930-812F-0A1DB03FD685}"/>
              </a:ext>
            </a:extLst>
          </p:cNvPr>
          <p:cNvSpPr>
            <a:spLocks noGrp="1"/>
          </p:cNvSpPr>
          <p:nvPr>
            <p:ph idx="1"/>
          </p:nvPr>
        </p:nvSpPr>
        <p:spPr>
          <a:xfrm>
            <a:off x="1349477" y="1825625"/>
            <a:ext cx="6478342" cy="4298950"/>
          </a:xfrm>
        </p:spPr>
        <p:txBody>
          <a:bodyPr>
            <a:normAutofit/>
          </a:bodyPr>
          <a:lstStyle/>
          <a:p>
            <a:pPr marL="0" lvl="0" indent="0">
              <a:buNone/>
            </a:pPr>
            <a:endParaRPr lang="fr-BE" sz="2200" dirty="0">
              <a:latin typeface="Aptos Narrow" panose="020B0004020202020204" pitchFamily="34" charset="0"/>
            </a:endParaRPr>
          </a:p>
          <a:p>
            <a:pPr lvl="0"/>
            <a:r>
              <a:rPr lang="fr-BE" sz="2200" dirty="0">
                <a:latin typeface="Aptos Narrow" panose="020B0004020202020204" pitchFamily="34" charset="0"/>
              </a:rPr>
              <a:t>DUME</a:t>
            </a:r>
          </a:p>
          <a:p>
            <a:pPr lvl="0"/>
            <a:r>
              <a:rPr lang="fr-BE" sz="2200" dirty="0">
                <a:latin typeface="Aptos Narrow" panose="020B0004020202020204" pitchFamily="34" charset="0"/>
              </a:rPr>
              <a:t>Formulaire d’entité légale/Formulaire d’identification</a:t>
            </a:r>
          </a:p>
          <a:p>
            <a:pPr lvl="0"/>
            <a:r>
              <a:rPr lang="fr-BE" sz="2200" dirty="0">
                <a:latin typeface="Aptos Narrow" panose="020B0004020202020204" pitchFamily="34" charset="0"/>
              </a:rPr>
              <a:t>Fiche signalétique financière (RIB);</a:t>
            </a:r>
          </a:p>
          <a:p>
            <a:pPr lvl="0"/>
            <a:r>
              <a:rPr lang="fr-BE" sz="2200" dirty="0">
                <a:latin typeface="Aptos Narrow" panose="020B0004020202020204" pitchFamily="34" charset="0"/>
              </a:rPr>
              <a:t>Le formulaire  d’offre DDP Kinshasa-Prix,  complété et signé  par lot /offre de base;</a:t>
            </a:r>
          </a:p>
          <a:p>
            <a:r>
              <a:rPr lang="fr-BE" sz="2200" dirty="0">
                <a:latin typeface="Aptos Narrow" panose="020B0004020202020204" pitchFamily="34" charset="0"/>
              </a:rPr>
              <a:t>Le formulaire de prix complété et signé  par lot/Option autorisée-Livraison en province;</a:t>
            </a:r>
            <a:endParaRPr lang="fr-CD" sz="2200" dirty="0">
              <a:latin typeface="Aptos Narrow" panose="020B0004020202020204" pitchFamily="34" charset="0"/>
            </a:endParaRPr>
          </a:p>
          <a:p>
            <a:pPr lvl="0"/>
            <a:r>
              <a:rPr lang="fr-BE" sz="2200" dirty="0">
                <a:latin typeface="Aptos Narrow" panose="020B0004020202020204" pitchFamily="34" charset="0"/>
              </a:rPr>
              <a:t>Autorité de signature : RCCM/Statut ou procuration/Acte de nomination</a:t>
            </a:r>
            <a:endParaRPr lang="fr-CD" sz="2200" dirty="0">
              <a:latin typeface="Aptos Narrow" panose="020B0004020202020204" pitchFamily="34" charset="0"/>
            </a:endParaRPr>
          </a:p>
          <a:p>
            <a:pPr marL="0" indent="0">
              <a:buNone/>
            </a:pPr>
            <a:endParaRPr lang="fr-FR" i="1" dirty="0"/>
          </a:p>
          <a:p>
            <a:pPr>
              <a:buFont typeface="Wingdings" panose="05000000000000000000" pitchFamily="2" charset="2"/>
              <a:buChar char="§"/>
            </a:pPr>
            <a:endParaRPr lang="fr-FR" i="1" dirty="0"/>
          </a:p>
        </p:txBody>
      </p:sp>
    </p:spTree>
    <p:extLst>
      <p:ext uri="{BB962C8B-B14F-4D97-AF65-F5344CB8AC3E}">
        <p14:creationId xmlns:p14="http://schemas.microsoft.com/office/powerpoint/2010/main" val="25896861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80CAE-7D35-BFCE-1482-DC945244D20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BEDE5E2-F1DA-696D-EBE3-2976CDEDF3B0}"/>
              </a:ext>
            </a:extLst>
          </p:cNvPr>
          <p:cNvSpPr>
            <a:spLocks noGrp="1"/>
          </p:cNvSpPr>
          <p:nvPr>
            <p:ph type="title"/>
          </p:nvPr>
        </p:nvSpPr>
        <p:spPr>
          <a:xfrm>
            <a:off x="1349476" y="345462"/>
            <a:ext cx="6751031" cy="977729"/>
          </a:xfrm>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processus:4.5.4  Critères d’attribution</a:t>
            </a:r>
            <a:endParaRPr lang="fr-FR" dirty="0"/>
          </a:p>
        </p:txBody>
      </p:sp>
      <p:sp>
        <p:nvSpPr>
          <p:cNvPr id="3" name="Espace réservé du contenu 2">
            <a:extLst>
              <a:ext uri="{FF2B5EF4-FFF2-40B4-BE49-F238E27FC236}">
                <a16:creationId xmlns:a16="http://schemas.microsoft.com/office/drawing/2014/main" id="{7D69DCFB-998D-621E-5A80-4E98532EB2D1}"/>
              </a:ext>
            </a:extLst>
          </p:cNvPr>
          <p:cNvSpPr>
            <a:spLocks noGrp="1"/>
          </p:cNvSpPr>
          <p:nvPr>
            <p:ph idx="1"/>
          </p:nvPr>
        </p:nvSpPr>
        <p:spPr>
          <a:xfrm>
            <a:off x="859735" y="1911687"/>
            <a:ext cx="7424530" cy="4351338"/>
          </a:xfrm>
        </p:spPr>
        <p:txBody>
          <a:bodyPr>
            <a:normAutofit lnSpcReduction="10000"/>
          </a:bodyPr>
          <a:lstStyle/>
          <a:p>
            <a:pPr marL="0" indent="0">
              <a:buNone/>
            </a:pPr>
            <a:r>
              <a:rPr lang="fr-FR" dirty="0"/>
              <a:t>Les critères sont proposés par lot et concernent :</a:t>
            </a:r>
          </a:p>
          <a:p>
            <a:pPr marL="514350" indent="-514350">
              <a:buAutoNum type="arabicPeriod"/>
            </a:pPr>
            <a:r>
              <a:rPr lang="fr-FR" dirty="0"/>
              <a:t>Le prix évalué sur  base d’une formule x%</a:t>
            </a:r>
          </a:p>
          <a:p>
            <a:pPr marL="514350" indent="-514350">
              <a:buAutoNum type="arabicPeriod"/>
            </a:pPr>
            <a:r>
              <a:rPr lang="fr-FR" dirty="0"/>
              <a:t>Qualité technique et performance y% via une échelle de notation</a:t>
            </a:r>
          </a:p>
          <a:p>
            <a:pPr marL="514350" indent="-514350">
              <a:buAutoNum type="arabicPeriod"/>
            </a:pPr>
            <a:r>
              <a:rPr lang="fr-FR" dirty="0"/>
              <a:t>Service après vente (SAV) z%</a:t>
            </a:r>
          </a:p>
          <a:p>
            <a:pPr marL="0" lvl="0" indent="0">
              <a:buNone/>
            </a:pPr>
            <a:r>
              <a:rPr lang="fr-FR" dirty="0"/>
              <a:t>N.B il sied de noter que :</a:t>
            </a:r>
          </a:p>
          <a:p>
            <a:pPr lvl="0"/>
            <a:r>
              <a:rPr lang="fr-FR" dirty="0"/>
              <a:t>les pondérations diffèrent selon les lots;</a:t>
            </a:r>
          </a:p>
          <a:p>
            <a:r>
              <a:rPr lang="fr-FR" dirty="0"/>
              <a:t>les modalités d’évaluation sont définies de manière détaillée et exhaustive au point 4.5.4-Critère d’attribution  du CSC.</a:t>
            </a:r>
            <a:endParaRPr lang="fr-FR" dirty="0">
              <a:solidFill>
                <a:srgbClr val="FF0000"/>
              </a:solidFill>
            </a:endParaRPr>
          </a:p>
          <a:p>
            <a:endParaRPr lang="fr-FR" dirty="0"/>
          </a:p>
        </p:txBody>
      </p:sp>
    </p:spTree>
    <p:extLst>
      <p:ext uri="{BB962C8B-B14F-4D97-AF65-F5344CB8AC3E}">
        <p14:creationId xmlns:p14="http://schemas.microsoft.com/office/powerpoint/2010/main" val="78888654"/>
      </p:ext>
    </p:extLst>
  </p:cSld>
  <p:clrMapOvr>
    <a:masterClrMapping/>
  </p:clrMapOvr>
  <p:extLst>
    <p:ext uri="{6950BFC3-D8DA-4A85-94F7-54DA5524770B}">
      <p188:commentRel xmlns:p188="http://schemas.microsoft.com/office/powerpoint/2018/8/main" r:id="rId2"/>
    </p:ext>
  </p:extLs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9C9726-1DF8-481C-9920-4BAEE1A1EEA9}"/>
              </a:ext>
            </a:extLst>
          </p:cNvPr>
          <p:cNvSpPr>
            <a:spLocks noGrp="1"/>
          </p:cNvSpPr>
          <p:nvPr>
            <p:ph type="title"/>
          </p:nvPr>
        </p:nvSpPr>
        <p:spPr>
          <a:xfrm>
            <a:off x="1349477" y="393087"/>
            <a:ext cx="6478342" cy="1325563"/>
          </a:xfrm>
        </p:spPr>
        <p:txBody>
          <a:bodyPr/>
          <a:lstStyle/>
          <a:p>
            <a:r>
              <a:rPr lang="fr-FR" dirty="0"/>
              <a:t>Analyse des offres</a:t>
            </a:r>
            <a:endParaRPr lang="fr-BI" dirty="0"/>
          </a:p>
        </p:txBody>
      </p:sp>
      <p:sp>
        <p:nvSpPr>
          <p:cNvPr id="3" name="Espace réservé du contenu 2">
            <a:extLst>
              <a:ext uri="{FF2B5EF4-FFF2-40B4-BE49-F238E27FC236}">
                <a16:creationId xmlns:a16="http://schemas.microsoft.com/office/drawing/2014/main" id="{CC240084-154B-4632-8208-9896203C7B96}"/>
              </a:ext>
            </a:extLst>
          </p:cNvPr>
          <p:cNvSpPr>
            <a:spLocks noGrp="1"/>
          </p:cNvSpPr>
          <p:nvPr>
            <p:ph idx="1"/>
          </p:nvPr>
        </p:nvSpPr>
        <p:spPr>
          <a:xfrm>
            <a:off x="735496" y="1451113"/>
            <a:ext cx="7692887" cy="4641574"/>
          </a:xfrm>
        </p:spPr>
        <p:txBody>
          <a:bodyPr>
            <a:normAutofit/>
          </a:bodyPr>
          <a:lstStyle/>
          <a:p>
            <a:pPr marL="0" indent="0">
              <a:buNone/>
            </a:pPr>
            <a:endParaRPr lang="fr-FR" dirty="0">
              <a:sym typeface="Wingdings" panose="05000000000000000000" pitchFamily="2" charset="2"/>
            </a:endParaRPr>
          </a:p>
          <a:p>
            <a:r>
              <a:rPr lang="fr-FR" sz="2400" dirty="0">
                <a:latin typeface="Aptos Narrow" panose="020B0004020202020204" pitchFamily="34" charset="0"/>
                <a:sym typeface="Wingdings" panose="05000000000000000000" pitchFamily="2" charset="2"/>
              </a:rPr>
              <a:t>Vérification du DUME;</a:t>
            </a:r>
          </a:p>
          <a:p>
            <a:r>
              <a:rPr lang="fr-FR" sz="2400" dirty="0">
                <a:latin typeface="Aptos Narrow" panose="020B0004020202020204" pitchFamily="34" charset="0"/>
                <a:sym typeface="Wingdings" panose="05000000000000000000" pitchFamily="2" charset="2"/>
              </a:rPr>
              <a:t>Analyse de la sélection qualitative;</a:t>
            </a:r>
          </a:p>
          <a:p>
            <a:r>
              <a:rPr lang="fr-FR" sz="2400" dirty="0">
                <a:latin typeface="Aptos Narrow" panose="020B0004020202020204" pitchFamily="34" charset="0"/>
                <a:sym typeface="Wingdings" panose="05000000000000000000" pitchFamily="2" charset="2"/>
              </a:rPr>
              <a:t>Analyse de la régularité;</a:t>
            </a:r>
          </a:p>
          <a:p>
            <a:r>
              <a:rPr lang="fr-FR" sz="2400" dirty="0">
                <a:latin typeface="Aptos Narrow" panose="020B0004020202020204" pitchFamily="34" charset="0"/>
                <a:sym typeface="Wingdings" panose="05000000000000000000" pitchFamily="2" charset="2"/>
              </a:rPr>
              <a:t>Analyse selon les critères d’attribution;</a:t>
            </a:r>
          </a:p>
          <a:p>
            <a:r>
              <a:rPr lang="fr-FR" sz="2400" dirty="0">
                <a:latin typeface="Aptos Narrow" panose="020B0004020202020204" pitchFamily="34" charset="0"/>
                <a:sym typeface="Wingdings" panose="05000000000000000000" pitchFamily="2" charset="2"/>
              </a:rPr>
              <a:t>Classement des offres;</a:t>
            </a:r>
          </a:p>
          <a:p>
            <a:r>
              <a:rPr lang="fr-CD" sz="2400" dirty="0">
                <a:latin typeface="Aptos Narrow" panose="020B0004020202020204" pitchFamily="34" charset="0"/>
              </a:rPr>
              <a:t>Rapport d’évaluation;</a:t>
            </a:r>
          </a:p>
          <a:p>
            <a:r>
              <a:rPr lang="fr-CD" sz="2400" dirty="0">
                <a:latin typeface="Aptos Narrow" panose="020B0004020202020204" pitchFamily="34" charset="0"/>
              </a:rPr>
              <a:t>Décision d’attribution ;</a:t>
            </a:r>
          </a:p>
          <a:p>
            <a:r>
              <a:rPr lang="fr-FR" sz="2400" dirty="0">
                <a:latin typeface="Aptos Narrow" panose="020B0004020202020204" pitchFamily="34" charset="0"/>
                <a:sym typeface="Wingdings" panose="05000000000000000000" pitchFamily="2" charset="2"/>
              </a:rPr>
              <a:t>Attribution  du marché;</a:t>
            </a:r>
          </a:p>
          <a:p>
            <a:r>
              <a:rPr lang="fr-CD" sz="2400" dirty="0">
                <a:latin typeface="Aptos Narrow" panose="020B0004020202020204" pitchFamily="34" charset="0"/>
              </a:rPr>
              <a:t>Notification.</a:t>
            </a:r>
            <a:endParaRPr lang="fr-BI" sz="2400" dirty="0">
              <a:latin typeface="Aptos Narrow" panose="020B0004020202020204" pitchFamily="34" charset="0"/>
            </a:endParaRPr>
          </a:p>
        </p:txBody>
      </p:sp>
    </p:spTree>
    <p:extLst>
      <p:ext uri="{BB962C8B-B14F-4D97-AF65-F5344CB8AC3E}">
        <p14:creationId xmlns:p14="http://schemas.microsoft.com/office/powerpoint/2010/main" val="23380096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80FC15-6E6E-44F7-AD4B-C08DD682D3BF}"/>
              </a:ext>
            </a:extLst>
          </p:cNvPr>
          <p:cNvSpPr>
            <a:spLocks noGrp="1"/>
          </p:cNvSpPr>
          <p:nvPr>
            <p:ph type="title"/>
          </p:nvPr>
        </p:nvSpPr>
        <p:spPr/>
        <p:txBody>
          <a:bodyPr/>
          <a:lstStyle/>
          <a:p>
            <a:r>
              <a:rPr lang="fr-CD" dirty="0"/>
              <a:t>Vérification de prix</a:t>
            </a:r>
            <a:endParaRPr lang="fr-BI" dirty="0"/>
          </a:p>
        </p:txBody>
      </p:sp>
      <p:sp>
        <p:nvSpPr>
          <p:cNvPr id="3" name="Espace réservé du contenu 2">
            <a:extLst>
              <a:ext uri="{FF2B5EF4-FFF2-40B4-BE49-F238E27FC236}">
                <a16:creationId xmlns:a16="http://schemas.microsoft.com/office/drawing/2014/main" id="{0D96DF01-EBFB-4364-9F1D-574D1CB2BFFF}"/>
              </a:ext>
            </a:extLst>
          </p:cNvPr>
          <p:cNvSpPr>
            <a:spLocks noGrp="1"/>
          </p:cNvSpPr>
          <p:nvPr>
            <p:ph idx="1"/>
          </p:nvPr>
        </p:nvSpPr>
        <p:spPr>
          <a:xfrm>
            <a:off x="1349477" y="1591512"/>
            <a:ext cx="6819163" cy="4351338"/>
          </a:xfrm>
        </p:spPr>
        <p:txBody>
          <a:bodyPr>
            <a:normAutofit/>
          </a:bodyPr>
          <a:lstStyle/>
          <a:p>
            <a:pPr>
              <a:lnSpc>
                <a:spcPct val="107000"/>
              </a:lnSpc>
              <a:spcAft>
                <a:spcPts val="800"/>
              </a:spcAft>
            </a:pPr>
            <a:endParaRPr lang="fr-FR" sz="2000" kern="100" dirty="0">
              <a:effectLst/>
              <a:latin typeface="Aptos Narrow" panose="020B00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000" kern="100" dirty="0">
                <a:effectLst/>
                <a:latin typeface="Aptos Narrow" panose="020B0004020202020204" pitchFamily="34" charset="0"/>
                <a:ea typeface="Calibri" panose="020F0502020204030204" pitchFamily="34" charset="0"/>
                <a:cs typeface="Times New Roman" panose="02020603050405020304" pitchFamily="18" charset="0"/>
              </a:rPr>
              <a:t>Pas d’omission de poste (conformité avec le CSC et annexes);</a:t>
            </a:r>
          </a:p>
          <a:p>
            <a:pPr>
              <a:lnSpc>
                <a:spcPct val="107000"/>
              </a:lnSpc>
              <a:spcAft>
                <a:spcPts val="800"/>
              </a:spcAft>
            </a:pPr>
            <a:r>
              <a:rPr lang="fr-FR" sz="2000" kern="100" dirty="0">
                <a:effectLst/>
                <a:latin typeface="Aptos Narrow" panose="020B0004020202020204" pitchFamily="34" charset="0"/>
                <a:ea typeface="Calibri" panose="020F0502020204030204" pitchFamily="34" charset="0"/>
                <a:cs typeface="Times New Roman" panose="02020603050405020304" pitchFamily="18" charset="0"/>
              </a:rPr>
              <a:t>Tous les prix de chaque poste seront vérifiés par les évaluateurs;</a:t>
            </a:r>
          </a:p>
          <a:p>
            <a:pPr>
              <a:lnSpc>
                <a:spcPct val="107000"/>
              </a:lnSpc>
              <a:spcAft>
                <a:spcPts val="800"/>
              </a:spcAft>
            </a:pPr>
            <a:r>
              <a:rPr lang="fr-FR" sz="2000" kern="100" dirty="0">
                <a:effectLst/>
                <a:latin typeface="Aptos Narrow" panose="020B0004020202020204" pitchFamily="34" charset="0"/>
                <a:ea typeface="Calibri" panose="020F0502020204030204" pitchFamily="34" charset="0"/>
                <a:cs typeface="Times New Roman" panose="02020603050405020304" pitchFamily="18" charset="0"/>
              </a:rPr>
              <a:t>La </a:t>
            </a:r>
            <a:r>
              <a:rPr lang="fr-FR" sz="2000" kern="100" dirty="0">
                <a:latin typeface="Aptos Narrow" panose="020B0004020202020204" pitchFamily="34" charset="0"/>
                <a:ea typeface="Calibri" panose="020F0502020204030204" pitchFamily="34" charset="0"/>
                <a:cs typeface="Times New Roman" panose="02020603050405020304" pitchFamily="18" charset="0"/>
              </a:rPr>
              <a:t>justification</a:t>
            </a:r>
            <a:r>
              <a:rPr lang="fr-FR" sz="2000" kern="100" dirty="0">
                <a:effectLst/>
                <a:latin typeface="Aptos Narrow" panose="020B0004020202020204" pitchFamily="34" charset="0"/>
                <a:ea typeface="Calibri" panose="020F0502020204030204" pitchFamily="34" charset="0"/>
                <a:cs typeface="Times New Roman" panose="02020603050405020304" pitchFamily="18" charset="0"/>
              </a:rPr>
              <a:t> des prix par le candidat sur demande du comité se fait sur les postes jugés anormalement bas/haut </a:t>
            </a:r>
          </a:p>
          <a:p>
            <a:pPr>
              <a:lnSpc>
                <a:spcPct val="107000"/>
              </a:lnSpc>
              <a:spcAft>
                <a:spcPts val="800"/>
              </a:spcAft>
            </a:pPr>
            <a:r>
              <a:rPr lang="fr-FR" sz="2000" kern="100" dirty="0">
                <a:latin typeface="Aptos Narrow" panose="020B0004020202020204" pitchFamily="34" charset="0"/>
                <a:ea typeface="Calibri" panose="020F0502020204030204" pitchFamily="34" charset="0"/>
                <a:cs typeface="Times New Roman" panose="02020603050405020304" pitchFamily="18" charset="0"/>
              </a:rPr>
              <a:t>Si OK  l’offre est validée pour d’autres étapes d’analyse</a:t>
            </a:r>
            <a:endParaRPr lang="fr-FR" sz="2000" kern="100" dirty="0">
              <a:effectLst/>
              <a:latin typeface="Aptos Narrow" panose="020B00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96085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D7484-8927-7250-A7CC-99912EF0401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D4E0A4A-86AE-491D-E939-C13211E914F4}"/>
              </a:ext>
            </a:extLst>
          </p:cNvPr>
          <p:cNvSpPr>
            <a:spLocks noGrp="1"/>
          </p:cNvSpPr>
          <p:nvPr>
            <p:ph type="title"/>
          </p:nvPr>
        </p:nvSpPr>
        <p:spPr>
          <a:xfrm>
            <a:off x="1349477" y="393087"/>
            <a:ext cx="6478342" cy="1325563"/>
          </a:xfrm>
        </p:spPr>
        <p:txBody>
          <a:bodyPr/>
          <a:lstStyle/>
          <a:p>
            <a:r>
              <a:rPr lang="fr-FR" dirty="0">
                <a:sym typeface="Wingdings" panose="05000000000000000000" pitchFamily="2" charset="2"/>
              </a:rPr>
              <a:t>Vérification de l’annexe 7.4- Déclaration sur l’honneur</a:t>
            </a:r>
          </a:p>
        </p:txBody>
      </p:sp>
      <p:sp>
        <p:nvSpPr>
          <p:cNvPr id="3" name="Espace réservé du contenu 2">
            <a:extLst>
              <a:ext uri="{FF2B5EF4-FFF2-40B4-BE49-F238E27FC236}">
                <a16:creationId xmlns:a16="http://schemas.microsoft.com/office/drawing/2014/main" id="{AB7BA72E-A57E-6092-E2E2-3278E39C4F70}"/>
              </a:ext>
            </a:extLst>
          </p:cNvPr>
          <p:cNvSpPr>
            <a:spLocks noGrp="1"/>
          </p:cNvSpPr>
          <p:nvPr>
            <p:ph idx="1"/>
          </p:nvPr>
        </p:nvSpPr>
        <p:spPr>
          <a:xfrm>
            <a:off x="805070" y="1825625"/>
            <a:ext cx="7603434" cy="4351338"/>
          </a:xfrm>
        </p:spPr>
        <p:txBody>
          <a:bodyPr>
            <a:normAutofit lnSpcReduction="10000"/>
          </a:bodyPr>
          <a:lstStyle/>
          <a:p>
            <a:pPr marL="0" indent="0" algn="just">
              <a:buNone/>
            </a:pPr>
            <a:endParaRPr lang="fr-FR" sz="2000" dirty="0">
              <a:latin typeface="Aptos Narrow" panose="020B0004020202020204" pitchFamily="34" charset="0"/>
              <a:sym typeface="Wingdings" panose="05000000000000000000" pitchFamily="2" charset="2"/>
            </a:endParaRPr>
          </a:p>
          <a:p>
            <a:pPr marL="0" indent="0" algn="just">
              <a:buNone/>
            </a:pPr>
            <a:r>
              <a:rPr lang="fr-FR" dirty="0"/>
              <a:t>Cette déclaration doit être datée, signée et, le cas échéant, cachetée, conformément au CSC.</a:t>
            </a:r>
            <a:endParaRPr lang="fr-FR" sz="2000" dirty="0">
              <a:latin typeface="Aptos Narrow" panose="020B0004020202020204" pitchFamily="34" charset="0"/>
              <a:sym typeface="Wingdings" panose="05000000000000000000" pitchFamily="2" charset="2"/>
            </a:endParaRPr>
          </a:p>
          <a:p>
            <a:pPr marL="0" indent="0" algn="just">
              <a:buNone/>
            </a:pPr>
            <a:r>
              <a:rPr lang="fr-FR" sz="2000" dirty="0">
                <a:latin typeface="Aptos Narrow" panose="020B0004020202020204" pitchFamily="34" charset="0"/>
                <a:sym typeface="Wingdings" panose="05000000000000000000" pitchFamily="2" charset="2"/>
              </a:rPr>
              <a:t> </a:t>
            </a:r>
            <a:r>
              <a:rPr lang="fr-FR" sz="2400" dirty="0">
                <a:latin typeface="Aptos Narrow" panose="020B0004020202020204" pitchFamily="34" charset="0"/>
                <a:sym typeface="Wingdings" panose="05000000000000000000" pitchFamily="2" charset="2"/>
              </a:rPr>
              <a:t>Documents requis pour l’adjudicataire, notamment : </a:t>
            </a:r>
          </a:p>
          <a:p>
            <a:pPr algn="just"/>
            <a:r>
              <a:rPr lang="fr-CD" sz="2400" dirty="0">
                <a:latin typeface="Aptos Narrow" panose="020B0004020202020204" pitchFamily="34" charset="0"/>
              </a:rPr>
              <a:t>Attestation valant Quitus Fiscal valide dans les 6 derniers mois;</a:t>
            </a:r>
          </a:p>
          <a:p>
            <a:pPr algn="just"/>
            <a:r>
              <a:rPr lang="fr-CD" sz="2400" dirty="0">
                <a:latin typeface="Aptos Narrow" panose="020B0004020202020204" pitchFamily="34" charset="0"/>
              </a:rPr>
              <a:t> Attestation de regularité de payement des cotisations sociales  valide dans les 6 derniers mois;</a:t>
            </a:r>
          </a:p>
          <a:p>
            <a:pPr algn="just"/>
            <a:r>
              <a:rPr lang="fr-CD" sz="2400" dirty="0">
                <a:latin typeface="Aptos Narrow" panose="020B0004020202020204" pitchFamily="34" charset="0"/>
              </a:rPr>
              <a:t>Extrait du casier judiciaire du responsable de la firme/ agence;</a:t>
            </a:r>
          </a:p>
          <a:p>
            <a:pPr algn="just"/>
            <a:r>
              <a:rPr lang="fr-CD" sz="2400" dirty="0">
                <a:latin typeface="Aptos Narrow" panose="020B0004020202020204" pitchFamily="34" charset="0"/>
              </a:rPr>
              <a:t>Attestation de non faillite valide dans les 6 derniers mois.</a:t>
            </a:r>
            <a:endParaRPr lang="fr-BI" sz="2400" dirty="0">
              <a:latin typeface="Aptos Narrow" panose="020B0004020202020204" pitchFamily="34" charset="0"/>
            </a:endParaRPr>
          </a:p>
        </p:txBody>
      </p:sp>
    </p:spTree>
    <p:extLst>
      <p:ext uri="{BB962C8B-B14F-4D97-AF65-F5344CB8AC3E}">
        <p14:creationId xmlns:p14="http://schemas.microsoft.com/office/powerpoint/2010/main" val="4225856637"/>
      </p:ext>
    </p:extLst>
  </p:cSld>
  <p:clrMapOvr>
    <a:masterClrMapping/>
  </p:clrMapOvr>
  <p:extLst>
    <p:ext uri="{6950BFC3-D8DA-4A85-94F7-54DA5524770B}">
      <p188:commentRel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F74849-4841-4C70-B5EC-345F342C6166}"/>
              </a:ext>
            </a:extLst>
          </p:cNvPr>
          <p:cNvSpPr>
            <a:spLocks noGrp="1"/>
          </p:cNvSpPr>
          <p:nvPr>
            <p:ph type="title"/>
          </p:nvPr>
        </p:nvSpPr>
        <p:spPr/>
        <p:txBody>
          <a:bodyPr/>
          <a:lstStyle/>
          <a:p>
            <a:r>
              <a:rPr lang="fr-FR" dirty="0"/>
              <a:t>SOMMAIRE</a:t>
            </a:r>
            <a:endParaRPr lang="fr-BI" dirty="0"/>
          </a:p>
        </p:txBody>
      </p:sp>
      <p:sp>
        <p:nvSpPr>
          <p:cNvPr id="3" name="Espace réservé du contenu 2">
            <a:extLst>
              <a:ext uri="{FF2B5EF4-FFF2-40B4-BE49-F238E27FC236}">
                <a16:creationId xmlns:a16="http://schemas.microsoft.com/office/drawing/2014/main" id="{AE9A4CA4-05CC-4E9F-B00E-82D49C4F6908}"/>
              </a:ext>
            </a:extLst>
          </p:cNvPr>
          <p:cNvSpPr>
            <a:spLocks noGrp="1"/>
          </p:cNvSpPr>
          <p:nvPr>
            <p:ph idx="1"/>
          </p:nvPr>
        </p:nvSpPr>
        <p:spPr/>
        <p:txBody>
          <a:bodyPr>
            <a:normAutofit/>
          </a:bodyPr>
          <a:lstStyle/>
          <a:p>
            <a:pPr marL="0" indent="0">
              <a:buNone/>
            </a:pPr>
            <a:endParaRPr lang="fr-FR" dirty="0"/>
          </a:p>
          <a:p>
            <a:pPr marL="514350" indent="-514350">
              <a:buFont typeface="Arial" panose="020B0604020202020204" pitchFamily="34" charset="0"/>
              <a:buAutoNum type="arabicPeriod"/>
            </a:pPr>
            <a:r>
              <a:rPr lang="fr-FR" sz="2400" dirty="0">
                <a:latin typeface="Aptos Narrow" panose="020B0004020202020204" pitchFamily="34" charset="0"/>
              </a:rPr>
              <a:t>Procédures Administratives et contractuelles</a:t>
            </a:r>
          </a:p>
          <a:p>
            <a:pPr marL="514350" indent="-514350">
              <a:buAutoNum type="arabicPeriod"/>
            </a:pPr>
            <a:r>
              <a:rPr lang="fr-FR" sz="2400" dirty="0">
                <a:latin typeface="Aptos Narrow" panose="020B0004020202020204" pitchFamily="34" charset="0"/>
              </a:rPr>
              <a:t>Eléments techniques du marché </a:t>
            </a:r>
          </a:p>
          <a:p>
            <a:pPr marL="514350" indent="-514350">
              <a:buAutoNum type="arabicPeriod"/>
            </a:pPr>
            <a:r>
              <a:rPr lang="fr-FR" sz="2400" dirty="0">
                <a:latin typeface="Aptos Narrow" panose="020B0004020202020204" pitchFamily="34" charset="0"/>
              </a:rPr>
              <a:t>Questions diverses des soumissionnaires</a:t>
            </a:r>
          </a:p>
          <a:p>
            <a:pPr marL="0" indent="0">
              <a:buNone/>
            </a:pPr>
            <a:endParaRPr lang="fr-FR" sz="2400" dirty="0">
              <a:latin typeface="Aptos Narrow" panose="020B0004020202020204" pitchFamily="34" charset="0"/>
            </a:endParaRPr>
          </a:p>
        </p:txBody>
      </p:sp>
    </p:spTree>
    <p:extLst>
      <p:ext uri="{BB962C8B-B14F-4D97-AF65-F5344CB8AC3E}">
        <p14:creationId xmlns:p14="http://schemas.microsoft.com/office/powerpoint/2010/main" val="7263694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52D6A-E1A9-3494-802F-019FFA8B73B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18ED250-003A-D87C-6B1D-B75071BEB652}"/>
              </a:ext>
            </a:extLst>
          </p:cNvPr>
          <p:cNvSpPr>
            <a:spLocks noGrp="1"/>
          </p:cNvSpPr>
          <p:nvPr>
            <p:ph type="title"/>
          </p:nvPr>
        </p:nvSpPr>
        <p:spPr/>
        <p:txBody>
          <a:bodyPr/>
          <a:lstStyle/>
          <a:p>
            <a:r>
              <a:rPr lang="fr-CD" dirty="0"/>
              <a:t>Eléments du contrat</a:t>
            </a:r>
            <a:endParaRPr lang="fr-BI" dirty="0"/>
          </a:p>
        </p:txBody>
      </p:sp>
      <p:sp>
        <p:nvSpPr>
          <p:cNvPr id="3" name="Espace réservé du contenu 2">
            <a:extLst>
              <a:ext uri="{FF2B5EF4-FFF2-40B4-BE49-F238E27FC236}">
                <a16:creationId xmlns:a16="http://schemas.microsoft.com/office/drawing/2014/main" id="{FD40A885-A4A7-D93D-A837-1C980A712D8D}"/>
              </a:ext>
            </a:extLst>
          </p:cNvPr>
          <p:cNvSpPr>
            <a:spLocks noGrp="1"/>
          </p:cNvSpPr>
          <p:nvPr>
            <p:ph idx="1"/>
          </p:nvPr>
        </p:nvSpPr>
        <p:spPr>
          <a:xfrm>
            <a:off x="1349476" y="1825624"/>
            <a:ext cx="6819163" cy="4686913"/>
          </a:xfrm>
        </p:spPr>
        <p:txBody>
          <a:bodyPr>
            <a:normAutofit/>
          </a:bodyPr>
          <a:lstStyle/>
          <a:p>
            <a:pPr lvl="0"/>
            <a:r>
              <a:rPr lang="fr-BE" sz="2000" dirty="0">
                <a:latin typeface="Aptos Narrow" panose="020B0004020202020204" pitchFamily="34" charset="0"/>
              </a:rPr>
              <a:t>Le présent CSC et ses annexes ;</a:t>
            </a:r>
          </a:p>
          <a:p>
            <a:pPr lvl="0"/>
            <a:r>
              <a:rPr lang="fr-BE" sz="2000" dirty="0">
                <a:latin typeface="Aptos Narrow" panose="020B0004020202020204" pitchFamily="34" charset="0"/>
              </a:rPr>
              <a:t>L’offre  initiale validée par le comité</a:t>
            </a:r>
            <a:endParaRPr lang="fr-CD" sz="2000" dirty="0">
              <a:latin typeface="Aptos Narrow" panose="020B0004020202020204" pitchFamily="34" charset="0"/>
            </a:endParaRPr>
          </a:p>
          <a:p>
            <a:pPr lvl="0"/>
            <a:r>
              <a:rPr lang="fr-BE" sz="2000" dirty="0">
                <a:latin typeface="Aptos Narrow" panose="020B0004020202020204" pitchFamily="34" charset="0"/>
              </a:rPr>
              <a:t>La lettre recommandée portant notification de la décision d’attribution ;</a:t>
            </a:r>
            <a:endParaRPr lang="fr-CD" sz="2000" dirty="0">
              <a:latin typeface="Aptos Narrow" panose="020B0004020202020204" pitchFamily="34" charset="0"/>
            </a:endParaRPr>
          </a:p>
          <a:p>
            <a:pPr lvl="0"/>
            <a:r>
              <a:rPr lang="fr-BE" sz="2000" dirty="0">
                <a:latin typeface="Aptos Narrow" panose="020B0004020202020204" pitchFamily="34" charset="0"/>
              </a:rPr>
              <a:t>Le cas échéant, les documents éventuels ultérieurs, acceptés et signés par les deux parties.</a:t>
            </a:r>
            <a:endParaRPr lang="fr-CD" sz="2000" dirty="0">
              <a:latin typeface="Aptos Narrow" panose="020B0004020202020204" pitchFamily="34" charset="0"/>
            </a:endParaRPr>
          </a:p>
          <a:p>
            <a:pPr>
              <a:lnSpc>
                <a:spcPct val="107000"/>
              </a:lnSpc>
              <a:spcAft>
                <a:spcPts val="800"/>
              </a:spcAft>
            </a:pP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428816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EA67B3-57FB-14DA-EE2C-A32A6F2C7E8C}"/>
              </a:ext>
            </a:extLst>
          </p:cNvPr>
          <p:cNvSpPr>
            <a:spLocks noGrp="1"/>
          </p:cNvSpPr>
          <p:nvPr>
            <p:ph type="title"/>
          </p:nvPr>
        </p:nvSpPr>
        <p:spPr/>
        <p:txBody>
          <a:bodyPr>
            <a:normAutofit fontScale="90000"/>
          </a:bodyPr>
          <a:lstStyle/>
          <a:p>
            <a:r>
              <a:rPr lang="fr-CD" dirty="0"/>
              <a:t>II.</a:t>
            </a:r>
            <a:r>
              <a:rPr lang="fr-FR" dirty="0">
                <a:latin typeface="Aptos Narrow" panose="020B0004020202020204" pitchFamily="34" charset="0"/>
              </a:rPr>
              <a:t> Eléments techniques du marché </a:t>
            </a:r>
            <a:br>
              <a:rPr lang="fr-FR" dirty="0">
                <a:latin typeface="Aptos Narrow" panose="020B0004020202020204" pitchFamily="34" charset="0"/>
              </a:rPr>
            </a:br>
            <a:endParaRPr lang="fr-CD" dirty="0"/>
          </a:p>
        </p:txBody>
      </p:sp>
      <p:sp>
        <p:nvSpPr>
          <p:cNvPr id="6" name="ZoneTexte 5">
            <a:extLst>
              <a:ext uri="{FF2B5EF4-FFF2-40B4-BE49-F238E27FC236}">
                <a16:creationId xmlns:a16="http://schemas.microsoft.com/office/drawing/2014/main" id="{63951CDF-282D-C95D-FA4E-7B144646BF09}"/>
              </a:ext>
            </a:extLst>
          </p:cNvPr>
          <p:cNvSpPr txBox="1"/>
          <p:nvPr/>
        </p:nvSpPr>
        <p:spPr>
          <a:xfrm>
            <a:off x="536713" y="1500809"/>
            <a:ext cx="8120270" cy="369332"/>
          </a:xfrm>
          <a:prstGeom prst="rect">
            <a:avLst/>
          </a:prstGeom>
          <a:noFill/>
        </p:spPr>
        <p:txBody>
          <a:bodyPr wrap="square" rtlCol="0">
            <a:spAutoFit/>
          </a:bodyPr>
          <a:lstStyle/>
          <a:p>
            <a:r>
              <a:rPr lang="fr-FR" dirty="0"/>
              <a:t> </a:t>
            </a:r>
          </a:p>
        </p:txBody>
      </p:sp>
    </p:spTree>
    <p:extLst>
      <p:ext uri="{BB962C8B-B14F-4D97-AF65-F5344CB8AC3E}">
        <p14:creationId xmlns:p14="http://schemas.microsoft.com/office/powerpoint/2010/main" val="8031972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1000C-5A4D-43E0-6254-60BB688BE12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A2D7A8A-DAED-76EC-FDFD-489F004C2294}"/>
              </a:ext>
            </a:extLst>
          </p:cNvPr>
          <p:cNvSpPr>
            <a:spLocks noGrp="1"/>
          </p:cNvSpPr>
          <p:nvPr>
            <p:ph type="title"/>
          </p:nvPr>
        </p:nvSpPr>
        <p:spPr/>
        <p:txBody>
          <a:bodyPr/>
          <a:lstStyle/>
          <a:p>
            <a:r>
              <a:rPr lang="fr-CD" dirty="0"/>
              <a:t>III. Questions et réponses</a:t>
            </a:r>
            <a:endParaRPr lang="fr-BI" dirty="0"/>
          </a:p>
        </p:txBody>
      </p:sp>
      <p:sp>
        <p:nvSpPr>
          <p:cNvPr id="3" name="Espace réservé du contenu 2">
            <a:extLst>
              <a:ext uri="{FF2B5EF4-FFF2-40B4-BE49-F238E27FC236}">
                <a16:creationId xmlns:a16="http://schemas.microsoft.com/office/drawing/2014/main" id="{FF390D27-2DDC-E07D-2ABE-4E5F4BAC19CB}"/>
              </a:ext>
            </a:extLst>
          </p:cNvPr>
          <p:cNvSpPr>
            <a:spLocks noGrp="1"/>
          </p:cNvSpPr>
          <p:nvPr>
            <p:ph idx="1"/>
          </p:nvPr>
        </p:nvSpPr>
        <p:spPr>
          <a:xfrm>
            <a:off x="1349476" y="1825624"/>
            <a:ext cx="6819163" cy="4686913"/>
          </a:xfrm>
        </p:spPr>
        <p:txBody>
          <a:bodyPr>
            <a:normAutofit/>
          </a:bodyPr>
          <a:lstStyle/>
          <a:p>
            <a:pPr>
              <a:lnSpc>
                <a:spcPct val="107000"/>
              </a:lnSpc>
              <a:spcAft>
                <a:spcPts val="800"/>
              </a:spcAft>
            </a:pP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86143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8">
            <a:extLst>
              <a:ext uri="{FF2B5EF4-FFF2-40B4-BE49-F238E27FC236}">
                <a16:creationId xmlns:a16="http://schemas.microsoft.com/office/drawing/2014/main" id="{2F49787F-54BF-36D4-78AA-CD735EBFC7FA}"/>
              </a:ext>
            </a:extLst>
          </p:cNvPr>
          <p:cNvSpPr>
            <a:spLocks noGrp="1"/>
          </p:cNvSpPr>
          <p:nvPr>
            <p:ph idx="1"/>
          </p:nvPr>
        </p:nvSpPr>
        <p:spPr>
          <a:xfrm>
            <a:off x="1349477" y="904241"/>
            <a:ext cx="6478342" cy="5272722"/>
          </a:xfrm>
        </p:spPr>
        <p:txBody>
          <a:bodyPr>
            <a:normAutofit/>
          </a:bodyPr>
          <a:lstStyle/>
          <a:p>
            <a:pPr marL="0" indent="0" algn="just">
              <a:lnSpc>
                <a:spcPct val="107000"/>
              </a:lnSpc>
              <a:spcAft>
                <a:spcPts val="800"/>
              </a:spcAft>
              <a:buNone/>
            </a:pPr>
            <a:r>
              <a:rPr lang="fr-FR" sz="20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800" dirty="0">
              <a:effectLst/>
              <a:latin typeface="Times New Roman" panose="02020603050405020304" pitchFamily="18" charset="0"/>
              <a:ea typeface="Calibri" panose="020F0502020204030204" pitchFamily="34" charset="0"/>
            </a:endParaRPr>
          </a:p>
          <a:p>
            <a:pPr marL="0" indent="0" algn="just">
              <a:lnSpc>
                <a:spcPct val="107000"/>
              </a:lnSpc>
              <a:spcAft>
                <a:spcPts val="800"/>
              </a:spcAft>
              <a:buNone/>
            </a:pPr>
            <a:endParaRPr lang="fr-FR" sz="1800" dirty="0">
              <a:latin typeface="Times New Roman" panose="02020603050405020304" pitchFamily="18" charset="0"/>
              <a:ea typeface="Calibri" panose="020F0502020204030204" pitchFamily="34" charset="0"/>
            </a:endParaRPr>
          </a:p>
          <a:p>
            <a:pPr marL="0" indent="0" algn="just">
              <a:lnSpc>
                <a:spcPct val="107000"/>
              </a:lnSpc>
              <a:spcAft>
                <a:spcPts val="800"/>
              </a:spcAft>
              <a:buNone/>
            </a:pPr>
            <a:r>
              <a:rPr lang="fr-FR" sz="2000" dirty="0">
                <a:effectLst/>
                <a:latin typeface="Times New Roman" panose="02020603050405020304" pitchFamily="18" charset="0"/>
                <a:ea typeface="Calibri" panose="020F0502020204030204" pitchFamily="34" charset="0"/>
              </a:rPr>
              <a:t>	</a:t>
            </a:r>
          </a:p>
          <a:p>
            <a:pPr marL="0" indent="0" algn="just">
              <a:lnSpc>
                <a:spcPct val="107000"/>
              </a:lnSpc>
              <a:spcAft>
                <a:spcPts val="800"/>
              </a:spcAft>
              <a:buNone/>
            </a:pPr>
            <a:endParaRPr lang="fr-FR" sz="2000" dirty="0">
              <a:latin typeface="Times New Roman" panose="02020603050405020304" pitchFamily="18" charset="0"/>
              <a:ea typeface="Calibri" panose="020F0502020204030204" pitchFamily="34" charset="0"/>
            </a:endParaRPr>
          </a:p>
          <a:p>
            <a:pPr marL="0" indent="0" algn="ctr">
              <a:lnSpc>
                <a:spcPct val="107000"/>
              </a:lnSpc>
              <a:spcAft>
                <a:spcPts val="800"/>
              </a:spcAft>
              <a:buNone/>
            </a:pPr>
            <a:r>
              <a:rPr lang="fr-FR" sz="2000" dirty="0">
                <a:latin typeface="Times New Roman" panose="02020603050405020304" pitchFamily="18" charset="0"/>
                <a:ea typeface="Calibri" panose="020F0502020204030204" pitchFamily="34" charset="0"/>
              </a:rPr>
              <a:t>         </a:t>
            </a:r>
            <a:r>
              <a:rPr lang="fr-FR" sz="3200" dirty="0">
                <a:effectLst/>
                <a:latin typeface="Times New Roman" panose="02020603050405020304" pitchFamily="18" charset="0"/>
                <a:ea typeface="Calibri" panose="020F0502020204030204" pitchFamily="34" charset="0"/>
              </a:rPr>
              <a:t>MERCI</a:t>
            </a:r>
            <a:endParaRPr lang="fr-FR" sz="3200" b="1" dirty="0">
              <a:effectLst/>
              <a:latin typeface="Times New Roman" panose="02020603050405020304" pitchFamily="18" charset="0"/>
              <a:ea typeface="Calibri" panose="020F0502020204030204" pitchFamily="34" charset="0"/>
            </a:endParaRPr>
          </a:p>
          <a:p>
            <a:pPr marL="0" indent="0" algn="just">
              <a:lnSpc>
                <a:spcPct val="107000"/>
              </a:lnSpc>
              <a:spcAft>
                <a:spcPts val="800"/>
              </a:spcAft>
              <a:buNone/>
            </a:pP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0002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F676AC-0410-E1C8-5F49-09F587B4A3AD}"/>
              </a:ext>
            </a:extLst>
          </p:cNvPr>
          <p:cNvSpPr>
            <a:spLocks noGrp="1"/>
          </p:cNvSpPr>
          <p:nvPr>
            <p:ph type="title"/>
          </p:nvPr>
        </p:nvSpPr>
        <p:spPr>
          <a:xfrm>
            <a:off x="1349477" y="925158"/>
            <a:ext cx="6478342" cy="2893807"/>
          </a:xfrm>
        </p:spPr>
        <p:txBody>
          <a:bodyPr>
            <a:normAutofit/>
          </a:bodyPr>
          <a:lstStyle/>
          <a:p>
            <a:r>
              <a:rPr lang="fr-FR" sz="3600" dirty="0"/>
              <a:t>I- </a:t>
            </a:r>
            <a:r>
              <a:rPr lang="fr-FR" sz="3600" dirty="0">
                <a:latin typeface="Aptos Narrow" panose="020B0004020202020204" pitchFamily="34" charset="0"/>
              </a:rPr>
              <a:t>Procédures Administratives et contractuelles</a:t>
            </a:r>
            <a:endParaRPr lang="fr-CD" sz="3600" dirty="0">
              <a:latin typeface="Aptos Narrow" panose="020B0004020202020204" pitchFamily="34" charset="0"/>
            </a:endParaRPr>
          </a:p>
        </p:txBody>
      </p:sp>
    </p:spTree>
    <p:extLst>
      <p:ext uri="{BB962C8B-B14F-4D97-AF65-F5344CB8AC3E}">
        <p14:creationId xmlns:p14="http://schemas.microsoft.com/office/powerpoint/2010/main" val="3583621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9C9726-1DF8-481C-9920-4BAEE1A1EEA9}"/>
              </a:ext>
            </a:extLst>
          </p:cNvPr>
          <p:cNvSpPr>
            <a:spLocks noGrp="1"/>
          </p:cNvSpPr>
          <p:nvPr>
            <p:ph type="title"/>
          </p:nvPr>
        </p:nvSpPr>
        <p:spPr>
          <a:xfrm>
            <a:off x="1349477" y="393087"/>
            <a:ext cx="6478342" cy="1112983"/>
          </a:xfrm>
        </p:spPr>
        <p:txBody>
          <a:bodyPr>
            <a:normAutofit fontScale="90000"/>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a:t>
            </a:r>
            <a:br>
              <a:rPr lang="fr-FR" kern="100" dirty="0">
                <a:latin typeface="Calibri" panose="020F0502020204030204" pitchFamily="34" charset="0"/>
                <a:ea typeface="Calibri" panose="020F0502020204030204" pitchFamily="34" charset="0"/>
                <a:cs typeface="Times New Roman" panose="02020603050405020304" pitchFamily="18" charset="0"/>
              </a:rPr>
            </a:br>
            <a:endParaRPr lang="fr-BI" dirty="0"/>
          </a:p>
        </p:txBody>
      </p:sp>
      <p:sp>
        <p:nvSpPr>
          <p:cNvPr id="3" name="Espace réservé du contenu 2">
            <a:extLst>
              <a:ext uri="{FF2B5EF4-FFF2-40B4-BE49-F238E27FC236}">
                <a16:creationId xmlns:a16="http://schemas.microsoft.com/office/drawing/2014/main" id="{CC240084-154B-4632-8208-9896203C7B96}"/>
              </a:ext>
            </a:extLst>
          </p:cNvPr>
          <p:cNvSpPr>
            <a:spLocks noGrp="1"/>
          </p:cNvSpPr>
          <p:nvPr>
            <p:ph idx="1"/>
          </p:nvPr>
        </p:nvSpPr>
        <p:spPr>
          <a:xfrm>
            <a:off x="457201" y="1162879"/>
            <a:ext cx="8289234" cy="5302034"/>
          </a:xfrm>
        </p:spPr>
        <p:txBody>
          <a:bodyPr>
            <a:normAutofit fontScale="92500" lnSpcReduction="20000"/>
          </a:bodyPr>
          <a:lstStyle/>
          <a:p>
            <a:r>
              <a:rPr lang="fr-BE" dirty="0"/>
              <a:t>Marché de Fournitures relatif à la mise en place d’un accord‑cadre pour la fourniture et la livraison d’équipements informatiques </a:t>
            </a:r>
            <a:endParaRPr lang="fr-FR" dirty="0"/>
          </a:p>
          <a:p>
            <a:r>
              <a:rPr lang="fr-FR" dirty="0"/>
              <a:t>Accord cadre avec  plusieurs participants</a:t>
            </a:r>
          </a:p>
          <a:p>
            <a:pPr algn="just">
              <a:lnSpc>
                <a:spcPct val="107000"/>
              </a:lnSpc>
              <a:spcAft>
                <a:spcPts val="800"/>
              </a:spcAft>
            </a:pPr>
            <a:r>
              <a:rPr lang="fr-FR" sz="2900" dirty="0">
                <a:latin typeface="Aptos Narrow" panose="020B0004020202020204" pitchFamily="34" charset="0"/>
              </a:rPr>
              <a:t> </a:t>
            </a:r>
            <a:r>
              <a:rPr lang="fr-FR" sz="2900" kern="100" dirty="0">
                <a:latin typeface="Aptos Narrow" panose="020B0004020202020204" pitchFamily="34" charset="0"/>
                <a:ea typeface="Calibri" panose="020F0502020204030204" pitchFamily="34" charset="0"/>
                <a:cs typeface="Times New Roman" panose="02020603050405020304" pitchFamily="18" charset="0"/>
              </a:rPr>
              <a:t>L’avis de marché lancé</a:t>
            </a:r>
            <a:r>
              <a:rPr lang="fr-FR" sz="2900" kern="100" dirty="0">
                <a:effectLst/>
                <a:latin typeface="Aptos Narrow" panose="020B0004020202020204" pitchFamily="34" charset="0"/>
                <a:ea typeface="Calibri" panose="020F0502020204030204" pitchFamily="34" charset="0"/>
                <a:cs typeface="Times New Roman" panose="02020603050405020304" pitchFamily="18" charset="0"/>
              </a:rPr>
              <a:t> le 02/04/2026 au sites BDA et puis au site Enabel</a:t>
            </a:r>
            <a:r>
              <a:rPr lang="fr-FR" sz="2900" kern="100" dirty="0">
                <a:latin typeface="Aptos Narrow" panose="020B0004020202020204" pitchFamily="34" charset="0"/>
                <a:ea typeface="Calibri" panose="020F0502020204030204" pitchFamily="34" charset="0"/>
                <a:cs typeface="Times New Roman" panose="02020603050405020304" pitchFamily="18" charset="0"/>
              </a:rPr>
              <a:t> </a:t>
            </a:r>
            <a:r>
              <a:rPr lang="fr-FR" sz="3200" dirty="0"/>
              <a:t>www.enabel.be </a:t>
            </a:r>
            <a:r>
              <a:rPr lang="fr-FR" sz="2900" kern="100" dirty="0">
                <a:latin typeface="Aptos Narrow" panose="020B0004020202020204" pitchFamily="34" charset="0"/>
                <a:ea typeface="Calibri" panose="020F0502020204030204" pitchFamily="34" charset="0"/>
                <a:cs typeface="Times New Roman" panose="02020603050405020304" pitchFamily="18" charset="0"/>
              </a:rPr>
              <a:t>et Mediacongo</a:t>
            </a:r>
            <a:endParaRPr lang="fr-FR" sz="2900" kern="100" dirty="0">
              <a:effectLst/>
              <a:latin typeface="Aptos Narrow" panose="020B0004020202020204" pitchFamily="34" charset="0"/>
              <a:ea typeface="Calibri" panose="020F0502020204030204" pitchFamily="34" charset="0"/>
              <a:cs typeface="Times New Roman" panose="02020603050405020304" pitchFamily="18" charset="0"/>
            </a:endParaRPr>
          </a:p>
          <a:p>
            <a:pPr>
              <a:spcAft>
                <a:spcPts val="800"/>
              </a:spcAft>
            </a:pPr>
            <a:r>
              <a:rPr lang="fr-FR" dirty="0"/>
              <a:t>Date  limite de dépôt : 15/05/2026 10h00’ heure de  la Belgique , 09h00, heure  de Kinshasa</a:t>
            </a:r>
          </a:p>
          <a:p>
            <a:pPr>
              <a:spcAft>
                <a:spcPts val="800"/>
              </a:spcAft>
            </a:pPr>
            <a:r>
              <a:rPr lang="fr-FR" dirty="0"/>
              <a:t>Les questions peuvent être posée : 05/05/2026 (10jrs avant dépôts des offres) </a:t>
            </a:r>
          </a:p>
          <a:p>
            <a:pPr>
              <a:spcAft>
                <a:spcPts val="800"/>
              </a:spcAft>
            </a:pPr>
            <a:r>
              <a:rPr lang="fr-FR" dirty="0"/>
              <a:t>La réunion d’information est organisée en présentiel et en ligne via « teams» en date du lundi 15/04/2026 de 11h00’-12h30’, </a:t>
            </a:r>
          </a:p>
          <a:p>
            <a:pPr algn="just">
              <a:lnSpc>
                <a:spcPct val="107000"/>
              </a:lnSpc>
              <a:spcAft>
                <a:spcPts val="800"/>
              </a:spcAft>
            </a:pPr>
            <a:endParaRPr lang="fr-FR"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416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47C9E-EE1A-9214-9806-9137F81F243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D7FC4C6-2193-8FF6-FFB8-ECD901C22522}"/>
              </a:ext>
            </a:extLst>
          </p:cNvPr>
          <p:cNvSpPr>
            <a:spLocks noGrp="1"/>
          </p:cNvSpPr>
          <p:nvPr>
            <p:ph type="title"/>
          </p:nvPr>
        </p:nvSpPr>
        <p:spPr/>
        <p:txBody>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 suite</a:t>
            </a:r>
            <a:endParaRPr lang="fr-FR" dirty="0"/>
          </a:p>
        </p:txBody>
      </p:sp>
      <p:sp>
        <p:nvSpPr>
          <p:cNvPr id="3" name="Espace réservé du contenu 2">
            <a:extLst>
              <a:ext uri="{FF2B5EF4-FFF2-40B4-BE49-F238E27FC236}">
                <a16:creationId xmlns:a16="http://schemas.microsoft.com/office/drawing/2014/main" id="{2F82D75C-1577-E8A8-E8B1-E957355BE88E}"/>
              </a:ext>
            </a:extLst>
          </p:cNvPr>
          <p:cNvSpPr>
            <a:spLocks noGrp="1"/>
          </p:cNvSpPr>
          <p:nvPr>
            <p:ph idx="1"/>
          </p:nvPr>
        </p:nvSpPr>
        <p:spPr>
          <a:xfrm>
            <a:off x="983974" y="1825625"/>
            <a:ext cx="7424530" cy="4351338"/>
          </a:xfrm>
        </p:spPr>
        <p:txBody>
          <a:bodyPr>
            <a:normAutofit/>
          </a:bodyPr>
          <a:lstStyle/>
          <a:p>
            <a:pPr marL="0" indent="0" algn="just">
              <a:lnSpc>
                <a:spcPct val="107000"/>
              </a:lnSpc>
              <a:spcAft>
                <a:spcPts val="800"/>
              </a:spcAft>
              <a:buNone/>
            </a:pPr>
            <a:r>
              <a:rPr lang="fr-FR" dirty="0"/>
              <a:t>Ce marché est subdivisé en  6 lots dont:</a:t>
            </a:r>
          </a:p>
          <a:p>
            <a:pPr lvl="0"/>
            <a:r>
              <a:rPr lang="fr-BE" dirty="0"/>
              <a:t>Lot 1 Ordinateurs</a:t>
            </a:r>
            <a:endParaRPr lang="fr-FR" dirty="0"/>
          </a:p>
          <a:p>
            <a:pPr lvl="0"/>
            <a:r>
              <a:rPr lang="fr-BE" dirty="0"/>
              <a:t>Lot 2 : Accessoires</a:t>
            </a:r>
            <a:endParaRPr lang="fr-FR" dirty="0"/>
          </a:p>
          <a:p>
            <a:pPr lvl="0"/>
            <a:r>
              <a:rPr lang="fr-BE" dirty="0"/>
              <a:t>Lot 3 : Imprimantes</a:t>
            </a:r>
            <a:endParaRPr lang="fr-FR" dirty="0"/>
          </a:p>
          <a:p>
            <a:pPr lvl="0"/>
            <a:r>
              <a:rPr lang="fr-BE" dirty="0"/>
              <a:t>Lot 4 : Équipements de vidéoconférence</a:t>
            </a:r>
            <a:endParaRPr lang="fr-FR" dirty="0"/>
          </a:p>
          <a:p>
            <a:pPr lvl="0"/>
            <a:r>
              <a:rPr lang="fr-BE" dirty="0"/>
              <a:t>Lot 5 : Téléphones et tablettes</a:t>
            </a:r>
            <a:endParaRPr lang="fr-FR" dirty="0"/>
          </a:p>
          <a:p>
            <a:pPr lvl="0"/>
            <a:r>
              <a:rPr lang="fr-BE" dirty="0"/>
              <a:t>Lot 6 : Écrans</a:t>
            </a:r>
            <a:endParaRPr lang="fr-FR" dirty="0"/>
          </a:p>
          <a:p>
            <a:pPr algn="just">
              <a:lnSpc>
                <a:spcPct val="107000"/>
              </a:lnSpc>
              <a:spcAft>
                <a:spcPts val="800"/>
              </a:spcAft>
            </a:pPr>
            <a:endParaRPr lang="fr-FR" dirty="0"/>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2171339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FF2FCF-993D-D376-5A4B-EAEF21E38962}"/>
              </a:ext>
            </a:extLst>
          </p:cNvPr>
          <p:cNvSpPr>
            <a:spLocks noGrp="1"/>
          </p:cNvSpPr>
          <p:nvPr>
            <p:ph type="title"/>
          </p:nvPr>
        </p:nvSpPr>
        <p:spPr/>
        <p:txBody>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 suite</a:t>
            </a:r>
            <a:endParaRPr lang="fr-FR" dirty="0"/>
          </a:p>
        </p:txBody>
      </p:sp>
      <p:sp>
        <p:nvSpPr>
          <p:cNvPr id="3" name="Espace réservé du contenu 2">
            <a:extLst>
              <a:ext uri="{FF2B5EF4-FFF2-40B4-BE49-F238E27FC236}">
                <a16:creationId xmlns:a16="http://schemas.microsoft.com/office/drawing/2014/main" id="{2BAA63CA-D1AB-69AB-62C2-BDB22B7AB0F1}"/>
              </a:ext>
            </a:extLst>
          </p:cNvPr>
          <p:cNvSpPr>
            <a:spLocks noGrp="1"/>
          </p:cNvSpPr>
          <p:nvPr>
            <p:ph idx="1"/>
          </p:nvPr>
        </p:nvSpPr>
        <p:spPr>
          <a:xfrm>
            <a:off x="983974" y="1825625"/>
            <a:ext cx="7424530" cy="4351338"/>
          </a:xfrm>
        </p:spPr>
        <p:txBody>
          <a:bodyPr>
            <a:normAutofit/>
          </a:bodyPr>
          <a:lstStyle/>
          <a:p>
            <a:pPr algn="just">
              <a:lnSpc>
                <a:spcPct val="107000"/>
              </a:lnSpc>
              <a:spcAft>
                <a:spcPts val="800"/>
              </a:spcAft>
            </a:pPr>
            <a:r>
              <a:rPr lang="fr-FR" dirty="0"/>
              <a:t>Un exemplaire original à présenter en version papier +Clef USB</a:t>
            </a:r>
          </a:p>
          <a:p>
            <a:pPr lvl="0"/>
            <a:r>
              <a:rPr lang="fr-FR" dirty="0"/>
              <a:t>cette modalité constitue une dérogation strictement réservée aux opérateurs établis en RDC, conformément au point 4.4.5 du CSC ;</a:t>
            </a:r>
          </a:p>
          <a:p>
            <a:pPr lvl="0"/>
            <a:r>
              <a:rPr lang="fr-FR" dirty="0"/>
              <a:t>pour les autres soumissionnaires, le dépôt via e‑Procurement avec signature électronique qualifiée est obligatoire.</a:t>
            </a:r>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665584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DC337-B8B1-D181-099B-EBED11954E8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1046F50-6950-0F20-1474-08B0B60666DD}"/>
              </a:ext>
            </a:extLst>
          </p:cNvPr>
          <p:cNvSpPr>
            <a:spLocks noGrp="1"/>
          </p:cNvSpPr>
          <p:nvPr>
            <p:ph type="title"/>
          </p:nvPr>
        </p:nvSpPr>
        <p:spPr/>
        <p:txBody>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 suite</a:t>
            </a:r>
            <a:endParaRPr lang="fr-FR" dirty="0"/>
          </a:p>
        </p:txBody>
      </p:sp>
      <p:sp>
        <p:nvSpPr>
          <p:cNvPr id="3" name="Espace réservé du contenu 2">
            <a:extLst>
              <a:ext uri="{FF2B5EF4-FFF2-40B4-BE49-F238E27FC236}">
                <a16:creationId xmlns:a16="http://schemas.microsoft.com/office/drawing/2014/main" id="{DE109C51-BF74-C1B2-7192-9BAC5AFDE2DA}"/>
              </a:ext>
            </a:extLst>
          </p:cNvPr>
          <p:cNvSpPr>
            <a:spLocks noGrp="1"/>
          </p:cNvSpPr>
          <p:nvPr>
            <p:ph idx="1"/>
          </p:nvPr>
        </p:nvSpPr>
        <p:spPr>
          <a:xfrm>
            <a:off x="983974" y="1825625"/>
            <a:ext cx="7424530" cy="4351338"/>
          </a:xfrm>
        </p:spPr>
        <p:txBody>
          <a:bodyPr>
            <a:normAutofit/>
          </a:bodyPr>
          <a:lstStyle/>
          <a:p>
            <a:r>
              <a:rPr lang="fr-BE" dirty="0"/>
              <a:t>L’offre en version papier est introduite sous pli définitivement scellé, portant la mention : Offre COD2299611SH6-10541 - Ne pas ouvrir - – À l’attention de la Cellule des marchés publics.</a:t>
            </a:r>
            <a:endParaRPr lang="fr-FR" dirty="0"/>
          </a:p>
          <a:p>
            <a:r>
              <a:rPr lang="fr-FR" dirty="0"/>
              <a:t>Ouverture organisée par la Cellule des marchés publics/Enabel, elle n’est pas publique</a:t>
            </a:r>
          </a:p>
          <a:p>
            <a:r>
              <a:rPr lang="fr-FR" b="1" dirty="0"/>
              <a:t>Les offres sont reçues au Bureau de Enabel sise Villa 125, boulevard du 30 juin entre l’Ambassade de Belgique et le Bâtiment WALKIKI.</a:t>
            </a:r>
            <a:endParaRPr lang="fr-FR" dirty="0"/>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2151936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04D30-94AE-57C6-8CBD-5C3C3009C11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94CA2AF-2694-2324-22AF-56772979D3E0}"/>
              </a:ext>
            </a:extLst>
          </p:cNvPr>
          <p:cNvSpPr>
            <a:spLocks noGrp="1"/>
          </p:cNvSpPr>
          <p:nvPr>
            <p:ph type="title"/>
          </p:nvPr>
        </p:nvSpPr>
        <p:spPr/>
        <p:txBody>
          <a:bodyPr/>
          <a:lstStyle/>
          <a:p>
            <a:r>
              <a:rPr lang="fr-FR" kern="100" dirty="0">
                <a:latin typeface="Calibri" panose="020F0502020204030204" pitchFamily="34" charset="0"/>
                <a:ea typeface="Calibri" panose="020F0502020204030204" pitchFamily="34" charset="0"/>
                <a:cs typeface="Times New Roman" panose="02020603050405020304" pitchFamily="18" charset="0"/>
              </a:rPr>
              <a:t>Informations sur le processus, suite</a:t>
            </a:r>
            <a:endParaRPr lang="fr-FR" dirty="0"/>
          </a:p>
        </p:txBody>
      </p:sp>
      <p:sp>
        <p:nvSpPr>
          <p:cNvPr id="3" name="Espace réservé du contenu 2">
            <a:extLst>
              <a:ext uri="{FF2B5EF4-FFF2-40B4-BE49-F238E27FC236}">
                <a16:creationId xmlns:a16="http://schemas.microsoft.com/office/drawing/2014/main" id="{D7F67462-9112-4CFC-EAF7-BAE903E626FA}"/>
              </a:ext>
            </a:extLst>
          </p:cNvPr>
          <p:cNvSpPr>
            <a:spLocks noGrp="1"/>
          </p:cNvSpPr>
          <p:nvPr>
            <p:ph idx="1"/>
          </p:nvPr>
        </p:nvSpPr>
        <p:spPr>
          <a:xfrm>
            <a:off x="983974" y="1825625"/>
            <a:ext cx="7424530" cy="4351338"/>
          </a:xfrm>
        </p:spPr>
        <p:txBody>
          <a:bodyPr>
            <a:normAutofit fontScale="92500" lnSpcReduction="10000"/>
          </a:bodyPr>
          <a:lstStyle/>
          <a:p>
            <a:r>
              <a:rPr lang="fr-FR" kern="100" dirty="0">
                <a:latin typeface="Aptos Narrow" panose="020B0004020202020204" pitchFamily="34" charset="0"/>
                <a:ea typeface="Calibri" panose="020F0502020204030204" pitchFamily="34" charset="0"/>
                <a:cs typeface="Times New Roman" panose="02020603050405020304" pitchFamily="18" charset="0"/>
              </a:rPr>
              <a:t>Durée: 4ans/48mois</a:t>
            </a:r>
            <a:endParaRPr lang="fr-BE" dirty="0"/>
          </a:p>
          <a:p>
            <a:r>
              <a:rPr lang="fr-BE" dirty="0"/>
              <a:t>Prix  </a:t>
            </a:r>
            <a:r>
              <a:rPr lang="fr-BE" b="1" dirty="0"/>
              <a:t>DDP – </a:t>
            </a:r>
            <a:r>
              <a:rPr lang="fr-BE" b="1" dirty="0" err="1"/>
              <a:t>Delivered</a:t>
            </a:r>
            <a:r>
              <a:rPr lang="fr-BE" b="1" dirty="0"/>
              <a:t> Duty </a:t>
            </a:r>
            <a:r>
              <a:rPr lang="fr-BE" b="1" dirty="0" err="1"/>
              <a:t>Paid</a:t>
            </a:r>
            <a:r>
              <a:rPr lang="fr-BE" dirty="0"/>
              <a:t> (Incoterms 2010/2020) lieu de livraison : bureaux Enabel de chaque coordination./ou Kinshasa</a:t>
            </a:r>
            <a:endParaRPr lang="fr-FR" dirty="0"/>
          </a:p>
          <a:p>
            <a:pPr algn="just">
              <a:lnSpc>
                <a:spcPct val="107000"/>
              </a:lnSpc>
              <a:spcAft>
                <a:spcPts val="800"/>
              </a:spcAft>
            </a:pPr>
            <a:r>
              <a:rPr lang="fr-FR" dirty="0"/>
              <a:t>Validité offre 90 jours</a:t>
            </a:r>
          </a:p>
          <a:p>
            <a:pPr algn="just">
              <a:lnSpc>
                <a:spcPct val="107000"/>
              </a:lnSpc>
              <a:spcAft>
                <a:spcPts val="800"/>
              </a:spcAft>
            </a:pPr>
            <a:r>
              <a:rPr lang="fr-FR" dirty="0"/>
              <a:t>Deux types d’offres pour ce marché:</a:t>
            </a:r>
          </a:p>
          <a:p>
            <a:pPr algn="just">
              <a:lnSpc>
                <a:spcPct val="107000"/>
              </a:lnSpc>
              <a:spcAft>
                <a:spcPts val="800"/>
              </a:spcAft>
            </a:pPr>
            <a:r>
              <a:rPr lang="fr-FR" dirty="0"/>
              <a:t>Offre de base/objet de comparaison entre les concurrents :Livraison à Kinshasa/ Obligatoire </a:t>
            </a:r>
          </a:p>
          <a:p>
            <a:pPr algn="just">
              <a:lnSpc>
                <a:spcPct val="107000"/>
              </a:lnSpc>
              <a:spcAft>
                <a:spcPts val="800"/>
              </a:spcAft>
            </a:pPr>
            <a:r>
              <a:rPr lang="fr-FR" dirty="0"/>
              <a:t>Option autorisée :</a:t>
            </a:r>
          </a:p>
          <a:p>
            <a:pPr marL="0" indent="0">
              <a:buNone/>
            </a:pPr>
            <a:endParaRPr lang="fr-FR" dirty="0">
              <a:solidFill>
                <a:srgbClr val="FF0000"/>
              </a:solidFill>
            </a:endParaRPr>
          </a:p>
          <a:p>
            <a:endParaRPr lang="fr-FR" dirty="0"/>
          </a:p>
        </p:txBody>
      </p:sp>
    </p:spTree>
    <p:extLst>
      <p:ext uri="{BB962C8B-B14F-4D97-AF65-F5344CB8AC3E}">
        <p14:creationId xmlns:p14="http://schemas.microsoft.com/office/powerpoint/2010/main" val="4148800991"/>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CTB-17-18908-powerpoint 80%-ab-151217">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TB-17-18908-Powerpoint FR 4-3-ab-201217" id="{AA8F6CDE-77DD-46F6-A1E0-71C22CF95070}" vid="{DAD7B508-4BE1-4566-83E7-1356ED9121A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8D40A30E94ACC4EA6A2B28CD1AF6E24" ma:contentTypeVersion="17" ma:contentTypeDescription="Create a new document." ma:contentTypeScope="" ma:versionID="ce009950ad9b3afea5a41da54ed76c9c">
  <xsd:schema xmlns:xsd="http://www.w3.org/2001/XMLSchema" xmlns:xs="http://www.w3.org/2001/XMLSchema" xmlns:p="http://schemas.microsoft.com/office/2006/metadata/properties" xmlns:ns1="http://schemas.microsoft.com/sharepoint/v3" xmlns:ns2="508ba6eb-9e09-4fd5-92f2-2d9921329f2d" xmlns:ns3="55a83289-5bb9-4cd6-b526-334489b57931" xmlns:ns4="15d78002-bc9c-4a72-9b22-72c074cbc93f" targetNamespace="http://schemas.microsoft.com/office/2006/metadata/properties" ma:root="true" ma:fieldsID="96906609f13d904c0742a6d616656725" ns1:_="" ns2:_="" ns3:_="" ns4:_="">
    <xsd:import namespace="http://schemas.microsoft.com/sharepoint/v3"/>
    <xsd:import namespace="508ba6eb-9e09-4fd5-92f2-2d9921329f2d"/>
    <xsd:import namespace="55a83289-5bb9-4cd6-b526-334489b57931"/>
    <xsd:import namespace="15d78002-bc9c-4a72-9b22-72c074cbc93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3:lcf76f155ced4ddcb4097134ff3c332f" minOccurs="0"/>
                <xsd:element ref="ns4:TaxCatchAll" minOccurs="0"/>
                <xsd:element ref="ns3:MediaServiceDateTaken" minOccurs="0"/>
                <xsd:element ref="ns3:MediaServiceGenerationTime" minOccurs="0"/>
                <xsd:element ref="ns3:MediaServiceEventHashCode" minOccurs="0"/>
                <xsd:element ref="ns3:MediaServiceOCR" minOccurs="0"/>
                <xsd:element ref="ns3:MediaLengthInSeconds" minOccurs="0"/>
                <xsd:element ref="ns4:SharedWithUsers" minOccurs="0"/>
                <xsd:element ref="ns4:SharedWithDetails" minOccurs="0"/>
                <xsd:element ref="ns3:MediaServiceLocation" minOccurs="0"/>
                <xsd:element ref="ns3: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8ba6eb-9e09-4fd5-92f2-2d9921329f2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Id blijven behouden" ma:description="Id behouden tijdens toevoegen."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55a83289-5bb9-4cd6-b526-334489b5793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60552f54-6c29-411d-8801-9a0c08c1a1a0"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5d78002-bc9c-4a72-9b22-72c074cbc93f"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ce92f01a-a72c-440a-afac-779507502fbd}" ma:internalName="TaxCatchAll" ma:showField="CatchAllData" ma:web="15d78002-bc9c-4a72-9b22-72c074cbc93f">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5a83289-5bb9-4cd6-b526-334489b57931">
      <Terms xmlns="http://schemas.microsoft.com/office/infopath/2007/PartnerControls"/>
    </lcf76f155ced4ddcb4097134ff3c332f>
    <TaxCatchAll xmlns="15d78002-bc9c-4a72-9b22-72c074cbc93f" xsi:nil="true"/>
    <_dlc_DocId xmlns="508ba6eb-9e09-4fd5-92f2-2d9921329f2d">CODENABEL-1994541664-46165</_dlc_DocId>
    <_dlc_DocIdUrl xmlns="508ba6eb-9e09-4fd5-92f2-2d9921329f2d">
      <Url>https://enabelbe.sharepoint.com/sites/COD/_layouts/15/DocIdRedir.aspx?ID=CODENABEL-1994541664-46165</Url>
      <Description>CODENABEL-1994541664-46165</Description>
    </_dlc_DocIdUrl>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943A05A-7E0C-44D4-9D3F-6832E5B4DC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08ba6eb-9e09-4fd5-92f2-2d9921329f2d"/>
    <ds:schemaRef ds:uri="55a83289-5bb9-4cd6-b526-334489b57931"/>
    <ds:schemaRef ds:uri="15d78002-bc9c-4a72-9b22-72c074cbc9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B7132C9-8FB7-4670-A48E-687A44E7D3E6}">
  <ds:schemaRefs>
    <ds:schemaRef ds:uri="http://schemas.microsoft.com/office/2006/metadata/properties"/>
    <ds:schemaRef ds:uri="http://schemas.microsoft.com/office/infopath/2007/PartnerControls"/>
    <ds:schemaRef ds:uri="55a83289-5bb9-4cd6-b526-334489b57931"/>
    <ds:schemaRef ds:uri="15d78002-bc9c-4a72-9b22-72c074cbc93f"/>
    <ds:schemaRef ds:uri="508ba6eb-9e09-4fd5-92f2-2d9921329f2d"/>
    <ds:schemaRef ds:uri="http://schemas.microsoft.com/sharepoint/v3"/>
  </ds:schemaRefs>
</ds:datastoreItem>
</file>

<file path=customXml/itemProps3.xml><?xml version="1.0" encoding="utf-8"?>
<ds:datastoreItem xmlns:ds="http://schemas.openxmlformats.org/officeDocument/2006/customXml" ds:itemID="{D8BCCCC7-348C-4C5E-AF46-BA545FF1B634}">
  <ds:schemaRefs>
    <ds:schemaRef ds:uri="http://schemas.microsoft.com/sharepoint/v3/contenttype/forms"/>
  </ds:schemaRefs>
</ds:datastoreItem>
</file>

<file path=customXml/itemProps4.xml><?xml version="1.0" encoding="utf-8"?>
<ds:datastoreItem xmlns:ds="http://schemas.openxmlformats.org/officeDocument/2006/customXml" ds:itemID="{BB9D89B3-3C21-4D84-A7BA-64CB69FF11E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Powerpoint Enabel français 4-3</Template>
  <TotalTime>332</TotalTime>
  <Words>1988</Words>
  <Application>Microsoft Office PowerPoint</Application>
  <PresentationFormat>Affichage à l'écran (4:3)</PresentationFormat>
  <Paragraphs>200</Paragraphs>
  <Slides>33</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33</vt:i4>
      </vt:variant>
    </vt:vector>
  </HeadingPairs>
  <TitlesOfParts>
    <vt:vector size="39" baseType="lpstr">
      <vt:lpstr>Aptos Narrow</vt:lpstr>
      <vt:lpstr>Arial</vt:lpstr>
      <vt:lpstr>Calibri</vt:lpstr>
      <vt:lpstr>Times New Roman</vt:lpstr>
      <vt:lpstr>Wingdings</vt:lpstr>
      <vt:lpstr>CTB-17-18908-powerpoint 80%-ab-151217</vt:lpstr>
      <vt:lpstr>Présentation PowerPoint</vt:lpstr>
      <vt:lpstr>Primauté du  Cahier Spécial des Charges,CSC</vt:lpstr>
      <vt:lpstr>SOMMAIRE</vt:lpstr>
      <vt:lpstr>I- Procédures Administratives et contractuelles</vt:lpstr>
      <vt:lpstr>Informations sur le processus </vt:lpstr>
      <vt:lpstr>Informations sur le processus, suite</vt:lpstr>
      <vt:lpstr>Informations sur le processus, suite</vt:lpstr>
      <vt:lpstr>Informations sur le processus, suite</vt:lpstr>
      <vt:lpstr>Informations sur le processus, suite</vt:lpstr>
      <vt:lpstr>Option autorisée:</vt:lpstr>
      <vt:lpstr>Informations sur le processus: 3.71 objet de l’option autorisée</vt:lpstr>
      <vt:lpstr>Informations sur le processus:3.7.2 Offre de base obligatoire</vt:lpstr>
      <vt:lpstr>Informations sur le processus:3.7.3 Présentation formelle de l’option autorisée</vt:lpstr>
      <vt:lpstr>Informations sur le processus: 3.7.4-Prix logistique</vt:lpstr>
      <vt:lpstr>Informations sur le processus:3.7.5 Justification de la capacité logistique</vt:lpstr>
      <vt:lpstr>Informations sur le processus:3.7.6 Gestion des risques logistiques</vt:lpstr>
      <vt:lpstr>Informations sur le processus:3.7.7 Méthode d’analyse et prise en compte </vt:lpstr>
      <vt:lpstr>Informations sur le processus:3.7.8 Absence d’obligation de levée de l’option </vt:lpstr>
      <vt:lpstr>Informations sur le processus:4.5.2 Critères de selection</vt:lpstr>
      <vt:lpstr>Informations sur le processus:4.5.2 Critères de selection</vt:lpstr>
      <vt:lpstr>Informations sur le processus:4.5.2 Critères de selection</vt:lpstr>
      <vt:lpstr>Informations sur le processus:4.5.2 Critères de selection</vt:lpstr>
      <vt:lpstr>Informations sur le processus:4.5.2 Critères de selection</vt:lpstr>
      <vt:lpstr>Informations sur le processus:4.5.2 Critères de selection</vt:lpstr>
      <vt:lpstr>Analyse de regularité</vt:lpstr>
      <vt:lpstr>Informations sur le processus:4.5.4  Critères d’attribution</vt:lpstr>
      <vt:lpstr>Analyse des offres</vt:lpstr>
      <vt:lpstr>Vérification de prix</vt:lpstr>
      <vt:lpstr>Vérification de l’annexe 7.4- Déclaration sur l’honneur</vt:lpstr>
      <vt:lpstr>Eléments du contrat</vt:lpstr>
      <vt:lpstr>II. Eléments techniques du marché  </vt:lpstr>
      <vt:lpstr>III. Questions et réponses</vt:lpstr>
      <vt:lpstr>Présentation PowerPoint</vt:lpstr>
    </vt:vector>
  </TitlesOfParts>
  <Company>PRIMINFO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JACOBS, Laura</dc:creator>
  <cp:lastModifiedBy>ONGOMBE UTCHUDI, Albert</cp:lastModifiedBy>
  <cp:revision>124</cp:revision>
  <dcterms:created xsi:type="dcterms:W3CDTF">2018-01-23T12:04:34Z</dcterms:created>
  <dcterms:modified xsi:type="dcterms:W3CDTF">2026-04-15T06:55:39Z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0x010100E8D40A30E94ACC4EA6A2B28CD1AF6E24</vt:lpwstr>
  </property>
  <property fmtid="{D5CDD505-2E9C-101B-9397-08002B2CF9AE}" pid="3" name="_dlc_DocIdItemGuid">
    <vt:lpwstr>9447e917-f44e-4280-9b6c-5f75f7d7fd43</vt:lpwstr>
  </property>
  <property fmtid="{D5CDD505-2E9C-101B-9397-08002B2CF9AE}" pid="4" name="MediaServiceImageTags">
    <vt:lpwstr/>
  </property>
</Properties>
</file>